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100" d="100"/>
          <a:sy n="100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F84D3-7E57-4372-94C3-D326F5447BA4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CE491-4217-45DA-AA91-1B85791EA5D9}">
      <dgm:prSet phldrT="[Texto]" custT="1"/>
      <dgm:spPr>
        <a:solidFill>
          <a:schemeClr val="accent4">
            <a:lumMod val="40000"/>
            <a:lumOff val="60000"/>
          </a:schemeClr>
        </a:solid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sz="11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Modelo abstrato de estimação dos juros da dívida técnica baseado em produtividade</a:t>
          </a:r>
          <a:endParaRPr lang="en-US" sz="1100" b="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F52E26C-CE81-4AC4-9D65-A0C879AA6218}" type="parTrans" cxnId="{33119E9B-5963-4B97-BC08-1C20CD3842F5}">
      <dgm:prSet/>
      <dgm:spPr/>
      <dgm:t>
        <a:bodyPr/>
        <a:lstStyle/>
        <a:p>
          <a:endParaRPr lang="en-US"/>
        </a:p>
      </dgm:t>
    </dgm:pt>
    <dgm:pt modelId="{0F5CAD4B-B77E-4C6E-9483-83ECAE37F00C}" type="sibTrans" cxnId="{33119E9B-5963-4B97-BC08-1C20CD3842F5}">
      <dgm:prSet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EFBB4929-3EE3-400F-A38B-F5301DB8F46E}">
      <dgm:prSet phldrT="[Texto]" custT="1"/>
      <dgm:spPr>
        <a:solidFill>
          <a:schemeClr val="accent4">
            <a:lumMod val="40000"/>
            <a:lumOff val="60000"/>
          </a:schemeClr>
        </a:solid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Instância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do </a:t>
          </a:r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modelo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para </a:t>
          </a:r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projetos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de software livre</a:t>
          </a:r>
          <a:endParaRPr lang="en-US" sz="1100" b="0" dirty="0"/>
        </a:p>
      </dgm:t>
    </dgm:pt>
    <dgm:pt modelId="{7C937980-DA0D-458C-98EC-3477E66CE50C}" type="parTrans" cxnId="{9E204EE8-19B6-41F5-96B5-89ED0CEE536B}">
      <dgm:prSet/>
      <dgm:spPr/>
      <dgm:t>
        <a:bodyPr/>
        <a:lstStyle/>
        <a:p>
          <a:endParaRPr lang="en-US"/>
        </a:p>
      </dgm:t>
    </dgm:pt>
    <dgm:pt modelId="{4FD96A03-29D2-46DD-B807-237766E1A99D}" type="sibTrans" cxnId="{9E204EE8-19B6-41F5-96B5-89ED0CEE536B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696B857F-8349-465A-B147-2FB29313FB29}">
      <dgm:prSet phldrT="[Texto]" custT="1"/>
      <dgm:spPr>
        <a:solidFill>
          <a:schemeClr val="accent4">
            <a:lumMod val="40000"/>
            <a:lumOff val="60000"/>
          </a:schemeClr>
        </a:solid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Instância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do </a:t>
          </a:r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modelo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para </a:t>
          </a:r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projetos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de </a:t>
          </a:r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aviação</a:t>
          </a:r>
          <a:endParaRPr lang="en-US" sz="1100" b="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D6DA1B7-3BDC-4809-9E2C-F2C56D1CE940}" type="parTrans" cxnId="{25F733CB-2758-4F69-A26D-5EF81FF1DC9E}">
      <dgm:prSet/>
      <dgm:spPr/>
      <dgm:t>
        <a:bodyPr/>
        <a:lstStyle/>
        <a:p>
          <a:endParaRPr lang="en-US"/>
        </a:p>
      </dgm:t>
    </dgm:pt>
    <dgm:pt modelId="{AAEDCC3C-0ABA-4E8A-A99B-D6CD68827BB5}" type="sibTrans" cxnId="{25F733CB-2758-4F69-A26D-5EF81FF1DC9E}">
      <dgm:prSet custT="1"/>
      <dgm:spPr>
        <a:noFill/>
        <a:ln>
          <a:noFill/>
        </a:ln>
      </dgm:spPr>
      <dgm:t>
        <a:bodyPr/>
        <a:lstStyle/>
        <a:p>
          <a:endParaRPr lang="en-US" sz="1400" dirty="0"/>
        </a:p>
      </dgm:t>
    </dgm:pt>
    <dgm:pt modelId="{6A8C85EC-0E94-4C8E-AC03-D1B67223F492}">
      <dgm:prSet phldrT="[Texto]" custT="1"/>
      <dgm:spPr>
        <a:solidFill>
          <a:schemeClr val="accent4">
            <a:lumMod val="40000"/>
            <a:lumOff val="60000"/>
          </a:schemeClr>
        </a:solid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Instância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do </a:t>
          </a:r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modelo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para </a:t>
          </a:r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projetos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na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100" b="0" i="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linguagem</a:t>
          </a:r>
          <a:r>
            <a:rPr lang="en-US" sz="11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Ruby</a:t>
          </a:r>
          <a:endParaRPr lang="en-US" sz="1100" b="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CE6FD76-F575-4791-8B48-5E6DA57C2A97}" type="parTrans" cxnId="{67F6F41C-B52A-427D-BCE6-534632109642}">
      <dgm:prSet/>
      <dgm:spPr/>
      <dgm:t>
        <a:bodyPr/>
        <a:lstStyle/>
        <a:p>
          <a:endParaRPr lang="en-US"/>
        </a:p>
      </dgm:t>
    </dgm:pt>
    <dgm:pt modelId="{DBEE0090-5E73-4141-80C1-2161DAC909FE}" type="sibTrans" cxnId="{67F6F41C-B52A-427D-BCE6-534632109642}">
      <dgm:prSet custT="1"/>
      <dgm:spPr>
        <a:noFill/>
        <a:ln>
          <a:noFill/>
        </a:ln>
      </dgm:spPr>
      <dgm:t>
        <a:bodyPr/>
        <a:lstStyle/>
        <a:p>
          <a:endParaRPr lang="en-US" sz="1050" dirty="0"/>
        </a:p>
      </dgm:t>
    </dgm:pt>
    <dgm:pt modelId="{7348447E-C9D2-4A75-BD31-119BD96A2498}" type="pres">
      <dgm:prSet presAssocID="{6D9F84D3-7E57-4372-94C3-D326F5447B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46717E-8DFB-4E12-9DB3-FA02E05B1A51}" type="pres">
      <dgm:prSet presAssocID="{7C9CE491-4217-45DA-AA91-1B85791EA5D9}" presName="hierRoot1" presStyleCnt="0">
        <dgm:presLayoutVars>
          <dgm:hierBranch val="init"/>
        </dgm:presLayoutVars>
      </dgm:prSet>
      <dgm:spPr/>
    </dgm:pt>
    <dgm:pt modelId="{1637BDAF-FD41-49B6-8C5F-FE2987293D09}" type="pres">
      <dgm:prSet presAssocID="{7C9CE491-4217-45DA-AA91-1B85791EA5D9}" presName="rootComposite1" presStyleCnt="0"/>
      <dgm:spPr/>
    </dgm:pt>
    <dgm:pt modelId="{B6205C3B-3B96-43F7-B7CC-5DB46B9CE822}" type="pres">
      <dgm:prSet presAssocID="{7C9CE491-4217-45DA-AA91-1B85791EA5D9}" presName="rootText1" presStyleLbl="node0" presStyleIdx="0" presStyleCnt="1" custScaleX="130756" custScaleY="120719" custLinFactNeighborX="0" custLinFactNeighborY="-17968">
        <dgm:presLayoutVars>
          <dgm:chMax/>
          <dgm:chPref val="3"/>
        </dgm:presLayoutVars>
      </dgm:prSet>
      <dgm:spPr/>
    </dgm:pt>
    <dgm:pt modelId="{89F396B4-B124-4697-B925-B36ADB634950}" type="pres">
      <dgm:prSet presAssocID="{7C9CE491-4217-45DA-AA91-1B85791EA5D9}" presName="titleText1" presStyleLbl="fgAcc0" presStyleIdx="0" presStyleCnt="1" custFlipVert="1" custFlipHor="0" custScaleX="8204" custScaleY="12577" custLinFactNeighborY="-40426">
        <dgm:presLayoutVars>
          <dgm:chMax val="0"/>
          <dgm:chPref val="0"/>
        </dgm:presLayoutVars>
      </dgm:prSet>
      <dgm:spPr/>
    </dgm:pt>
    <dgm:pt modelId="{ACAE4F93-F0D0-4F98-B3DA-B9D04AAF2303}" type="pres">
      <dgm:prSet presAssocID="{7C9CE491-4217-45DA-AA91-1B85791EA5D9}" presName="rootConnector1" presStyleLbl="node1" presStyleIdx="0" presStyleCnt="3"/>
      <dgm:spPr/>
    </dgm:pt>
    <dgm:pt modelId="{CC4251CA-8560-417C-999A-76C52D07395A}" type="pres">
      <dgm:prSet presAssocID="{7C9CE491-4217-45DA-AA91-1B85791EA5D9}" presName="hierChild2" presStyleCnt="0"/>
      <dgm:spPr/>
    </dgm:pt>
    <dgm:pt modelId="{6A0EBABA-BD41-4218-B86A-1DF76FEF3BF7}" type="pres">
      <dgm:prSet presAssocID="{7C937980-DA0D-458C-98EC-3477E66CE50C}" presName="Name37" presStyleLbl="parChTrans1D2" presStyleIdx="0" presStyleCnt="3"/>
      <dgm:spPr/>
    </dgm:pt>
    <dgm:pt modelId="{CFB50B82-8369-4BFC-A580-3F0B54E823FC}" type="pres">
      <dgm:prSet presAssocID="{EFBB4929-3EE3-400F-A38B-F5301DB8F46E}" presName="hierRoot2" presStyleCnt="0">
        <dgm:presLayoutVars>
          <dgm:hierBranch val="init"/>
        </dgm:presLayoutVars>
      </dgm:prSet>
      <dgm:spPr/>
    </dgm:pt>
    <dgm:pt modelId="{E5B9B596-8007-43F2-B970-0543F068BCDA}" type="pres">
      <dgm:prSet presAssocID="{EFBB4929-3EE3-400F-A38B-F5301DB8F46E}" presName="rootComposite" presStyleCnt="0"/>
      <dgm:spPr/>
    </dgm:pt>
    <dgm:pt modelId="{3EB3BDFC-C3E9-42A0-8EA8-6D211A64E543}" type="pres">
      <dgm:prSet presAssocID="{EFBB4929-3EE3-400F-A38B-F5301DB8F46E}" presName="rootText" presStyleLbl="node1" presStyleIdx="0" presStyleCnt="3">
        <dgm:presLayoutVars>
          <dgm:chMax/>
          <dgm:chPref val="3"/>
        </dgm:presLayoutVars>
      </dgm:prSet>
      <dgm:spPr/>
    </dgm:pt>
    <dgm:pt modelId="{58773B2B-1724-423D-A0B2-459ACC0A0308}" type="pres">
      <dgm:prSet presAssocID="{EFBB4929-3EE3-400F-A38B-F5301DB8F46E}" presName="titleText2" presStyleLbl="fgAcc1" presStyleIdx="0" presStyleCnt="3" custScaleX="23624" custScaleY="9073">
        <dgm:presLayoutVars>
          <dgm:chMax val="0"/>
          <dgm:chPref val="0"/>
        </dgm:presLayoutVars>
      </dgm:prSet>
      <dgm:spPr/>
    </dgm:pt>
    <dgm:pt modelId="{7BAB03F0-3A21-47DE-B687-D346D0FAA775}" type="pres">
      <dgm:prSet presAssocID="{EFBB4929-3EE3-400F-A38B-F5301DB8F46E}" presName="rootConnector" presStyleLbl="node2" presStyleIdx="0" presStyleCnt="0"/>
      <dgm:spPr/>
    </dgm:pt>
    <dgm:pt modelId="{CDD3FC18-F9F0-4969-B9B5-DD43A665F116}" type="pres">
      <dgm:prSet presAssocID="{EFBB4929-3EE3-400F-A38B-F5301DB8F46E}" presName="hierChild4" presStyleCnt="0"/>
      <dgm:spPr/>
    </dgm:pt>
    <dgm:pt modelId="{6B2AA034-9570-4A50-927B-99EC50987972}" type="pres">
      <dgm:prSet presAssocID="{EFBB4929-3EE3-400F-A38B-F5301DB8F46E}" presName="hierChild5" presStyleCnt="0"/>
      <dgm:spPr/>
    </dgm:pt>
    <dgm:pt modelId="{58846690-A42D-4ECF-8E58-4110645D470F}" type="pres">
      <dgm:prSet presAssocID="{ED6DA1B7-3BDC-4809-9E2C-F2C56D1CE940}" presName="Name37" presStyleLbl="parChTrans1D2" presStyleIdx="1" presStyleCnt="3"/>
      <dgm:spPr/>
    </dgm:pt>
    <dgm:pt modelId="{9ED42DEB-0190-4F11-8E84-8ACB4C0B2E94}" type="pres">
      <dgm:prSet presAssocID="{696B857F-8349-465A-B147-2FB29313FB29}" presName="hierRoot2" presStyleCnt="0">
        <dgm:presLayoutVars>
          <dgm:hierBranch val="init"/>
        </dgm:presLayoutVars>
      </dgm:prSet>
      <dgm:spPr/>
    </dgm:pt>
    <dgm:pt modelId="{2272F5AF-C262-4F98-BA14-6605D8607570}" type="pres">
      <dgm:prSet presAssocID="{696B857F-8349-465A-B147-2FB29313FB29}" presName="rootComposite" presStyleCnt="0"/>
      <dgm:spPr/>
    </dgm:pt>
    <dgm:pt modelId="{86C0720E-160E-4AEA-BC6B-4664BE4A4249}" type="pres">
      <dgm:prSet presAssocID="{696B857F-8349-465A-B147-2FB29313FB29}" presName="rootText" presStyleLbl="node1" presStyleIdx="1" presStyleCnt="3">
        <dgm:presLayoutVars>
          <dgm:chMax/>
          <dgm:chPref val="3"/>
        </dgm:presLayoutVars>
      </dgm:prSet>
      <dgm:spPr/>
    </dgm:pt>
    <dgm:pt modelId="{134FDFF6-EB93-48CC-9DDA-9109781E18C7}" type="pres">
      <dgm:prSet presAssocID="{696B857F-8349-465A-B147-2FB29313FB29}" presName="titleText2" presStyleLbl="fgAcc1" presStyleIdx="1" presStyleCnt="3" custScaleX="44576" custScaleY="24391">
        <dgm:presLayoutVars>
          <dgm:chMax val="0"/>
          <dgm:chPref val="0"/>
        </dgm:presLayoutVars>
      </dgm:prSet>
      <dgm:spPr/>
    </dgm:pt>
    <dgm:pt modelId="{BF81BC83-90A4-4E8A-888F-E49BC4E57F29}" type="pres">
      <dgm:prSet presAssocID="{696B857F-8349-465A-B147-2FB29313FB29}" presName="rootConnector" presStyleLbl="node2" presStyleIdx="0" presStyleCnt="0"/>
      <dgm:spPr/>
    </dgm:pt>
    <dgm:pt modelId="{59F9A61E-4426-468F-8C6C-FE2E052755A6}" type="pres">
      <dgm:prSet presAssocID="{696B857F-8349-465A-B147-2FB29313FB29}" presName="hierChild4" presStyleCnt="0"/>
      <dgm:spPr/>
    </dgm:pt>
    <dgm:pt modelId="{AE4EE7C5-08EF-4C73-A496-612D62A84710}" type="pres">
      <dgm:prSet presAssocID="{696B857F-8349-465A-B147-2FB29313FB29}" presName="hierChild5" presStyleCnt="0"/>
      <dgm:spPr/>
    </dgm:pt>
    <dgm:pt modelId="{DEA01791-692B-4F40-B086-F4BD73A2AD09}" type="pres">
      <dgm:prSet presAssocID="{ECE6FD76-F575-4791-8B48-5E6DA57C2A97}" presName="Name37" presStyleLbl="parChTrans1D2" presStyleIdx="2" presStyleCnt="3"/>
      <dgm:spPr/>
    </dgm:pt>
    <dgm:pt modelId="{654A91D9-DD5A-4CA2-864E-7B8E1F0FEC4C}" type="pres">
      <dgm:prSet presAssocID="{6A8C85EC-0E94-4C8E-AC03-D1B67223F492}" presName="hierRoot2" presStyleCnt="0">
        <dgm:presLayoutVars>
          <dgm:hierBranch val="init"/>
        </dgm:presLayoutVars>
      </dgm:prSet>
      <dgm:spPr/>
    </dgm:pt>
    <dgm:pt modelId="{E6C0C53B-BEC5-4A63-927F-775D4F9855A2}" type="pres">
      <dgm:prSet presAssocID="{6A8C85EC-0E94-4C8E-AC03-D1B67223F492}" presName="rootComposite" presStyleCnt="0"/>
      <dgm:spPr/>
    </dgm:pt>
    <dgm:pt modelId="{7EAC52A0-BACF-4DB5-9CDB-7B2AD4E7D52B}" type="pres">
      <dgm:prSet presAssocID="{6A8C85EC-0E94-4C8E-AC03-D1B67223F492}" presName="rootText" presStyleLbl="node1" presStyleIdx="2" presStyleCnt="3">
        <dgm:presLayoutVars>
          <dgm:chMax/>
          <dgm:chPref val="3"/>
        </dgm:presLayoutVars>
      </dgm:prSet>
      <dgm:spPr/>
    </dgm:pt>
    <dgm:pt modelId="{3C27E57F-9607-49F0-91C8-760AF6C24343}" type="pres">
      <dgm:prSet presAssocID="{6A8C85EC-0E94-4C8E-AC03-D1B67223F492}" presName="titleText2" presStyleLbl="fgAcc1" presStyleIdx="2" presStyleCnt="3" custFlipVert="1" custScaleX="54113" custScaleY="26022" custLinFactNeighborY="-11947">
        <dgm:presLayoutVars>
          <dgm:chMax val="0"/>
          <dgm:chPref val="0"/>
        </dgm:presLayoutVars>
      </dgm:prSet>
      <dgm:spPr/>
    </dgm:pt>
    <dgm:pt modelId="{CDBC70C1-6FF5-4311-A93B-626760921933}" type="pres">
      <dgm:prSet presAssocID="{6A8C85EC-0E94-4C8E-AC03-D1B67223F492}" presName="rootConnector" presStyleLbl="node2" presStyleIdx="0" presStyleCnt="0"/>
      <dgm:spPr/>
    </dgm:pt>
    <dgm:pt modelId="{591C3BB8-0954-4765-9977-6B16B20B0B5F}" type="pres">
      <dgm:prSet presAssocID="{6A8C85EC-0E94-4C8E-AC03-D1B67223F492}" presName="hierChild4" presStyleCnt="0"/>
      <dgm:spPr/>
    </dgm:pt>
    <dgm:pt modelId="{EF85EBEA-047F-4660-8081-74D2FF817685}" type="pres">
      <dgm:prSet presAssocID="{6A8C85EC-0E94-4C8E-AC03-D1B67223F492}" presName="hierChild5" presStyleCnt="0"/>
      <dgm:spPr/>
    </dgm:pt>
    <dgm:pt modelId="{E27C5F48-1D15-4AA5-BC62-E7AFA56522F7}" type="pres">
      <dgm:prSet presAssocID="{7C9CE491-4217-45DA-AA91-1B85791EA5D9}" presName="hierChild3" presStyleCnt="0"/>
      <dgm:spPr/>
    </dgm:pt>
  </dgm:ptLst>
  <dgm:cxnLst>
    <dgm:cxn modelId="{C55F3304-799F-4301-8ED0-08F8E8523CFF}" type="presOf" srcId="{7C9CE491-4217-45DA-AA91-1B85791EA5D9}" destId="{ACAE4F93-F0D0-4F98-B3DA-B9D04AAF2303}" srcOrd="1" destOrd="0" presId="urn:microsoft.com/office/officeart/2008/layout/NameandTitleOrganizationalChart"/>
    <dgm:cxn modelId="{67F6F41C-B52A-427D-BCE6-534632109642}" srcId="{7C9CE491-4217-45DA-AA91-1B85791EA5D9}" destId="{6A8C85EC-0E94-4C8E-AC03-D1B67223F492}" srcOrd="2" destOrd="0" parTransId="{ECE6FD76-F575-4791-8B48-5E6DA57C2A97}" sibTransId="{DBEE0090-5E73-4141-80C1-2161DAC909FE}"/>
    <dgm:cxn modelId="{FAC0462D-EA7C-4E29-82B9-9B0572EC0D01}" type="presOf" srcId="{6D9F84D3-7E57-4372-94C3-D326F5447BA4}" destId="{7348447E-C9D2-4A75-BD31-119BD96A2498}" srcOrd="0" destOrd="0" presId="urn:microsoft.com/office/officeart/2008/layout/NameandTitleOrganizationalChart"/>
    <dgm:cxn modelId="{2784102E-13E2-4FF1-91D1-21D8A0B95329}" type="presOf" srcId="{EFBB4929-3EE3-400F-A38B-F5301DB8F46E}" destId="{7BAB03F0-3A21-47DE-B687-D346D0FAA775}" srcOrd="1" destOrd="0" presId="urn:microsoft.com/office/officeart/2008/layout/NameandTitleOrganizationalChart"/>
    <dgm:cxn modelId="{8A963235-5332-4BBE-B29F-D3641F9ACBFA}" type="presOf" srcId="{ECE6FD76-F575-4791-8B48-5E6DA57C2A97}" destId="{DEA01791-692B-4F40-B086-F4BD73A2AD09}" srcOrd="0" destOrd="0" presId="urn:microsoft.com/office/officeart/2008/layout/NameandTitleOrganizationalChart"/>
    <dgm:cxn modelId="{8C677E38-F57C-433E-AEAD-11DE13E854EB}" type="presOf" srcId="{6A8C85EC-0E94-4C8E-AC03-D1B67223F492}" destId="{CDBC70C1-6FF5-4311-A93B-626760921933}" srcOrd="1" destOrd="0" presId="urn:microsoft.com/office/officeart/2008/layout/NameandTitleOrganizationalChart"/>
    <dgm:cxn modelId="{DB4E4957-A76F-4C24-8715-6693916F9B40}" type="presOf" srcId="{AAEDCC3C-0ABA-4E8A-A99B-D6CD68827BB5}" destId="{134FDFF6-EB93-48CC-9DDA-9109781E18C7}" srcOrd="0" destOrd="0" presId="urn:microsoft.com/office/officeart/2008/layout/NameandTitleOrganizationalChart"/>
    <dgm:cxn modelId="{00E4808D-0BDA-4B59-9C0B-94533D0EC293}" type="presOf" srcId="{7C9CE491-4217-45DA-AA91-1B85791EA5D9}" destId="{B6205C3B-3B96-43F7-B7CC-5DB46B9CE822}" srcOrd="0" destOrd="0" presId="urn:microsoft.com/office/officeart/2008/layout/NameandTitleOrganizationalChart"/>
    <dgm:cxn modelId="{3495C694-328E-4E7A-921A-D345F3A1D2CC}" type="presOf" srcId="{696B857F-8349-465A-B147-2FB29313FB29}" destId="{BF81BC83-90A4-4E8A-888F-E49BC4E57F29}" srcOrd="1" destOrd="0" presId="urn:microsoft.com/office/officeart/2008/layout/NameandTitleOrganizationalChart"/>
    <dgm:cxn modelId="{E04DEE95-19E1-4A2E-AF8D-F4DC7B6C25BA}" type="presOf" srcId="{4FD96A03-29D2-46DD-B807-237766E1A99D}" destId="{58773B2B-1724-423D-A0B2-459ACC0A0308}" srcOrd="0" destOrd="0" presId="urn:microsoft.com/office/officeart/2008/layout/NameandTitleOrganizationalChart"/>
    <dgm:cxn modelId="{33119E9B-5963-4B97-BC08-1C20CD3842F5}" srcId="{6D9F84D3-7E57-4372-94C3-D326F5447BA4}" destId="{7C9CE491-4217-45DA-AA91-1B85791EA5D9}" srcOrd="0" destOrd="0" parTransId="{9F52E26C-CE81-4AC4-9D65-A0C879AA6218}" sibTransId="{0F5CAD4B-B77E-4C6E-9483-83ECAE37F00C}"/>
    <dgm:cxn modelId="{5445999E-0558-43AD-9E87-335C6C6F9C75}" type="presOf" srcId="{ED6DA1B7-3BDC-4809-9E2C-F2C56D1CE940}" destId="{58846690-A42D-4ECF-8E58-4110645D470F}" srcOrd="0" destOrd="0" presId="urn:microsoft.com/office/officeart/2008/layout/NameandTitleOrganizationalChart"/>
    <dgm:cxn modelId="{B97B69A9-11D7-4865-8E1D-2721EE690AC5}" type="presOf" srcId="{EFBB4929-3EE3-400F-A38B-F5301DB8F46E}" destId="{3EB3BDFC-C3E9-42A0-8EA8-6D211A64E543}" srcOrd="0" destOrd="0" presId="urn:microsoft.com/office/officeart/2008/layout/NameandTitleOrganizationalChart"/>
    <dgm:cxn modelId="{25F733CB-2758-4F69-A26D-5EF81FF1DC9E}" srcId="{7C9CE491-4217-45DA-AA91-1B85791EA5D9}" destId="{696B857F-8349-465A-B147-2FB29313FB29}" srcOrd="1" destOrd="0" parTransId="{ED6DA1B7-3BDC-4809-9E2C-F2C56D1CE940}" sibTransId="{AAEDCC3C-0ABA-4E8A-A99B-D6CD68827BB5}"/>
    <dgm:cxn modelId="{670ADBDB-6594-4607-B258-1FDA8B605629}" type="presOf" srcId="{DBEE0090-5E73-4141-80C1-2161DAC909FE}" destId="{3C27E57F-9607-49F0-91C8-760AF6C24343}" srcOrd="0" destOrd="0" presId="urn:microsoft.com/office/officeart/2008/layout/NameandTitleOrganizationalChart"/>
    <dgm:cxn modelId="{86318ADE-8D21-486B-9001-171B175AA2F6}" type="presOf" srcId="{0F5CAD4B-B77E-4C6E-9483-83ECAE37F00C}" destId="{89F396B4-B124-4697-B925-B36ADB634950}" srcOrd="0" destOrd="0" presId="urn:microsoft.com/office/officeart/2008/layout/NameandTitleOrganizationalChart"/>
    <dgm:cxn modelId="{03CC9FDE-FF8B-4F35-A9D3-ECF30F8421A2}" type="presOf" srcId="{6A8C85EC-0E94-4C8E-AC03-D1B67223F492}" destId="{7EAC52A0-BACF-4DB5-9CDB-7B2AD4E7D52B}" srcOrd="0" destOrd="0" presId="urn:microsoft.com/office/officeart/2008/layout/NameandTitleOrganizationalChart"/>
    <dgm:cxn modelId="{F40BB3DF-1EAA-4B96-8728-8EE3F7EB823A}" type="presOf" srcId="{696B857F-8349-465A-B147-2FB29313FB29}" destId="{86C0720E-160E-4AEA-BC6B-4664BE4A4249}" srcOrd="0" destOrd="0" presId="urn:microsoft.com/office/officeart/2008/layout/NameandTitleOrganizationalChart"/>
    <dgm:cxn modelId="{9E204EE8-19B6-41F5-96B5-89ED0CEE536B}" srcId="{7C9CE491-4217-45DA-AA91-1B85791EA5D9}" destId="{EFBB4929-3EE3-400F-A38B-F5301DB8F46E}" srcOrd="0" destOrd="0" parTransId="{7C937980-DA0D-458C-98EC-3477E66CE50C}" sibTransId="{4FD96A03-29D2-46DD-B807-237766E1A99D}"/>
    <dgm:cxn modelId="{637B24EB-ED0F-4CE2-AFF3-8ABB2C0255DA}" type="presOf" srcId="{7C937980-DA0D-458C-98EC-3477E66CE50C}" destId="{6A0EBABA-BD41-4218-B86A-1DF76FEF3BF7}" srcOrd="0" destOrd="0" presId="urn:microsoft.com/office/officeart/2008/layout/NameandTitleOrganizationalChart"/>
    <dgm:cxn modelId="{4C1F32F9-78AE-485A-80FD-4AB91D0B2A50}" type="presParOf" srcId="{7348447E-C9D2-4A75-BD31-119BD96A2498}" destId="{6446717E-8DFB-4E12-9DB3-FA02E05B1A51}" srcOrd="0" destOrd="0" presId="urn:microsoft.com/office/officeart/2008/layout/NameandTitleOrganizationalChart"/>
    <dgm:cxn modelId="{CDB4DBAD-47E3-4356-B5FA-524E90A9F585}" type="presParOf" srcId="{6446717E-8DFB-4E12-9DB3-FA02E05B1A51}" destId="{1637BDAF-FD41-49B6-8C5F-FE2987293D09}" srcOrd="0" destOrd="0" presId="urn:microsoft.com/office/officeart/2008/layout/NameandTitleOrganizationalChart"/>
    <dgm:cxn modelId="{61C72E2D-085B-49CD-8464-7C3232C3A859}" type="presParOf" srcId="{1637BDAF-FD41-49B6-8C5F-FE2987293D09}" destId="{B6205C3B-3B96-43F7-B7CC-5DB46B9CE822}" srcOrd="0" destOrd="0" presId="urn:microsoft.com/office/officeart/2008/layout/NameandTitleOrganizationalChart"/>
    <dgm:cxn modelId="{B74027ED-10D0-4C44-899F-36A9ABE1C5AC}" type="presParOf" srcId="{1637BDAF-FD41-49B6-8C5F-FE2987293D09}" destId="{89F396B4-B124-4697-B925-B36ADB634950}" srcOrd="1" destOrd="0" presId="urn:microsoft.com/office/officeart/2008/layout/NameandTitleOrganizationalChart"/>
    <dgm:cxn modelId="{E505CB50-FD8B-4130-ACF2-2341A1D64D4B}" type="presParOf" srcId="{1637BDAF-FD41-49B6-8C5F-FE2987293D09}" destId="{ACAE4F93-F0D0-4F98-B3DA-B9D04AAF2303}" srcOrd="2" destOrd="0" presId="urn:microsoft.com/office/officeart/2008/layout/NameandTitleOrganizationalChart"/>
    <dgm:cxn modelId="{7F27C895-5EE0-4FE5-A1F5-09856E8E6E08}" type="presParOf" srcId="{6446717E-8DFB-4E12-9DB3-FA02E05B1A51}" destId="{CC4251CA-8560-417C-999A-76C52D07395A}" srcOrd="1" destOrd="0" presId="urn:microsoft.com/office/officeart/2008/layout/NameandTitleOrganizationalChart"/>
    <dgm:cxn modelId="{4AE373E0-3F28-4BF3-A750-EE9650B53C57}" type="presParOf" srcId="{CC4251CA-8560-417C-999A-76C52D07395A}" destId="{6A0EBABA-BD41-4218-B86A-1DF76FEF3BF7}" srcOrd="0" destOrd="0" presId="urn:microsoft.com/office/officeart/2008/layout/NameandTitleOrganizationalChart"/>
    <dgm:cxn modelId="{7762C7F7-ABAD-4DDF-9373-F091BEA1D22B}" type="presParOf" srcId="{CC4251CA-8560-417C-999A-76C52D07395A}" destId="{CFB50B82-8369-4BFC-A580-3F0B54E823FC}" srcOrd="1" destOrd="0" presId="urn:microsoft.com/office/officeart/2008/layout/NameandTitleOrganizationalChart"/>
    <dgm:cxn modelId="{6D07757A-5FA9-490D-ABE0-105E428B4578}" type="presParOf" srcId="{CFB50B82-8369-4BFC-A580-3F0B54E823FC}" destId="{E5B9B596-8007-43F2-B970-0543F068BCDA}" srcOrd="0" destOrd="0" presId="urn:microsoft.com/office/officeart/2008/layout/NameandTitleOrganizationalChart"/>
    <dgm:cxn modelId="{C0E6D03A-31F7-4A2C-A3D1-899403159877}" type="presParOf" srcId="{E5B9B596-8007-43F2-B970-0543F068BCDA}" destId="{3EB3BDFC-C3E9-42A0-8EA8-6D211A64E543}" srcOrd="0" destOrd="0" presId="urn:microsoft.com/office/officeart/2008/layout/NameandTitleOrganizationalChart"/>
    <dgm:cxn modelId="{9EA75CA1-9D72-4480-BD3C-5C4501B01013}" type="presParOf" srcId="{E5B9B596-8007-43F2-B970-0543F068BCDA}" destId="{58773B2B-1724-423D-A0B2-459ACC0A0308}" srcOrd="1" destOrd="0" presId="urn:microsoft.com/office/officeart/2008/layout/NameandTitleOrganizationalChart"/>
    <dgm:cxn modelId="{83C14BA3-70E3-4999-BC66-EDF4EACE5437}" type="presParOf" srcId="{E5B9B596-8007-43F2-B970-0543F068BCDA}" destId="{7BAB03F0-3A21-47DE-B687-D346D0FAA775}" srcOrd="2" destOrd="0" presId="urn:microsoft.com/office/officeart/2008/layout/NameandTitleOrganizationalChart"/>
    <dgm:cxn modelId="{A66684CC-5AAF-4707-A1D4-5E763CAC98F1}" type="presParOf" srcId="{CFB50B82-8369-4BFC-A580-3F0B54E823FC}" destId="{CDD3FC18-F9F0-4969-B9B5-DD43A665F116}" srcOrd="1" destOrd="0" presId="urn:microsoft.com/office/officeart/2008/layout/NameandTitleOrganizationalChart"/>
    <dgm:cxn modelId="{4A8433EA-C9A4-46C9-972A-EF4CD06F5297}" type="presParOf" srcId="{CFB50B82-8369-4BFC-A580-3F0B54E823FC}" destId="{6B2AA034-9570-4A50-927B-99EC50987972}" srcOrd="2" destOrd="0" presId="urn:microsoft.com/office/officeart/2008/layout/NameandTitleOrganizationalChart"/>
    <dgm:cxn modelId="{0953C066-2D4C-4260-8910-D9841AB27793}" type="presParOf" srcId="{CC4251CA-8560-417C-999A-76C52D07395A}" destId="{58846690-A42D-4ECF-8E58-4110645D470F}" srcOrd="2" destOrd="0" presId="urn:microsoft.com/office/officeart/2008/layout/NameandTitleOrganizationalChart"/>
    <dgm:cxn modelId="{679A7E04-7201-4359-88C1-12F348DCB3C3}" type="presParOf" srcId="{CC4251CA-8560-417C-999A-76C52D07395A}" destId="{9ED42DEB-0190-4F11-8E84-8ACB4C0B2E94}" srcOrd="3" destOrd="0" presId="urn:microsoft.com/office/officeart/2008/layout/NameandTitleOrganizationalChart"/>
    <dgm:cxn modelId="{1B476C6B-6B84-4438-A3EF-8864BCF6ECF3}" type="presParOf" srcId="{9ED42DEB-0190-4F11-8E84-8ACB4C0B2E94}" destId="{2272F5AF-C262-4F98-BA14-6605D8607570}" srcOrd="0" destOrd="0" presId="urn:microsoft.com/office/officeart/2008/layout/NameandTitleOrganizationalChart"/>
    <dgm:cxn modelId="{B2C7D187-5D09-4933-8B24-53DAA870F717}" type="presParOf" srcId="{2272F5AF-C262-4F98-BA14-6605D8607570}" destId="{86C0720E-160E-4AEA-BC6B-4664BE4A4249}" srcOrd="0" destOrd="0" presId="urn:microsoft.com/office/officeart/2008/layout/NameandTitleOrganizationalChart"/>
    <dgm:cxn modelId="{C1E3CD9A-7659-4DA3-8048-F8A336F197CB}" type="presParOf" srcId="{2272F5AF-C262-4F98-BA14-6605D8607570}" destId="{134FDFF6-EB93-48CC-9DDA-9109781E18C7}" srcOrd="1" destOrd="0" presId="urn:microsoft.com/office/officeart/2008/layout/NameandTitleOrganizationalChart"/>
    <dgm:cxn modelId="{48C51261-6FD9-4ECE-9969-E6DC4C62F926}" type="presParOf" srcId="{2272F5AF-C262-4F98-BA14-6605D8607570}" destId="{BF81BC83-90A4-4E8A-888F-E49BC4E57F29}" srcOrd="2" destOrd="0" presId="urn:microsoft.com/office/officeart/2008/layout/NameandTitleOrganizationalChart"/>
    <dgm:cxn modelId="{71E1661F-AF01-4ADA-953E-50435E05E94C}" type="presParOf" srcId="{9ED42DEB-0190-4F11-8E84-8ACB4C0B2E94}" destId="{59F9A61E-4426-468F-8C6C-FE2E052755A6}" srcOrd="1" destOrd="0" presId="urn:microsoft.com/office/officeart/2008/layout/NameandTitleOrganizationalChart"/>
    <dgm:cxn modelId="{6E0EADB7-0130-47A4-B98B-9736A00A6725}" type="presParOf" srcId="{9ED42DEB-0190-4F11-8E84-8ACB4C0B2E94}" destId="{AE4EE7C5-08EF-4C73-A496-612D62A84710}" srcOrd="2" destOrd="0" presId="urn:microsoft.com/office/officeart/2008/layout/NameandTitleOrganizationalChart"/>
    <dgm:cxn modelId="{32B82AB7-DDE1-493C-AD49-AA975B51B6CE}" type="presParOf" srcId="{CC4251CA-8560-417C-999A-76C52D07395A}" destId="{DEA01791-692B-4F40-B086-F4BD73A2AD09}" srcOrd="4" destOrd="0" presId="urn:microsoft.com/office/officeart/2008/layout/NameandTitleOrganizationalChart"/>
    <dgm:cxn modelId="{7CC672D7-10E8-43F3-990C-615A17E5924D}" type="presParOf" srcId="{CC4251CA-8560-417C-999A-76C52D07395A}" destId="{654A91D9-DD5A-4CA2-864E-7B8E1F0FEC4C}" srcOrd="5" destOrd="0" presId="urn:microsoft.com/office/officeart/2008/layout/NameandTitleOrganizationalChart"/>
    <dgm:cxn modelId="{7222E5FE-3A55-4190-9D4F-7EE1798B1BFC}" type="presParOf" srcId="{654A91D9-DD5A-4CA2-864E-7B8E1F0FEC4C}" destId="{E6C0C53B-BEC5-4A63-927F-775D4F9855A2}" srcOrd="0" destOrd="0" presId="urn:microsoft.com/office/officeart/2008/layout/NameandTitleOrganizationalChart"/>
    <dgm:cxn modelId="{5522BF08-9594-47E7-BF1D-B7B42CAEF9F9}" type="presParOf" srcId="{E6C0C53B-BEC5-4A63-927F-775D4F9855A2}" destId="{7EAC52A0-BACF-4DB5-9CDB-7B2AD4E7D52B}" srcOrd="0" destOrd="0" presId="urn:microsoft.com/office/officeart/2008/layout/NameandTitleOrganizationalChart"/>
    <dgm:cxn modelId="{36A0A493-7ABD-45B5-9D15-8FFB71C19ABD}" type="presParOf" srcId="{E6C0C53B-BEC5-4A63-927F-775D4F9855A2}" destId="{3C27E57F-9607-49F0-91C8-760AF6C24343}" srcOrd="1" destOrd="0" presId="urn:microsoft.com/office/officeart/2008/layout/NameandTitleOrganizationalChart"/>
    <dgm:cxn modelId="{07536FBB-A7C0-46A7-BF8F-CC564CAB6C1D}" type="presParOf" srcId="{E6C0C53B-BEC5-4A63-927F-775D4F9855A2}" destId="{CDBC70C1-6FF5-4311-A93B-626760921933}" srcOrd="2" destOrd="0" presId="urn:microsoft.com/office/officeart/2008/layout/NameandTitleOrganizationalChart"/>
    <dgm:cxn modelId="{64BC99C8-C0DB-4A78-A7EC-E01E474B6323}" type="presParOf" srcId="{654A91D9-DD5A-4CA2-864E-7B8E1F0FEC4C}" destId="{591C3BB8-0954-4765-9977-6B16B20B0B5F}" srcOrd="1" destOrd="0" presId="urn:microsoft.com/office/officeart/2008/layout/NameandTitleOrganizationalChart"/>
    <dgm:cxn modelId="{31EF2FB8-3CA6-476C-912C-720D55D1170F}" type="presParOf" srcId="{654A91D9-DD5A-4CA2-864E-7B8E1F0FEC4C}" destId="{EF85EBEA-047F-4660-8081-74D2FF817685}" srcOrd="2" destOrd="0" presId="urn:microsoft.com/office/officeart/2008/layout/NameandTitleOrganizationalChart"/>
    <dgm:cxn modelId="{C5C74376-9046-443E-887D-E0B2FECE4376}" type="presParOf" srcId="{6446717E-8DFB-4E12-9DB3-FA02E05B1A51}" destId="{E27C5F48-1D15-4AA5-BC62-E7AFA56522F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01791-692B-4F40-B086-F4BD73A2AD09}">
      <dsp:nvSpPr>
        <dsp:cNvPr id="0" name=""/>
        <dsp:cNvSpPr/>
      </dsp:nvSpPr>
      <dsp:spPr>
        <a:xfrm>
          <a:off x="3058985" y="944267"/>
          <a:ext cx="1875785" cy="36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86"/>
              </a:lnTo>
              <a:lnTo>
                <a:pt x="1875785" y="182786"/>
              </a:lnTo>
              <a:lnTo>
                <a:pt x="1875785" y="365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46690-A42D-4ECF-8E58-4110645D470F}">
      <dsp:nvSpPr>
        <dsp:cNvPr id="0" name=""/>
        <dsp:cNvSpPr/>
      </dsp:nvSpPr>
      <dsp:spPr>
        <a:xfrm>
          <a:off x="3013265" y="944267"/>
          <a:ext cx="91440" cy="36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EBABA-BD41-4218-B86A-1DF76FEF3BF7}">
      <dsp:nvSpPr>
        <dsp:cNvPr id="0" name=""/>
        <dsp:cNvSpPr/>
      </dsp:nvSpPr>
      <dsp:spPr>
        <a:xfrm>
          <a:off x="1183199" y="944267"/>
          <a:ext cx="1875785" cy="365301"/>
        </a:xfrm>
        <a:custGeom>
          <a:avLst/>
          <a:gdLst/>
          <a:ahLst/>
          <a:cxnLst/>
          <a:rect l="0" t="0" r="0" b="0"/>
          <a:pathLst>
            <a:path>
              <a:moveTo>
                <a:pt x="1875785" y="0"/>
              </a:moveTo>
              <a:lnTo>
                <a:pt x="1875785" y="182786"/>
              </a:lnTo>
              <a:lnTo>
                <a:pt x="0" y="182786"/>
              </a:lnTo>
              <a:lnTo>
                <a:pt x="0" y="365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05C3B-3B96-43F7-B7CC-5DB46B9CE822}">
      <dsp:nvSpPr>
        <dsp:cNvPr id="0" name=""/>
        <dsp:cNvSpPr/>
      </dsp:nvSpPr>
      <dsp:spPr>
        <a:xfrm>
          <a:off x="2071282" y="0"/>
          <a:ext cx="1975405" cy="944267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1037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Modelo abstrato de estimação dos juros da dívida técnica baseado em produtividade</a:t>
          </a:r>
          <a:endParaRPr lang="en-US" sz="1100" b="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071282" y="0"/>
        <a:ext cx="1975405" cy="944267"/>
      </dsp:txXfrm>
    </dsp:sp>
    <dsp:sp modelId="{89F396B4-B124-4697-B925-B36ADB634950}">
      <dsp:nvSpPr>
        <dsp:cNvPr id="0" name=""/>
        <dsp:cNvSpPr/>
      </dsp:nvSpPr>
      <dsp:spPr>
        <a:xfrm flipV="1">
          <a:off x="3229824" y="698251"/>
          <a:ext cx="111548" cy="32792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229824" y="698251"/>
        <a:ext cx="111548" cy="32792"/>
      </dsp:txXfrm>
    </dsp:sp>
    <dsp:sp modelId="{3EB3BDFC-C3E9-42A0-8EA8-6D211A64E543}">
      <dsp:nvSpPr>
        <dsp:cNvPr id="0" name=""/>
        <dsp:cNvSpPr/>
      </dsp:nvSpPr>
      <dsp:spPr>
        <a:xfrm>
          <a:off x="427820" y="1309568"/>
          <a:ext cx="1510757" cy="782203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1037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Instância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do </a:t>
          </a: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modelo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para </a:t>
          </a: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projetos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de software livre</a:t>
          </a:r>
          <a:endParaRPr lang="en-US" sz="1100" b="0" kern="1200" dirty="0"/>
        </a:p>
      </dsp:txBody>
      <dsp:txXfrm>
        <a:off x="427820" y="1309568"/>
        <a:ext cx="1510757" cy="782203"/>
      </dsp:txXfrm>
    </dsp:sp>
    <dsp:sp modelId="{58773B2B-1724-423D-A0B2-459ACC0A0308}">
      <dsp:nvSpPr>
        <dsp:cNvPr id="0" name=""/>
        <dsp:cNvSpPr/>
      </dsp:nvSpPr>
      <dsp:spPr>
        <a:xfrm>
          <a:off x="1249207" y="2036488"/>
          <a:ext cx="321211" cy="236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249207" y="2036488"/>
        <a:ext cx="321211" cy="23656"/>
      </dsp:txXfrm>
    </dsp:sp>
    <dsp:sp modelId="{86C0720E-160E-4AEA-BC6B-4664BE4A4249}">
      <dsp:nvSpPr>
        <dsp:cNvPr id="0" name=""/>
        <dsp:cNvSpPr/>
      </dsp:nvSpPr>
      <dsp:spPr>
        <a:xfrm>
          <a:off x="2303606" y="1309568"/>
          <a:ext cx="1510757" cy="782203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1037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Instância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do </a:t>
          </a: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modelo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para </a:t>
          </a: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projetos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de </a:t>
          </a: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aviação</a:t>
          </a:r>
          <a:endParaRPr lang="en-US" sz="1100" b="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303606" y="1309568"/>
        <a:ext cx="1510757" cy="782203"/>
      </dsp:txXfrm>
    </dsp:sp>
    <dsp:sp modelId="{134FDFF6-EB93-48CC-9DDA-9109781E18C7}">
      <dsp:nvSpPr>
        <dsp:cNvPr id="0" name=""/>
        <dsp:cNvSpPr/>
      </dsp:nvSpPr>
      <dsp:spPr>
        <a:xfrm>
          <a:off x="2982552" y="2016518"/>
          <a:ext cx="606091" cy="635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982552" y="2016518"/>
        <a:ext cx="606091" cy="63595"/>
      </dsp:txXfrm>
    </dsp:sp>
    <dsp:sp modelId="{7EAC52A0-BACF-4DB5-9CDB-7B2AD4E7D52B}">
      <dsp:nvSpPr>
        <dsp:cNvPr id="0" name=""/>
        <dsp:cNvSpPr/>
      </dsp:nvSpPr>
      <dsp:spPr>
        <a:xfrm>
          <a:off x="4179391" y="1309568"/>
          <a:ext cx="1510757" cy="782203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11037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Instância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do </a:t>
          </a: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modelo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para </a:t>
          </a: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projetos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na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100" b="0" i="0" kern="1200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linguagem</a:t>
          </a:r>
          <a:r>
            <a:rPr lang="en-US" sz="1100" b="0" i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Ruby</a:t>
          </a:r>
          <a:endParaRPr lang="en-US" sz="1100" b="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179391" y="1309568"/>
        <a:ext cx="1510757" cy="782203"/>
      </dsp:txXfrm>
    </dsp:sp>
    <dsp:sp modelId="{3C27E57F-9607-49F0-91C8-760AF6C24343}">
      <dsp:nvSpPr>
        <dsp:cNvPr id="0" name=""/>
        <dsp:cNvSpPr/>
      </dsp:nvSpPr>
      <dsp:spPr>
        <a:xfrm flipV="1">
          <a:off x="4793501" y="1983242"/>
          <a:ext cx="735764" cy="678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</dsp:txBody>
      <dsp:txXfrm rot="10800000">
        <a:off x="4793501" y="1983242"/>
        <a:ext cx="735764" cy="67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EB3AE-4296-490F-973D-1226D39D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DA696C-4FD4-456B-862F-2169E8F5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D6C53-090B-484A-A348-373E885C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2A570-ABC8-40B9-A53E-D258DBEB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C34A1-84C6-470D-A45C-35F10F74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FDFBB-0505-400C-99CF-B2FEA2AA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BF7F46-3D30-4F44-85EC-51634EE1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2DE13-7410-4984-8DB6-10BA1AA7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74354-9EC6-4FE9-8834-52F09C9E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CE35BE-AD9A-47B0-8CE0-323C452F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2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12909-BF85-4BC8-8866-3161280D7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BB98BE-0DD4-4D83-8386-0907B161E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A1A597-DE9D-4580-970B-1D10C6F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00E17-26AB-4EC8-B107-A4D2EC8E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948E18-4921-422B-9DFB-E00EEAD2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9ED0-4154-4FB4-98CC-96AD12B4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DDE3A-7600-40E5-976A-792544C3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BFE82-097D-4189-980A-2BF448C9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995DA7-C0AF-4A9C-8136-C0100DA2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4D6ED-D7A2-4C25-A000-4D08E2FC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2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3CC33-1990-445D-A83D-6EAF3CD0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EDFFEB-5FD8-4FE2-865C-6203CF84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46065-6884-41C7-B300-468F2EE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F105C-6ED4-4529-8B6B-43DF5F47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67442-3F43-4894-836C-512ABB12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ED6DA-7918-4697-9E6C-C9B22D5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9757F-EB1C-4DDA-A107-DBFC5DA5D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C6AA4-8FB4-4DD9-9E32-83B16D60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EEC746-522C-4A6F-AAB9-53D05F0A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4F009A-84B9-4AFA-98BC-A492065B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1A7D1-EA05-42BF-A410-76C9938F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8BCC2-F059-49D3-A555-DA5A094D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333FE9-87FB-41BB-8EED-AD3756BD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72127-6AB6-4B1C-8C6F-4E5522D9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C79EC6-5C7D-473B-901E-1EF359AA2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AAB936-F4D5-477D-ABE7-AFBE7F487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F98DE4-6204-4F42-8960-0C1E9BEB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6740CB-4579-4DEE-81D5-EB9F56F9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FC1501-77E5-4626-8917-68F5CFAF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24734-4656-4370-A5CD-AB8C14F3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99502B-600A-4E8E-A93F-FF77068D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A8C118-D9CD-4A50-9746-288849D4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FB0E26-2349-47AC-AA32-E6274B99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F96F8E-6A4C-423A-A57C-5A343377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5CC1D2-1033-4364-90A3-39565CD1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01F7DC-CCA0-414E-AD1F-DDDC744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094CF-19B2-4F4C-B477-0A1D0F8B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5BB20-521D-4204-8B48-972958267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287A3A-3F4C-4853-9B17-3E114802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AD158B-9106-4C15-BF78-ACB31F5D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7865C9-9645-4355-AD50-AE1F0A6A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AB585D-5D6E-4871-9882-424891A7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9610E-71F5-4F71-97C7-17F17B43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F73EB3-5288-4214-BC9D-10AD91FF5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A20992-96B3-4753-A7D9-F1A4C2761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BB69C8-2158-455E-84FB-4FDCD44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E2C29-54D6-405C-ACED-D0F88D07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048769-0234-4A12-8923-A8EE1CB3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5AE2D0-3487-4EC1-91BF-FA4573E8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19C25B-E69A-48F2-B6ED-A6D57932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D9410-ED0B-413F-A93B-E87A8809E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425B-0325-4D9F-855B-C4F392D9495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E48F8-4973-4FC9-8EA2-4B911612B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54EC8-06A8-4EF3-A35D-39370C990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0134-5DA1-4609-8FD0-E84457927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A19605D-3A7C-435C-B71D-037EAFE15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603766"/>
              </p:ext>
            </p:extLst>
          </p:nvPr>
        </p:nvGraphicFramePr>
        <p:xfrm>
          <a:off x="447221" y="285896"/>
          <a:ext cx="6117970" cy="209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E0769502-A58A-4051-847C-14D3BAEDC8C5}"/>
              </a:ext>
            </a:extLst>
          </p:cNvPr>
          <p:cNvSpPr txBox="1"/>
          <p:nvPr/>
        </p:nvSpPr>
        <p:spPr>
          <a:xfrm>
            <a:off x="447221" y="2967335"/>
            <a:ext cx="611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uma das instância utiliza as métricas de medição da produtividade e dívida técnica que sejam apropriadas para o tipo de projeto no qual o juros está sendo estimado.</a:t>
            </a:r>
          </a:p>
          <a:p>
            <a:pPr algn="ctr"/>
            <a:r>
              <a:rPr lang="pt-BR" sz="1200" dirty="0"/>
              <a:t>Podem ser criadas tantas instâncias quanto forem necessárias.</a:t>
            </a:r>
            <a:endParaRPr lang="en-US" sz="1200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F6B961E-2880-4519-8D1B-98C31D8B449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681390" y="2445349"/>
            <a:ext cx="1824816" cy="5219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4F0282D-257B-4946-BFDC-676E061B4D0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506206" y="2445349"/>
            <a:ext cx="0" cy="5219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E012D46-7021-48A5-9D18-941826F3563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506206" y="2445349"/>
            <a:ext cx="1824817" cy="5219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57C7F9B-3C1B-49AC-AC39-3CB6843D7C02}"/>
              </a:ext>
            </a:extLst>
          </p:cNvPr>
          <p:cNvSpPr/>
          <p:nvPr/>
        </p:nvSpPr>
        <p:spPr>
          <a:xfrm rot="16200000">
            <a:off x="-408623" y="1183896"/>
            <a:ext cx="1964488" cy="1487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5C7D6A-345F-443B-A4FD-88F59A444425}"/>
              </a:ext>
            </a:extLst>
          </p:cNvPr>
          <p:cNvSpPr txBox="1"/>
          <p:nvPr/>
        </p:nvSpPr>
        <p:spPr>
          <a:xfrm rot="16200000">
            <a:off x="-327992" y="1127489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Nível de abstração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6819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77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jandisson soares de jesus</dc:creator>
  <cp:lastModifiedBy>jandisson soares de jesus</cp:lastModifiedBy>
  <cp:revision>10</cp:revision>
  <dcterms:created xsi:type="dcterms:W3CDTF">2019-02-02T23:29:14Z</dcterms:created>
  <dcterms:modified xsi:type="dcterms:W3CDTF">2019-02-05T00:08:19Z</dcterms:modified>
</cp:coreProperties>
</file>