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4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2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FD68-B84F-4ABF-AB1F-052F91699C1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B2BE-4533-4253-BBBD-0F6E5034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FD68-B84F-4ABF-AB1F-052F91699C1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B2BE-4533-4253-BBBD-0F6E5034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FD68-B84F-4ABF-AB1F-052F91699C1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B2BE-4533-4253-BBBD-0F6E5034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6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FD68-B84F-4ABF-AB1F-052F91699C1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B2BE-4533-4253-BBBD-0F6E5034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2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FD68-B84F-4ABF-AB1F-052F91699C1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B2BE-4533-4253-BBBD-0F6E5034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7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FD68-B84F-4ABF-AB1F-052F91699C1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B2BE-4533-4253-BBBD-0F6E5034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8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FD68-B84F-4ABF-AB1F-052F91699C1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B2BE-4533-4253-BBBD-0F6E5034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FD68-B84F-4ABF-AB1F-052F91699C1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B2BE-4533-4253-BBBD-0F6E5034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9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FD68-B84F-4ABF-AB1F-052F91699C1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B2BE-4533-4253-BBBD-0F6E5034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0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FD68-B84F-4ABF-AB1F-052F91699C1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B2BE-4533-4253-BBBD-0F6E5034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4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FD68-B84F-4ABF-AB1F-052F91699C1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B2BE-4533-4253-BBBD-0F6E5034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5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9FD68-B84F-4ABF-AB1F-052F91699C1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AB2BE-4533-4253-BBBD-0F6E5034F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7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3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Favicon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150" y="799307"/>
            <a:ext cx="457200" cy="457200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3200400" y="2057400"/>
            <a:ext cx="2743200" cy="2743200"/>
            <a:chOff x="3200400" y="2057400"/>
            <a:chExt cx="2743200" cy="2743200"/>
          </a:xfrm>
        </p:grpSpPr>
        <p:sp>
          <p:nvSpPr>
            <p:cNvPr id="6" name="Овал 5"/>
            <p:cNvSpPr/>
            <p:nvPr/>
          </p:nvSpPr>
          <p:spPr>
            <a:xfrm>
              <a:off x="3200400" y="2057400"/>
              <a:ext cx="2743200" cy="27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Овал 6"/>
            <p:cNvSpPr/>
            <p:nvPr/>
          </p:nvSpPr>
          <p:spPr>
            <a:xfrm>
              <a:off x="3383280" y="2240280"/>
              <a:ext cx="2377440" cy="2377440"/>
            </a:xfrm>
            <a:prstGeom prst="ellipse">
              <a:avLst/>
            </a:prstGeom>
            <a:solidFill>
              <a:srgbClr val="674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Овал 7"/>
            <p:cNvSpPr/>
            <p:nvPr/>
          </p:nvSpPr>
          <p:spPr>
            <a:xfrm>
              <a:off x="3657600" y="2514600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56733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PowerPoint Presentation</vt:lpstr>
      <vt:lpstr>Favicon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Zhandos</dc:creator>
  <cp:lastModifiedBy>Zhandos Ombayev</cp:lastModifiedBy>
  <cp:revision>5</cp:revision>
  <dcterms:created xsi:type="dcterms:W3CDTF">2017-11-09T09:50:24Z</dcterms:created>
  <dcterms:modified xsi:type="dcterms:W3CDTF">2018-02-27T09:20:44Z</dcterms:modified>
</cp:coreProperties>
</file>