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229" autoAdjust="0"/>
  </p:normalViewPr>
  <p:slideViewPr>
    <p:cSldViewPr>
      <p:cViewPr varScale="1">
        <p:scale>
          <a:sx n="61" d="100"/>
          <a:sy n="6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63FBD-A5B6-4C33-BC02-A32019DA33C4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08777-1ABD-4A27-B1E8-2A64DB1DE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interpretation of </a:t>
            </a:r>
            <a:r>
              <a:rPr lang="en-US" dirty="0" smtClean="0"/>
              <a:t>Assignment, three parts</a:t>
            </a:r>
            <a:endParaRPr lang="en-US" dirty="0" smtClean="0"/>
          </a:p>
          <a:p>
            <a:r>
              <a:rPr lang="en-US" dirty="0" smtClean="0"/>
              <a:t>Next slide</a:t>
            </a:r>
            <a:r>
              <a:rPr lang="en-US" baseline="0" dirty="0" smtClean="0"/>
              <a:t> ~ improvements of original </a:t>
            </a:r>
            <a:r>
              <a:rPr lang="en-US" baseline="0" dirty="0" err="1" smtClean="0"/>
              <a:t>sms</a:t>
            </a:r>
            <a:r>
              <a:rPr lang="en-US" baseline="0" dirty="0" smtClean="0"/>
              <a:t> </a:t>
            </a:r>
            <a:r>
              <a:rPr lang="en-US" baseline="0" dirty="0" smtClean="0"/>
              <a:t>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8777-1ABD-4A27-B1E8-2A64DB1DEF4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Accuracy measure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8777-1ABD-4A27-B1E8-2A64DB1DEF4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</a:t>
            </a:r>
            <a:r>
              <a:rPr lang="en-US" baseline="0" dirty="0" smtClean="0"/>
              <a:t> four e-books, best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8777-1ABD-4A27-B1E8-2A64DB1DEF4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 did to optimize</a:t>
            </a:r>
          </a:p>
          <a:p>
            <a:r>
              <a:rPr lang="en-US" dirty="0" smtClean="0"/>
              <a:t>Next slide punctuation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8777-1ABD-4A27-B1E8-2A64DB1DEF4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Left </a:t>
            </a:r>
            <a:r>
              <a:rPr lang="en-US" dirty="0" smtClean="0"/>
              <a:t>is original </a:t>
            </a:r>
            <a:r>
              <a:rPr lang="en-US" dirty="0" err="1" smtClean="0"/>
              <a:t>sms</a:t>
            </a:r>
            <a:r>
              <a:rPr lang="en-US" dirty="0" smtClean="0"/>
              <a:t> punctuation removal</a:t>
            </a:r>
          </a:p>
          <a:p>
            <a:r>
              <a:rPr lang="en-US" dirty="0" smtClean="0"/>
              <a:t>Right is</a:t>
            </a:r>
            <a:r>
              <a:rPr lang="en-US" baseline="0" dirty="0" smtClean="0"/>
              <a:t> </a:t>
            </a:r>
            <a:r>
              <a:rPr lang="en-US" dirty="0" smtClean="0"/>
              <a:t>optimized</a:t>
            </a:r>
          </a:p>
          <a:p>
            <a:r>
              <a:rPr lang="en-US" dirty="0" smtClean="0"/>
              <a:t>Next</a:t>
            </a:r>
            <a:r>
              <a:rPr lang="en-US" baseline="0" dirty="0" smtClean="0"/>
              <a:t> slide RE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8777-1ABD-4A27-B1E8-2A64DB1DEF4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objects  and called them later in the project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8777-1ABD-4A27-B1E8-2A64DB1DEF4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Left is original </a:t>
            </a:r>
            <a:r>
              <a:rPr lang="en-US" dirty="0" err="1" smtClean="0"/>
              <a:t>sms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Right is optimized version</a:t>
            </a:r>
          </a:p>
          <a:p>
            <a:r>
              <a:rPr lang="en-US" dirty="0" smtClean="0"/>
              <a:t>45%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8777-1ABD-4A27-B1E8-2A64DB1DEF4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Normalize text + save list version</a:t>
            </a:r>
          </a:p>
          <a:p>
            <a:pPr>
              <a:buFont typeface="Arial" pitchFamily="34" charset="0"/>
              <a:buChar char="•"/>
            </a:pPr>
            <a:r>
              <a:rPr lang="en-US" sz="12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Pass through RE filters + sav</a:t>
            </a:r>
            <a:r>
              <a:rPr lang="en-US" sz="12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 list version</a:t>
            </a:r>
            <a:endParaRPr lang="en-US" sz="1200" b="0" i="1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Create file with SMS versions</a:t>
            </a:r>
          </a:p>
          <a:p>
            <a:pPr>
              <a:buFont typeface="Arial" pitchFamily="34" charset="0"/>
              <a:buChar char="•"/>
            </a:pPr>
            <a:r>
              <a:rPr lang="en-US" sz="12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Retranslate SMS using dictionary  made    from saved strings</a:t>
            </a:r>
          </a:p>
          <a:p>
            <a:pPr>
              <a:buFont typeface="Arial" pitchFamily="34" charset="0"/>
              <a:buChar char="•"/>
            </a:pPr>
            <a:r>
              <a:rPr lang="en-US" sz="12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Measure 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8777-1ABD-4A27-B1E8-2A64DB1DEF4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punctuation and save a list copy</a:t>
            </a:r>
          </a:p>
          <a:p>
            <a:r>
              <a:rPr lang="en-US" dirty="0" smtClean="0"/>
              <a:t>Pass</a:t>
            </a:r>
            <a:r>
              <a:rPr lang="en-US" baseline="0" dirty="0" smtClean="0"/>
              <a:t> through filter and save another list copy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8777-1ABD-4A27-B1E8-2A64DB1DEF4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dictionary from two lists using </a:t>
            </a:r>
            <a:r>
              <a:rPr lang="en-US" dirty="0" err="1" smtClean="0"/>
              <a:t>maping</a:t>
            </a:r>
            <a:r>
              <a:rPr lang="en-US" dirty="0" smtClean="0"/>
              <a:t> and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8777-1ABD-4A27-B1E8-2A64DB1DEF4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Re-translate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8777-1ABD-4A27-B1E8-2A64DB1DEF4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"/>
            <a:ext cx="880962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Python SMS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Assignment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1020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Jandré Pretorius</a:t>
            </a:r>
            <a:endParaRPr lang="en-US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i="1" dirty="0" smtClean="0"/>
              <a:t>“… assignment extends on the basic regular expressions assignment..”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Measure Accuracy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2362200"/>
            <a:ext cx="5334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Count every word attempted  to translate</a:t>
            </a:r>
          </a:p>
          <a:p>
            <a:r>
              <a:rPr lang="en-US" sz="20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Count every successful translation</a:t>
            </a:r>
          </a:p>
          <a:p>
            <a:r>
              <a:rPr lang="en-US" sz="20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Count every failed translation</a:t>
            </a:r>
            <a:endParaRPr lang="en-US" sz="20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t="48958" r="88873" b="39584"/>
          <a:stretch>
            <a:fillRect/>
          </a:stretch>
        </p:blipFill>
        <p:spPr bwMode="auto">
          <a:xfrm>
            <a:off x="5562600" y="2362200"/>
            <a:ext cx="2895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228600" y="4343400"/>
            <a:ext cx="55626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Divide successful with total x 100 =  Accuracy%</a:t>
            </a:r>
            <a:endParaRPr lang="en-US" sz="20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 l="1391" t="74479" r="68741" b="23438"/>
          <a:stretch>
            <a:fillRect/>
          </a:stretch>
        </p:blipFill>
        <p:spPr bwMode="auto">
          <a:xfrm>
            <a:off x="457200" y="5638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i="1" dirty="0" smtClean="0"/>
              <a:t>“… assignment extends on the basic regular expressions assignment..”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Measure Accuracy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11713" t="23177" r="74231" b="72917"/>
          <a:stretch>
            <a:fillRect/>
          </a:stretch>
        </p:blipFill>
        <p:spPr bwMode="auto">
          <a:xfrm>
            <a:off x="1219200" y="31242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i="1" dirty="0" smtClean="0"/>
              <a:t>“… assignment extends on the basic regular expressions assignment..”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Original SMS App Optimization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2600" y="2667000"/>
            <a:ext cx="6324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lower() directly from file input</a:t>
            </a:r>
          </a:p>
          <a:p>
            <a:pPr>
              <a:buFont typeface="Arial" pitchFamily="34" charset="0"/>
              <a:buChar char="•"/>
            </a:pPr>
            <a:r>
              <a:rPr lang="en-US" sz="24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RE objects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Called RE  objects later in code</a:t>
            </a:r>
          </a:p>
          <a:p>
            <a:pPr>
              <a:buFont typeface="Arial" pitchFamily="34" charset="0"/>
              <a:buChar char="•"/>
            </a:pPr>
            <a:r>
              <a:rPr lang="en-US" sz="24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Removed punctuation w/RE not FOR loop</a:t>
            </a:r>
            <a:endParaRPr lang="en-US" sz="24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i="1" dirty="0" smtClean="0"/>
              <a:t>“… assignment extends on the basic regular expressions assignment..”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Punctuation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047" t="25000" r="83602" b="54167"/>
          <a:stretch>
            <a:fillRect/>
          </a:stretch>
        </p:blipFill>
        <p:spPr bwMode="auto">
          <a:xfrm>
            <a:off x="381000" y="2362200"/>
            <a:ext cx="3352800" cy="2558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 l="51171" t="30989" r="21889" b="66667"/>
          <a:stretch>
            <a:fillRect/>
          </a:stretch>
        </p:blipFill>
        <p:spPr bwMode="auto">
          <a:xfrm>
            <a:off x="3962400" y="2743200"/>
            <a:ext cx="467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 l="50586" t="64583" r="19546" b="31250"/>
          <a:stretch>
            <a:fillRect/>
          </a:stretch>
        </p:blipFill>
        <p:spPr bwMode="auto">
          <a:xfrm>
            <a:off x="3962400" y="3429000"/>
            <a:ext cx="4857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i="1" dirty="0" smtClean="0"/>
              <a:t>“… assignment extends on the basic regular expressions assignment..”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 Objects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878" t="56771" r="71303" b="39584"/>
          <a:stretch>
            <a:fillRect/>
          </a:stretch>
        </p:blipFill>
        <p:spPr bwMode="auto">
          <a:xfrm>
            <a:off x="914400" y="2362200"/>
            <a:ext cx="723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0" y="297180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Replaced with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 l="50837" t="26042" r="25402" b="70833"/>
          <a:stretch>
            <a:fillRect/>
          </a:stretch>
        </p:blipFill>
        <p:spPr bwMode="auto">
          <a:xfrm>
            <a:off x="914400" y="3581400"/>
            <a:ext cx="721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 l="50976" t="35556" r="27535" b="60000"/>
          <a:stretch>
            <a:fillRect/>
          </a:stretch>
        </p:blipFill>
        <p:spPr bwMode="auto">
          <a:xfrm>
            <a:off x="1295400" y="4267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562600" y="2133600"/>
            <a:ext cx="3352800" cy="2895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5800" y="2133600"/>
            <a:ext cx="2590800" cy="2895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533400"/>
            <a:ext cx="9144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i="1" dirty="0" smtClean="0"/>
              <a:t>“… assignment extends on the basic regular expressions assignment..”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Execution: Both write output to file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438400"/>
            <a:ext cx="3962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Original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0" y="2514600"/>
            <a:ext cx="3962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Optimized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581400"/>
            <a:ext cx="39624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6.09309149552 seconds 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05400" y="3581400"/>
            <a:ext cx="39624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3.33483023752 seconds 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0800" y="5638800"/>
            <a:ext cx="3962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45% improvement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i="1" dirty="0" smtClean="0"/>
              <a:t>“… assignment extends on the basic regular expressions assignment..”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Book Translation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52600" y="2514600"/>
            <a:ext cx="63246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Normalize text + save list version</a:t>
            </a:r>
          </a:p>
          <a:p>
            <a:pPr>
              <a:buFont typeface="Arial" pitchFamily="34" charset="0"/>
              <a:buChar char="•"/>
            </a:pPr>
            <a:r>
              <a:rPr lang="en-US" sz="24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Pass through RE filters + sav</a:t>
            </a:r>
            <a:r>
              <a:rPr lang="en-US" sz="2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 list version</a:t>
            </a:r>
            <a:endParaRPr lang="en-US" sz="2400" b="0" i="1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Create file with SMS versions</a:t>
            </a:r>
          </a:p>
          <a:p>
            <a:pPr>
              <a:buFont typeface="Arial" pitchFamily="34" charset="0"/>
              <a:buChar char="•"/>
            </a:pPr>
            <a:r>
              <a:rPr lang="en-US" sz="24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Retranslate SMS using dictionary  made    from saved strings</a:t>
            </a:r>
          </a:p>
          <a:p>
            <a:pPr>
              <a:buFont typeface="Arial" pitchFamily="34" charset="0"/>
              <a:buChar char="•"/>
            </a:pPr>
            <a:r>
              <a:rPr lang="en-US" sz="24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Measure accuracy</a:t>
            </a:r>
            <a:endParaRPr lang="en-US" sz="24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i="1" dirty="0" smtClean="0"/>
              <a:t>“… assignment extends on the basic regular expressions assignment..”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Normalize and filter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t="13542" r="69546" b="69792"/>
          <a:stretch>
            <a:fillRect/>
          </a:stretch>
        </p:blipFill>
        <p:spPr bwMode="auto">
          <a:xfrm>
            <a:off x="2438400" y="2133600"/>
            <a:ext cx="44577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220" t="36458" r="72254" b="45834"/>
          <a:stretch>
            <a:fillRect/>
          </a:stretch>
        </p:blipFill>
        <p:spPr bwMode="auto">
          <a:xfrm>
            <a:off x="2438400" y="3733800"/>
            <a:ext cx="4648200" cy="168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 t="18750" r="68960" b="67708"/>
          <a:stretch>
            <a:fillRect/>
          </a:stretch>
        </p:blipFill>
        <p:spPr bwMode="auto">
          <a:xfrm>
            <a:off x="2133600" y="5562600"/>
            <a:ext cx="528124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i="1" dirty="0" smtClean="0"/>
              <a:t>“… assignment extends on the basic regular expressions assignment..”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Create lists and dictionary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2743200"/>
            <a:ext cx="46482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Normalized list for dictionary  =</a:t>
            </a:r>
            <a:endParaRPr lang="en-US" sz="24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3886200"/>
            <a:ext cx="42672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Filtered list for dictionary  =</a:t>
            </a:r>
            <a:endParaRPr lang="en-US" sz="24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2743200"/>
            <a:ext cx="25908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Dictionary value</a:t>
            </a:r>
            <a:endParaRPr lang="en-US" sz="24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3881735"/>
            <a:ext cx="25146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Dictionary key</a:t>
            </a:r>
            <a:endParaRPr lang="en-US" sz="24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1171" t="16667" r="53734" b="80208"/>
          <a:stretch>
            <a:fillRect/>
          </a:stretch>
        </p:blipFill>
        <p:spPr bwMode="auto">
          <a:xfrm>
            <a:off x="0" y="5257800"/>
            <a:ext cx="9144000" cy="35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0" y="5791200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Map function updates an empty dictionary  and ensures no doubles</a:t>
            </a:r>
          </a:p>
          <a:p>
            <a:pPr algn="ctr"/>
            <a:r>
              <a:rPr lang="en-US" sz="20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Lambda = one line, no name function </a:t>
            </a:r>
            <a:endParaRPr lang="en-US" sz="20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i="1" dirty="0" smtClean="0"/>
              <a:t>“… assignment extends on the basic regular expressions assignment..”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Translate SMS to English w/Dictionary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590800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Look up SMS version (key) and return English (value)</a:t>
            </a:r>
            <a:endParaRPr lang="en-US" sz="20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t="29166" r="75988" b="63542"/>
          <a:stretch>
            <a:fillRect/>
          </a:stretch>
        </p:blipFill>
        <p:spPr bwMode="auto">
          <a:xfrm>
            <a:off x="533400" y="3505200"/>
            <a:ext cx="758734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226</TotalTime>
  <Words>409</Words>
  <Application>Microsoft Office PowerPoint</Application>
  <PresentationFormat>On-screen Show (4:3)</PresentationFormat>
  <Paragraphs>82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Jandre</cp:lastModifiedBy>
  <cp:revision>34</cp:revision>
  <dcterms:created xsi:type="dcterms:W3CDTF">2006-08-16T00:00:00Z</dcterms:created>
  <dcterms:modified xsi:type="dcterms:W3CDTF">2012-02-09T09:33:52Z</dcterms:modified>
</cp:coreProperties>
</file>