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andar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ndara-bold.fntdata"/><Relationship Id="rId16" Type="http://schemas.openxmlformats.org/officeDocument/2006/relationships/font" Target="fonts/Candara-regular.fntdata"/><Relationship Id="rId5" Type="http://schemas.openxmlformats.org/officeDocument/2006/relationships/notesMaster" Target="notesMasters/notesMaster1.xml"/><Relationship Id="rId19" Type="http://schemas.openxmlformats.org/officeDocument/2006/relationships/font" Target="fonts/Candara-boldItalic.fntdata"/><Relationship Id="rId6" Type="http://schemas.openxmlformats.org/officeDocument/2006/relationships/slide" Target="slides/slide1.xml"/><Relationship Id="rId18" Type="http://schemas.openxmlformats.org/officeDocument/2006/relationships/font" Target="fonts/Candar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57a1fb40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57a1fb40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7a1fb4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7a1fb4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57a1fb40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57a1fb40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57a1fb40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57a1fb40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57a1fb40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57a1fb40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7a1fb40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7a1fb40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7a1fb4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57a1fb4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57a1fb40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57a1fb40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7a1fb40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57a1fb40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p:nvPr/>
        </p:nvSpPr>
        <p:spPr>
          <a:xfrm>
            <a:off x="0" y="2118762"/>
            <a:ext cx="9141600" cy="2385600"/>
          </a:xfrm>
          <a:prstGeom prst="rect">
            <a:avLst/>
          </a:prstGeom>
          <a:solidFill>
            <a:srgbClr val="262626">
              <a:alpha val="7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3" name="Google Shape;13;p2"/>
          <p:cNvSpPr/>
          <p:nvPr/>
        </p:nvSpPr>
        <p:spPr>
          <a:xfrm>
            <a:off x="0" y="2306782"/>
            <a:ext cx="9141600" cy="19794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4" name="Google Shape;14;p2"/>
          <p:cNvSpPr txBox="1"/>
          <p:nvPr>
            <p:ph type="ctrTitle"/>
          </p:nvPr>
        </p:nvSpPr>
        <p:spPr>
          <a:xfrm>
            <a:off x="800100" y="2374322"/>
            <a:ext cx="7543800" cy="1283400"/>
          </a:xfrm>
          <a:prstGeom prst="rect">
            <a:avLst/>
          </a:prstGeom>
          <a:noFill/>
          <a:ln>
            <a:noFill/>
          </a:ln>
        </p:spPr>
        <p:txBody>
          <a:bodyPr anchorCtr="0" anchor="b" bIns="34275" lIns="68575" spcFirstLastPara="1" rIns="68575" wrap="square" tIns="34275">
            <a:normAutofit/>
          </a:bodyPr>
          <a:lstStyle>
            <a:lvl1pPr lvl="0" algn="l">
              <a:lnSpc>
                <a:spcPct val="80000"/>
              </a:lnSpc>
              <a:spcBef>
                <a:spcPts val="0"/>
              </a:spcBef>
              <a:spcAft>
                <a:spcPts val="0"/>
              </a:spcAft>
              <a:buClr>
                <a:schemeClr val="lt1"/>
              </a:buClr>
              <a:buSzPts val="4100"/>
              <a:buFont typeface="Consolas"/>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800100" y="3714750"/>
            <a:ext cx="7543800" cy="51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SzPts val="1500"/>
              <a:buNone/>
              <a:defRPr sz="1500">
                <a:solidFill>
                  <a:schemeClr val="accent1"/>
                </a:solidFill>
                <a:latin typeface="Consolas"/>
                <a:ea typeface="Consolas"/>
                <a:cs typeface="Consolas"/>
                <a:sym typeface="Consolas"/>
              </a:defRPr>
            </a:lvl1pPr>
            <a:lvl2pPr lvl="1" algn="ctr">
              <a:lnSpc>
                <a:spcPct val="90000"/>
              </a:lnSpc>
              <a:spcBef>
                <a:spcPts val="800"/>
              </a:spcBef>
              <a:spcAft>
                <a:spcPts val="0"/>
              </a:spcAft>
              <a:buSzPts val="1500"/>
              <a:buNone/>
              <a:defRPr sz="1500"/>
            </a:lvl2pPr>
            <a:lvl3pPr lvl="2" algn="ctr">
              <a:lnSpc>
                <a:spcPct val="90000"/>
              </a:lnSpc>
              <a:spcBef>
                <a:spcPts val="600"/>
              </a:spcBef>
              <a:spcAft>
                <a:spcPts val="0"/>
              </a:spcAft>
              <a:buSzPts val="1400"/>
              <a:buNone/>
              <a:defRPr sz="1400"/>
            </a:lvl3pPr>
            <a:lvl4pPr lvl="3" algn="ctr">
              <a:lnSpc>
                <a:spcPct val="90000"/>
              </a:lnSpc>
              <a:spcBef>
                <a:spcPts val="600"/>
              </a:spcBef>
              <a:spcAft>
                <a:spcPts val="0"/>
              </a:spcAft>
              <a:buSzPts val="1200"/>
              <a:buNone/>
              <a:defRPr sz="1200"/>
            </a:lvl4pPr>
            <a:lvl5pPr lvl="4" algn="ctr">
              <a:lnSpc>
                <a:spcPct val="90000"/>
              </a:lnSpc>
              <a:spcBef>
                <a:spcPts val="600"/>
              </a:spcBef>
              <a:spcAft>
                <a:spcPts val="0"/>
              </a:spcAft>
              <a:buSzPts val="1200"/>
              <a:buNone/>
              <a:defRPr sz="1200"/>
            </a:lvl5pPr>
            <a:lvl6pPr lvl="5" algn="ctr">
              <a:lnSpc>
                <a:spcPct val="90000"/>
              </a:lnSpc>
              <a:spcBef>
                <a:spcPts val="600"/>
              </a:spcBef>
              <a:spcAft>
                <a:spcPts val="0"/>
              </a:spcAft>
              <a:buSzPts val="1200"/>
              <a:buNone/>
              <a:defRPr sz="1200"/>
            </a:lvl6pPr>
            <a:lvl7pPr lvl="6" algn="ctr">
              <a:lnSpc>
                <a:spcPct val="90000"/>
              </a:lnSpc>
              <a:spcBef>
                <a:spcPts val="600"/>
              </a:spcBef>
              <a:spcAft>
                <a:spcPts val="0"/>
              </a:spcAft>
              <a:buSzPts val="1200"/>
              <a:buNone/>
              <a:defRPr sz="1200"/>
            </a:lvl7pPr>
            <a:lvl8pPr lvl="7" algn="ctr">
              <a:lnSpc>
                <a:spcPct val="90000"/>
              </a:lnSpc>
              <a:spcBef>
                <a:spcPts val="600"/>
              </a:spcBef>
              <a:spcAft>
                <a:spcPts val="0"/>
              </a:spcAft>
              <a:buSzPts val="1200"/>
              <a:buNone/>
              <a:defRPr sz="1200"/>
            </a:lvl8pPr>
            <a:lvl9pPr lvl="8" algn="ctr">
              <a:lnSpc>
                <a:spcPct val="90000"/>
              </a:lnSpc>
              <a:spcBef>
                <a:spcPts val="600"/>
              </a:spcBef>
              <a:spcAft>
                <a:spcPts val="0"/>
              </a:spcAft>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5" name="Shape 65"/>
        <p:cNvGrpSpPr/>
        <p:nvPr/>
      </p:nvGrpSpPr>
      <p:grpSpPr>
        <a:xfrm>
          <a:off x="0" y="0"/>
          <a:ext cx="0" cy="0"/>
          <a:chOff x="0" y="0"/>
          <a:chExt cx="0" cy="0"/>
        </a:xfrm>
      </p:grpSpPr>
      <p:sp>
        <p:nvSpPr>
          <p:cNvPr id="66" name="Google Shape;66;p11"/>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1"/>
          <p:cNvSpPr txBox="1"/>
          <p:nvPr>
            <p:ph idx="1" type="body"/>
          </p:nvPr>
        </p:nvSpPr>
        <p:spPr>
          <a:xfrm rot="5400000">
            <a:off x="2971800" y="-457200"/>
            <a:ext cx="3200400" cy="68580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317500" lvl="4" marL="2286000" algn="l">
              <a:lnSpc>
                <a:spcPct val="90000"/>
              </a:lnSpc>
              <a:spcBef>
                <a:spcPts val="600"/>
              </a:spcBef>
              <a:spcAft>
                <a:spcPts val="0"/>
              </a:spcAft>
              <a:buSzPts val="1400"/>
              <a:buChar char="•"/>
              <a:defRPr/>
            </a:lvl5pPr>
            <a:lvl6pPr indent="-317500" lvl="5" marL="2743200" algn="l">
              <a:lnSpc>
                <a:spcPct val="90000"/>
              </a:lnSpc>
              <a:spcBef>
                <a:spcPts val="600"/>
              </a:spcBef>
              <a:spcAft>
                <a:spcPts val="0"/>
              </a:spcAft>
              <a:buSzPts val="1400"/>
              <a:buChar char="•"/>
              <a:defRPr/>
            </a:lvl6pPr>
            <a:lvl7pPr indent="-317500" lvl="6" marL="3200400" algn="l">
              <a:lnSpc>
                <a:spcPct val="90000"/>
              </a:lnSpc>
              <a:spcBef>
                <a:spcPts val="600"/>
              </a:spcBef>
              <a:spcAft>
                <a:spcPts val="0"/>
              </a:spcAft>
              <a:buSzPts val="1400"/>
              <a:buChar char="•"/>
              <a:defRPr/>
            </a:lvl7pPr>
            <a:lvl8pPr indent="-317500" lvl="7" marL="3657600" algn="l">
              <a:lnSpc>
                <a:spcPct val="90000"/>
              </a:lnSpc>
              <a:spcBef>
                <a:spcPts val="600"/>
              </a:spcBef>
              <a:spcAft>
                <a:spcPts val="0"/>
              </a:spcAft>
              <a:buSzPts val="1400"/>
              <a:buChar char="•"/>
              <a:defRPr/>
            </a:lvl8pPr>
            <a:lvl9pPr indent="-317500" lvl="8" marL="4114800" algn="l">
              <a:lnSpc>
                <a:spcPct val="90000"/>
              </a:lnSpc>
              <a:spcBef>
                <a:spcPts val="600"/>
              </a:spcBef>
              <a:spcAft>
                <a:spcPts val="0"/>
              </a:spcAft>
              <a:buSzPts val="1400"/>
              <a:buChar char="•"/>
              <a:defRPr/>
            </a:lvl9pPr>
          </a:lstStyle>
          <a:p/>
        </p:txBody>
      </p:sp>
      <p:sp>
        <p:nvSpPr>
          <p:cNvPr id="68" name="Google Shape;68;p11"/>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1"/>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1"/>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1" name="Shape 71"/>
        <p:cNvGrpSpPr/>
        <p:nvPr/>
      </p:nvGrpSpPr>
      <p:grpSpPr>
        <a:xfrm>
          <a:off x="0" y="0"/>
          <a:ext cx="0" cy="0"/>
          <a:chOff x="0" y="0"/>
          <a:chExt cx="0" cy="0"/>
        </a:xfrm>
      </p:grpSpPr>
      <p:sp>
        <p:nvSpPr>
          <p:cNvPr id="72" name="Google Shape;72;p12"/>
          <p:cNvSpPr txBox="1"/>
          <p:nvPr>
            <p:ph type="title"/>
          </p:nvPr>
        </p:nvSpPr>
        <p:spPr>
          <a:xfrm rot="5400000">
            <a:off x="5157750" y="1728749"/>
            <a:ext cx="4229100" cy="14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2"/>
          <p:cNvSpPr txBox="1"/>
          <p:nvPr>
            <p:ph idx="1" type="body"/>
          </p:nvPr>
        </p:nvSpPr>
        <p:spPr>
          <a:xfrm rot="5400000">
            <a:off x="1671675" y="-185701"/>
            <a:ext cx="4229100" cy="5286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317500" lvl="4" marL="2286000" algn="l">
              <a:lnSpc>
                <a:spcPct val="90000"/>
              </a:lnSpc>
              <a:spcBef>
                <a:spcPts val="600"/>
              </a:spcBef>
              <a:spcAft>
                <a:spcPts val="0"/>
              </a:spcAft>
              <a:buSzPts val="1400"/>
              <a:buChar char="•"/>
              <a:defRPr/>
            </a:lvl5pPr>
            <a:lvl6pPr indent="-317500" lvl="5" marL="2743200" algn="l">
              <a:lnSpc>
                <a:spcPct val="90000"/>
              </a:lnSpc>
              <a:spcBef>
                <a:spcPts val="600"/>
              </a:spcBef>
              <a:spcAft>
                <a:spcPts val="0"/>
              </a:spcAft>
              <a:buSzPts val="1400"/>
              <a:buChar char="•"/>
              <a:defRPr/>
            </a:lvl6pPr>
            <a:lvl7pPr indent="-317500" lvl="6" marL="3200400" algn="l">
              <a:lnSpc>
                <a:spcPct val="90000"/>
              </a:lnSpc>
              <a:spcBef>
                <a:spcPts val="600"/>
              </a:spcBef>
              <a:spcAft>
                <a:spcPts val="0"/>
              </a:spcAft>
              <a:buSzPts val="1400"/>
              <a:buChar char="•"/>
              <a:defRPr/>
            </a:lvl7pPr>
            <a:lvl8pPr indent="-317500" lvl="7" marL="3657600" algn="l">
              <a:lnSpc>
                <a:spcPct val="90000"/>
              </a:lnSpc>
              <a:spcBef>
                <a:spcPts val="600"/>
              </a:spcBef>
              <a:spcAft>
                <a:spcPts val="0"/>
              </a:spcAft>
              <a:buSzPts val="1400"/>
              <a:buChar char="•"/>
              <a:defRPr/>
            </a:lvl8pPr>
            <a:lvl9pPr indent="-317500" lvl="8" marL="4114800" algn="l">
              <a:lnSpc>
                <a:spcPct val="90000"/>
              </a:lnSpc>
              <a:spcBef>
                <a:spcPts val="600"/>
              </a:spcBef>
              <a:spcAft>
                <a:spcPts val="0"/>
              </a:spcAft>
              <a:buSzPts val="1400"/>
              <a:buChar char="•"/>
              <a:defRPr/>
            </a:lvl9pPr>
          </a:lstStyle>
          <a:p/>
        </p:txBody>
      </p:sp>
      <p:sp>
        <p:nvSpPr>
          <p:cNvPr id="74" name="Google Shape;74;p12"/>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2"/>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2"/>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13"/>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lvl1pPr lvl="0" rtl="0">
              <a:spcBef>
                <a:spcPts val="0"/>
              </a:spcBef>
              <a:spcAft>
                <a:spcPts val="0"/>
              </a:spcAft>
              <a:buSzPts val="26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3"/>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23850" lvl="0" marL="457200" rtl="0">
              <a:spcBef>
                <a:spcPts val="1400"/>
              </a:spcBef>
              <a:spcAft>
                <a:spcPts val="0"/>
              </a:spcAft>
              <a:buSzPts val="1500"/>
              <a:buChar char="•"/>
              <a:defRPr/>
            </a:lvl1pPr>
            <a:lvl2pPr indent="-317500" lvl="1" marL="914400" rtl="0">
              <a:spcBef>
                <a:spcPts val="800"/>
              </a:spcBef>
              <a:spcAft>
                <a:spcPts val="0"/>
              </a:spcAft>
              <a:buSzPts val="1400"/>
              <a:buChar char="•"/>
              <a:defRPr/>
            </a:lvl2pPr>
            <a:lvl3pPr indent="-304800" lvl="2" marL="1371600" rtl="0">
              <a:spcBef>
                <a:spcPts val="600"/>
              </a:spcBef>
              <a:spcAft>
                <a:spcPts val="0"/>
              </a:spcAft>
              <a:buSzPts val="1200"/>
              <a:buChar char="•"/>
              <a:defRPr/>
            </a:lvl3pPr>
            <a:lvl4pPr indent="-298450" lvl="3" marL="1828800" rtl="0">
              <a:spcBef>
                <a:spcPts val="600"/>
              </a:spcBef>
              <a:spcAft>
                <a:spcPts val="0"/>
              </a:spcAft>
              <a:buSzPts val="1100"/>
              <a:buChar char="•"/>
              <a:defRPr/>
            </a:lvl4pPr>
            <a:lvl5pPr indent="-298450" lvl="4" marL="2286000" rtl="0">
              <a:spcBef>
                <a:spcPts val="600"/>
              </a:spcBef>
              <a:spcAft>
                <a:spcPts val="0"/>
              </a:spcAft>
              <a:buSzPts val="1100"/>
              <a:buChar char="•"/>
              <a:defRPr/>
            </a:lvl5pPr>
            <a:lvl6pPr indent="-298450" lvl="5" marL="2743200" rtl="0">
              <a:spcBef>
                <a:spcPts val="600"/>
              </a:spcBef>
              <a:spcAft>
                <a:spcPts val="0"/>
              </a:spcAft>
              <a:buSzPts val="1100"/>
              <a:buChar char="•"/>
              <a:defRPr/>
            </a:lvl6pPr>
            <a:lvl7pPr indent="-298450" lvl="6" marL="3200400" rtl="0">
              <a:spcBef>
                <a:spcPts val="600"/>
              </a:spcBef>
              <a:spcAft>
                <a:spcPts val="0"/>
              </a:spcAft>
              <a:buSzPts val="1100"/>
              <a:buChar char="•"/>
              <a:defRPr/>
            </a:lvl7pPr>
            <a:lvl8pPr indent="-298450" lvl="7" marL="3657600" rtl="0">
              <a:spcBef>
                <a:spcPts val="600"/>
              </a:spcBef>
              <a:spcAft>
                <a:spcPts val="0"/>
              </a:spcAft>
              <a:buSzPts val="1100"/>
              <a:buChar char="•"/>
              <a:defRPr/>
            </a:lvl8pPr>
            <a:lvl9pPr indent="-298450" lvl="8" marL="4114800" rtl="0">
              <a:spcBef>
                <a:spcPts val="600"/>
              </a:spcBef>
              <a:spcAft>
                <a:spcPts val="0"/>
              </a:spcAft>
              <a:buSzPts val="1100"/>
              <a:buChar char="•"/>
              <a:defRPr/>
            </a:lvl9pPr>
          </a:lstStyle>
          <a:p/>
        </p:txBody>
      </p:sp>
      <p:sp>
        <p:nvSpPr>
          <p:cNvPr id="80" name="Google Shape;80;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3"/>
          <p:cNvSpPr txBox="1"/>
          <p:nvPr>
            <p:ph idx="1" type="body"/>
          </p:nvPr>
        </p:nvSpPr>
        <p:spPr>
          <a:xfrm>
            <a:off x="1143000" y="1371600"/>
            <a:ext cx="6858000" cy="3200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298450" lvl="4" marL="2286000" algn="l">
              <a:lnSpc>
                <a:spcPct val="90000"/>
              </a:lnSpc>
              <a:spcBef>
                <a:spcPts val="600"/>
              </a:spcBef>
              <a:spcAft>
                <a:spcPts val="0"/>
              </a:spcAft>
              <a:buSzPts val="1100"/>
              <a:buChar char="•"/>
              <a:defRPr/>
            </a:lvl5pPr>
            <a:lvl6pPr indent="-317500" lvl="5" marL="2743200" algn="l">
              <a:lnSpc>
                <a:spcPct val="90000"/>
              </a:lnSpc>
              <a:spcBef>
                <a:spcPts val="600"/>
              </a:spcBef>
              <a:spcAft>
                <a:spcPts val="0"/>
              </a:spcAft>
              <a:buSzPts val="1400"/>
              <a:buChar char="•"/>
              <a:defRPr/>
            </a:lvl6pPr>
            <a:lvl7pPr indent="-317500" lvl="6" marL="3200400" algn="l">
              <a:lnSpc>
                <a:spcPct val="90000"/>
              </a:lnSpc>
              <a:spcBef>
                <a:spcPts val="600"/>
              </a:spcBef>
              <a:spcAft>
                <a:spcPts val="0"/>
              </a:spcAft>
              <a:buSzPts val="1400"/>
              <a:buChar char="•"/>
              <a:defRPr/>
            </a:lvl7pPr>
            <a:lvl8pPr indent="-317500" lvl="7" marL="3657600" algn="l">
              <a:lnSpc>
                <a:spcPct val="90000"/>
              </a:lnSpc>
              <a:spcBef>
                <a:spcPts val="600"/>
              </a:spcBef>
              <a:spcAft>
                <a:spcPts val="0"/>
              </a:spcAft>
              <a:buSzPts val="1400"/>
              <a:buChar char="•"/>
              <a:defRPr/>
            </a:lvl8pPr>
            <a:lvl9pPr indent="-317500" lvl="8" marL="4114800" algn="l">
              <a:lnSpc>
                <a:spcPct val="90000"/>
              </a:lnSpc>
              <a:spcBef>
                <a:spcPts val="600"/>
              </a:spcBef>
              <a:spcAft>
                <a:spcPts val="0"/>
              </a:spcAft>
              <a:buSzPts val="1400"/>
              <a:buChar char="•"/>
              <a:defRPr/>
            </a:lvl9pPr>
          </a:lstStyle>
          <a:p/>
        </p:txBody>
      </p:sp>
      <p:sp>
        <p:nvSpPr>
          <p:cNvPr id="19" name="Google Shape;19;p3"/>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3"/>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1143000" y="1371600"/>
            <a:ext cx="6858000" cy="20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4100"/>
              <a:buFont typeface="Consolas"/>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 name="Google Shape;24;p4"/>
          <p:cNvSpPr txBox="1"/>
          <p:nvPr>
            <p:ph idx="1" type="body"/>
          </p:nvPr>
        </p:nvSpPr>
        <p:spPr>
          <a:xfrm>
            <a:off x="1143000" y="3442097"/>
            <a:ext cx="6858000" cy="11298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SzPts val="1500"/>
              <a:buNone/>
              <a:defRPr sz="1500">
                <a:solidFill>
                  <a:schemeClr val="accent1"/>
                </a:solidFill>
                <a:latin typeface="Consolas"/>
                <a:ea typeface="Consolas"/>
                <a:cs typeface="Consolas"/>
                <a:sym typeface="Consolas"/>
              </a:defRPr>
            </a:lvl1pPr>
            <a:lvl2pPr indent="-228600" lvl="1" marL="914400" algn="l">
              <a:lnSpc>
                <a:spcPct val="90000"/>
              </a:lnSpc>
              <a:spcBef>
                <a:spcPts val="800"/>
              </a:spcBef>
              <a:spcAft>
                <a:spcPts val="0"/>
              </a:spcAft>
              <a:buSzPts val="1500"/>
              <a:buNone/>
              <a:defRPr sz="1500"/>
            </a:lvl2pPr>
            <a:lvl3pPr indent="-228600" lvl="2" marL="1371600" algn="l">
              <a:lnSpc>
                <a:spcPct val="90000"/>
              </a:lnSpc>
              <a:spcBef>
                <a:spcPts val="600"/>
              </a:spcBef>
              <a:spcAft>
                <a:spcPts val="0"/>
              </a:spcAft>
              <a:buSzPts val="1400"/>
              <a:buNone/>
              <a:defRPr sz="1400"/>
            </a:lvl3pPr>
            <a:lvl4pPr indent="-228600" lvl="3" marL="1828800" algn="l">
              <a:lnSpc>
                <a:spcPct val="90000"/>
              </a:lnSpc>
              <a:spcBef>
                <a:spcPts val="600"/>
              </a:spcBef>
              <a:spcAft>
                <a:spcPts val="0"/>
              </a:spcAft>
              <a:buSzPts val="1200"/>
              <a:buNone/>
              <a:defRPr sz="1200"/>
            </a:lvl4pPr>
            <a:lvl5pPr indent="-228600" lvl="4" marL="2286000" algn="l">
              <a:lnSpc>
                <a:spcPct val="90000"/>
              </a:lnSpc>
              <a:spcBef>
                <a:spcPts val="600"/>
              </a:spcBef>
              <a:spcAft>
                <a:spcPts val="0"/>
              </a:spcAft>
              <a:buSzPts val="1200"/>
              <a:buNone/>
              <a:defRPr sz="1200"/>
            </a:lvl5pPr>
            <a:lvl6pPr indent="-228600" lvl="5" marL="2743200" algn="l">
              <a:lnSpc>
                <a:spcPct val="90000"/>
              </a:lnSpc>
              <a:spcBef>
                <a:spcPts val="600"/>
              </a:spcBef>
              <a:spcAft>
                <a:spcPts val="0"/>
              </a:spcAft>
              <a:buSzPts val="1200"/>
              <a:buNone/>
              <a:defRPr sz="1200"/>
            </a:lvl6pPr>
            <a:lvl7pPr indent="-228600" lvl="6" marL="3200400" algn="l">
              <a:lnSpc>
                <a:spcPct val="90000"/>
              </a:lnSpc>
              <a:spcBef>
                <a:spcPts val="600"/>
              </a:spcBef>
              <a:spcAft>
                <a:spcPts val="0"/>
              </a:spcAft>
              <a:buSzPts val="1200"/>
              <a:buNone/>
              <a:defRPr sz="1200"/>
            </a:lvl7pPr>
            <a:lvl8pPr indent="-228600" lvl="7" marL="3657600" algn="l">
              <a:lnSpc>
                <a:spcPct val="90000"/>
              </a:lnSpc>
              <a:spcBef>
                <a:spcPts val="600"/>
              </a:spcBef>
              <a:spcAft>
                <a:spcPts val="0"/>
              </a:spcAft>
              <a:buSzPts val="1200"/>
              <a:buNone/>
              <a:defRPr sz="1200"/>
            </a:lvl8pPr>
            <a:lvl9pPr indent="-228600" lvl="8" marL="4114800" algn="l">
              <a:lnSpc>
                <a:spcPct val="90000"/>
              </a:lnSpc>
              <a:spcBef>
                <a:spcPts val="600"/>
              </a:spcBef>
              <a:spcAft>
                <a:spcPts val="0"/>
              </a:spcAft>
              <a:buSzPts val="1200"/>
              <a:buNone/>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5" name="Shape 25"/>
        <p:cNvGrpSpPr/>
        <p:nvPr/>
      </p:nvGrpSpPr>
      <p:grpSpPr>
        <a:xfrm>
          <a:off x="0" y="0"/>
          <a:ext cx="0" cy="0"/>
          <a:chOff x="0" y="0"/>
          <a:chExt cx="0" cy="0"/>
        </a:xfrm>
      </p:grpSpPr>
      <p:sp>
        <p:nvSpPr>
          <p:cNvPr id="26" name="Google Shape;26;p5"/>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5"/>
          <p:cNvSpPr txBox="1"/>
          <p:nvPr>
            <p:ph idx="1" type="body"/>
          </p:nvPr>
        </p:nvSpPr>
        <p:spPr>
          <a:xfrm>
            <a:off x="1143000" y="1369219"/>
            <a:ext cx="3257700" cy="32028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28" name="Google Shape;28;p5"/>
          <p:cNvSpPr txBox="1"/>
          <p:nvPr>
            <p:ph idx="2" type="body"/>
          </p:nvPr>
        </p:nvSpPr>
        <p:spPr>
          <a:xfrm>
            <a:off x="4743450" y="1369219"/>
            <a:ext cx="3257700" cy="32028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29" name="Google Shape;29;p5"/>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5"/>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5"/>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2" name="Shape 32"/>
        <p:cNvGrpSpPr/>
        <p:nvPr/>
      </p:nvGrpSpPr>
      <p:grpSpPr>
        <a:xfrm>
          <a:off x="0" y="0"/>
          <a:ext cx="0" cy="0"/>
          <a:chOff x="0" y="0"/>
          <a:chExt cx="0" cy="0"/>
        </a:xfrm>
      </p:grpSpPr>
      <p:sp>
        <p:nvSpPr>
          <p:cNvPr id="33" name="Google Shape;33;p6"/>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6"/>
          <p:cNvSpPr txBox="1"/>
          <p:nvPr>
            <p:ph idx="1" type="body"/>
          </p:nvPr>
        </p:nvSpPr>
        <p:spPr>
          <a:xfrm>
            <a:off x="1145286" y="1371600"/>
            <a:ext cx="3257700" cy="5142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SzPts val="1700"/>
              <a:buNone/>
              <a:defRPr b="0" sz="1700">
                <a:solidFill>
                  <a:schemeClr val="lt1"/>
                </a:solidFill>
              </a:defRPr>
            </a:lvl1pPr>
            <a:lvl2pPr indent="-228600" lvl="1" marL="914400" algn="l">
              <a:lnSpc>
                <a:spcPct val="90000"/>
              </a:lnSpc>
              <a:spcBef>
                <a:spcPts val="800"/>
              </a:spcBef>
              <a:spcAft>
                <a:spcPts val="0"/>
              </a:spcAft>
              <a:buSzPts val="1500"/>
              <a:buNone/>
              <a:defRPr b="1" sz="1500"/>
            </a:lvl2pPr>
            <a:lvl3pPr indent="-228600" lvl="2" marL="1371600" algn="l">
              <a:lnSpc>
                <a:spcPct val="90000"/>
              </a:lnSpc>
              <a:spcBef>
                <a:spcPts val="600"/>
              </a:spcBef>
              <a:spcAft>
                <a:spcPts val="0"/>
              </a:spcAft>
              <a:buSzPts val="1400"/>
              <a:buNone/>
              <a:defRPr b="1" sz="1400"/>
            </a:lvl3pPr>
            <a:lvl4pPr indent="-228600" lvl="3" marL="1828800" algn="l">
              <a:lnSpc>
                <a:spcPct val="90000"/>
              </a:lnSpc>
              <a:spcBef>
                <a:spcPts val="600"/>
              </a:spcBef>
              <a:spcAft>
                <a:spcPts val="0"/>
              </a:spcAft>
              <a:buSzPts val="1200"/>
              <a:buNone/>
              <a:defRPr b="1" sz="1200"/>
            </a:lvl4pPr>
            <a:lvl5pPr indent="-228600" lvl="4" marL="2286000" algn="l">
              <a:lnSpc>
                <a:spcPct val="90000"/>
              </a:lnSpc>
              <a:spcBef>
                <a:spcPts val="600"/>
              </a:spcBef>
              <a:spcAft>
                <a:spcPts val="0"/>
              </a:spcAft>
              <a:buSzPts val="1200"/>
              <a:buNone/>
              <a:defRPr b="1" sz="1200"/>
            </a:lvl5pPr>
            <a:lvl6pPr indent="-228600" lvl="5" marL="2743200" algn="l">
              <a:lnSpc>
                <a:spcPct val="90000"/>
              </a:lnSpc>
              <a:spcBef>
                <a:spcPts val="600"/>
              </a:spcBef>
              <a:spcAft>
                <a:spcPts val="0"/>
              </a:spcAft>
              <a:buSzPts val="1200"/>
              <a:buNone/>
              <a:defRPr b="1" sz="1200"/>
            </a:lvl6pPr>
            <a:lvl7pPr indent="-228600" lvl="6" marL="3200400" algn="l">
              <a:lnSpc>
                <a:spcPct val="90000"/>
              </a:lnSpc>
              <a:spcBef>
                <a:spcPts val="600"/>
              </a:spcBef>
              <a:spcAft>
                <a:spcPts val="0"/>
              </a:spcAft>
              <a:buSzPts val="1200"/>
              <a:buNone/>
              <a:defRPr b="1" sz="1200"/>
            </a:lvl7pPr>
            <a:lvl8pPr indent="-228600" lvl="7" marL="3657600" algn="l">
              <a:lnSpc>
                <a:spcPct val="90000"/>
              </a:lnSpc>
              <a:spcBef>
                <a:spcPts val="600"/>
              </a:spcBef>
              <a:spcAft>
                <a:spcPts val="0"/>
              </a:spcAft>
              <a:buSzPts val="1200"/>
              <a:buNone/>
              <a:defRPr b="1" sz="1200"/>
            </a:lvl8pPr>
            <a:lvl9pPr indent="-228600" lvl="8" marL="4114800" algn="l">
              <a:lnSpc>
                <a:spcPct val="90000"/>
              </a:lnSpc>
              <a:spcBef>
                <a:spcPts val="600"/>
              </a:spcBef>
              <a:spcAft>
                <a:spcPts val="0"/>
              </a:spcAft>
              <a:buSzPts val="1200"/>
              <a:buNone/>
              <a:defRPr b="1" sz="1200"/>
            </a:lvl9pPr>
          </a:lstStyle>
          <a:p/>
        </p:txBody>
      </p:sp>
      <p:sp>
        <p:nvSpPr>
          <p:cNvPr id="35" name="Google Shape;35;p6"/>
          <p:cNvSpPr txBox="1"/>
          <p:nvPr>
            <p:ph idx="2" type="body"/>
          </p:nvPr>
        </p:nvSpPr>
        <p:spPr>
          <a:xfrm>
            <a:off x="1145286" y="1885950"/>
            <a:ext cx="3257700" cy="26862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36" name="Google Shape;36;p6"/>
          <p:cNvSpPr txBox="1"/>
          <p:nvPr>
            <p:ph idx="3" type="body"/>
          </p:nvPr>
        </p:nvSpPr>
        <p:spPr>
          <a:xfrm>
            <a:off x="4745736" y="1371600"/>
            <a:ext cx="3257700" cy="5142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SzPts val="1700"/>
              <a:buNone/>
              <a:defRPr b="0" sz="1700">
                <a:solidFill>
                  <a:schemeClr val="lt1"/>
                </a:solidFill>
              </a:defRPr>
            </a:lvl1pPr>
            <a:lvl2pPr indent="-228600" lvl="1" marL="914400" algn="l">
              <a:lnSpc>
                <a:spcPct val="90000"/>
              </a:lnSpc>
              <a:spcBef>
                <a:spcPts val="800"/>
              </a:spcBef>
              <a:spcAft>
                <a:spcPts val="0"/>
              </a:spcAft>
              <a:buSzPts val="1500"/>
              <a:buNone/>
              <a:defRPr b="1" sz="1500"/>
            </a:lvl2pPr>
            <a:lvl3pPr indent="-228600" lvl="2" marL="1371600" algn="l">
              <a:lnSpc>
                <a:spcPct val="90000"/>
              </a:lnSpc>
              <a:spcBef>
                <a:spcPts val="600"/>
              </a:spcBef>
              <a:spcAft>
                <a:spcPts val="0"/>
              </a:spcAft>
              <a:buSzPts val="1400"/>
              <a:buNone/>
              <a:defRPr b="1" sz="1400"/>
            </a:lvl3pPr>
            <a:lvl4pPr indent="-228600" lvl="3" marL="1828800" algn="l">
              <a:lnSpc>
                <a:spcPct val="90000"/>
              </a:lnSpc>
              <a:spcBef>
                <a:spcPts val="600"/>
              </a:spcBef>
              <a:spcAft>
                <a:spcPts val="0"/>
              </a:spcAft>
              <a:buSzPts val="1200"/>
              <a:buNone/>
              <a:defRPr b="1" sz="1200"/>
            </a:lvl4pPr>
            <a:lvl5pPr indent="-228600" lvl="4" marL="2286000" algn="l">
              <a:lnSpc>
                <a:spcPct val="90000"/>
              </a:lnSpc>
              <a:spcBef>
                <a:spcPts val="600"/>
              </a:spcBef>
              <a:spcAft>
                <a:spcPts val="0"/>
              </a:spcAft>
              <a:buSzPts val="1200"/>
              <a:buNone/>
              <a:defRPr b="1" sz="1200"/>
            </a:lvl5pPr>
            <a:lvl6pPr indent="-228600" lvl="5" marL="2743200" algn="l">
              <a:lnSpc>
                <a:spcPct val="90000"/>
              </a:lnSpc>
              <a:spcBef>
                <a:spcPts val="600"/>
              </a:spcBef>
              <a:spcAft>
                <a:spcPts val="0"/>
              </a:spcAft>
              <a:buSzPts val="1200"/>
              <a:buNone/>
              <a:defRPr b="1" sz="1200"/>
            </a:lvl6pPr>
            <a:lvl7pPr indent="-228600" lvl="6" marL="3200400" algn="l">
              <a:lnSpc>
                <a:spcPct val="90000"/>
              </a:lnSpc>
              <a:spcBef>
                <a:spcPts val="600"/>
              </a:spcBef>
              <a:spcAft>
                <a:spcPts val="0"/>
              </a:spcAft>
              <a:buSzPts val="1200"/>
              <a:buNone/>
              <a:defRPr b="1" sz="1200"/>
            </a:lvl7pPr>
            <a:lvl8pPr indent="-228600" lvl="7" marL="3657600" algn="l">
              <a:lnSpc>
                <a:spcPct val="90000"/>
              </a:lnSpc>
              <a:spcBef>
                <a:spcPts val="600"/>
              </a:spcBef>
              <a:spcAft>
                <a:spcPts val="0"/>
              </a:spcAft>
              <a:buSzPts val="1200"/>
              <a:buNone/>
              <a:defRPr b="1" sz="1200"/>
            </a:lvl8pPr>
            <a:lvl9pPr indent="-228600" lvl="8" marL="4114800" algn="l">
              <a:lnSpc>
                <a:spcPct val="90000"/>
              </a:lnSpc>
              <a:spcBef>
                <a:spcPts val="600"/>
              </a:spcBef>
              <a:spcAft>
                <a:spcPts val="0"/>
              </a:spcAft>
              <a:buSzPts val="1200"/>
              <a:buNone/>
              <a:defRPr b="1" sz="1200"/>
            </a:lvl9pPr>
          </a:lstStyle>
          <a:p/>
        </p:txBody>
      </p:sp>
      <p:sp>
        <p:nvSpPr>
          <p:cNvPr id="37" name="Google Shape;37;p6"/>
          <p:cNvSpPr txBox="1"/>
          <p:nvPr>
            <p:ph idx="4" type="body"/>
          </p:nvPr>
        </p:nvSpPr>
        <p:spPr>
          <a:xfrm>
            <a:off x="4745736" y="1885950"/>
            <a:ext cx="3257700" cy="26862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38" name="Google Shape;38;p6"/>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6"/>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6"/>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1" name="Shape 41"/>
        <p:cNvGrpSpPr/>
        <p:nvPr/>
      </p:nvGrpSpPr>
      <p:grpSpPr>
        <a:xfrm>
          <a:off x="0" y="0"/>
          <a:ext cx="0" cy="0"/>
          <a:chOff x="0" y="0"/>
          <a:chExt cx="0" cy="0"/>
        </a:xfrm>
      </p:grpSpPr>
      <p:sp>
        <p:nvSpPr>
          <p:cNvPr id="42" name="Google Shape;42;p7"/>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3" name="Google Shape;43;p7"/>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7"/>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7"/>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6" name="Shape 46"/>
        <p:cNvGrpSpPr/>
        <p:nvPr/>
      </p:nvGrpSpPr>
      <p:grpSpPr>
        <a:xfrm>
          <a:off x="0" y="0"/>
          <a:ext cx="0" cy="0"/>
          <a:chOff x="0" y="0"/>
          <a:chExt cx="0" cy="0"/>
        </a:xfrm>
      </p:grpSpPr>
      <p:sp>
        <p:nvSpPr>
          <p:cNvPr id="47" name="Google Shape;47;p8"/>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8"/>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8"/>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50" name="Shape 50"/>
        <p:cNvGrpSpPr/>
        <p:nvPr/>
      </p:nvGrpSpPr>
      <p:grpSpPr>
        <a:xfrm>
          <a:off x="0" y="0"/>
          <a:ext cx="0" cy="0"/>
          <a:chOff x="0" y="0"/>
          <a:chExt cx="0" cy="0"/>
        </a:xfrm>
      </p:grpSpPr>
      <p:sp>
        <p:nvSpPr>
          <p:cNvPr id="51" name="Google Shape;51;p9"/>
          <p:cNvSpPr txBox="1"/>
          <p:nvPr>
            <p:ph type="title"/>
          </p:nvPr>
        </p:nvSpPr>
        <p:spPr>
          <a:xfrm>
            <a:off x="6001940" y="1200150"/>
            <a:ext cx="2342100" cy="1371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2600"/>
              <a:buFont typeface="Consolas"/>
              <a:buNone/>
              <a:defRPr sz="2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p9"/>
          <p:cNvSpPr txBox="1"/>
          <p:nvPr>
            <p:ph idx="1" type="body"/>
          </p:nvPr>
        </p:nvSpPr>
        <p:spPr>
          <a:xfrm>
            <a:off x="570309" y="571500"/>
            <a:ext cx="4800600" cy="40005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53" name="Google Shape;53;p9"/>
          <p:cNvSpPr txBox="1"/>
          <p:nvPr>
            <p:ph idx="2" type="body"/>
          </p:nvPr>
        </p:nvSpPr>
        <p:spPr>
          <a:xfrm>
            <a:off x="6000779" y="2571750"/>
            <a:ext cx="2343000" cy="1371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SzPts val="1200"/>
              <a:buNone/>
              <a:defRPr sz="1200"/>
            </a:lvl1pPr>
            <a:lvl2pPr indent="-228600" lvl="1" marL="914400" algn="l">
              <a:lnSpc>
                <a:spcPct val="90000"/>
              </a:lnSpc>
              <a:spcBef>
                <a:spcPts val="800"/>
              </a:spcBef>
              <a:spcAft>
                <a:spcPts val="0"/>
              </a:spcAft>
              <a:buSzPts val="1100"/>
              <a:buNone/>
              <a:defRPr sz="1100"/>
            </a:lvl2pPr>
            <a:lvl3pPr indent="-228600" lvl="2" marL="1371600" algn="l">
              <a:lnSpc>
                <a:spcPct val="90000"/>
              </a:lnSpc>
              <a:spcBef>
                <a:spcPts val="600"/>
              </a:spcBef>
              <a:spcAft>
                <a:spcPts val="0"/>
              </a:spcAft>
              <a:buSzPts val="900"/>
              <a:buNone/>
              <a:defRPr sz="900"/>
            </a:lvl3pPr>
            <a:lvl4pPr indent="-228600" lvl="3" marL="1828800" algn="l">
              <a:lnSpc>
                <a:spcPct val="90000"/>
              </a:lnSpc>
              <a:spcBef>
                <a:spcPts val="600"/>
              </a:spcBef>
              <a:spcAft>
                <a:spcPts val="0"/>
              </a:spcAft>
              <a:buSzPts val="800"/>
              <a:buNone/>
              <a:defRPr sz="800"/>
            </a:lvl4pPr>
            <a:lvl5pPr indent="-228600" lvl="4" marL="2286000" algn="l">
              <a:lnSpc>
                <a:spcPct val="90000"/>
              </a:lnSpc>
              <a:spcBef>
                <a:spcPts val="600"/>
              </a:spcBef>
              <a:spcAft>
                <a:spcPts val="0"/>
              </a:spcAft>
              <a:buSzPts val="800"/>
              <a:buNone/>
              <a:defRPr sz="800"/>
            </a:lvl5pPr>
            <a:lvl6pPr indent="-228600" lvl="5" marL="2743200" algn="l">
              <a:lnSpc>
                <a:spcPct val="90000"/>
              </a:lnSpc>
              <a:spcBef>
                <a:spcPts val="600"/>
              </a:spcBef>
              <a:spcAft>
                <a:spcPts val="0"/>
              </a:spcAft>
              <a:buSzPts val="800"/>
              <a:buNone/>
              <a:defRPr sz="800"/>
            </a:lvl6pPr>
            <a:lvl7pPr indent="-228600" lvl="6" marL="3200400" algn="l">
              <a:lnSpc>
                <a:spcPct val="90000"/>
              </a:lnSpc>
              <a:spcBef>
                <a:spcPts val="600"/>
              </a:spcBef>
              <a:spcAft>
                <a:spcPts val="0"/>
              </a:spcAft>
              <a:buSzPts val="800"/>
              <a:buNone/>
              <a:defRPr sz="800"/>
            </a:lvl7pPr>
            <a:lvl8pPr indent="-228600" lvl="7" marL="3657600" algn="l">
              <a:lnSpc>
                <a:spcPct val="90000"/>
              </a:lnSpc>
              <a:spcBef>
                <a:spcPts val="600"/>
              </a:spcBef>
              <a:spcAft>
                <a:spcPts val="0"/>
              </a:spcAft>
              <a:buSzPts val="800"/>
              <a:buNone/>
              <a:defRPr sz="800"/>
            </a:lvl8pPr>
            <a:lvl9pPr indent="-228600" lvl="8" marL="4114800" algn="l">
              <a:lnSpc>
                <a:spcPct val="90000"/>
              </a:lnSpc>
              <a:spcBef>
                <a:spcPts val="600"/>
              </a:spcBef>
              <a:spcAft>
                <a:spcPts val="0"/>
              </a:spcAft>
              <a:buSzPts val="800"/>
              <a:buNone/>
              <a:defRPr sz="800"/>
            </a:lvl9pPr>
          </a:lstStyle>
          <a:p/>
        </p:txBody>
      </p:sp>
      <p:sp>
        <p:nvSpPr>
          <p:cNvPr id="54" name="Google Shape;54;p9"/>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9"/>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9"/>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600" u="none" cap="none" strike="noStrike">
                <a:solidFill>
                  <a:srgbClr val="D8D8D8"/>
                </a:solidFill>
                <a:latin typeface="Candara"/>
                <a:ea typeface="Candara"/>
                <a:cs typeface="Candara"/>
                <a:sym typeface="Candara"/>
              </a:defRPr>
            </a:lvl1pPr>
            <a:lvl2pPr indent="0" lvl="1" marL="0" algn="r">
              <a:spcBef>
                <a:spcPts val="0"/>
              </a:spcBef>
              <a:buNone/>
              <a:defRPr b="0" i="0" sz="600" u="none" cap="none" strike="noStrike">
                <a:solidFill>
                  <a:srgbClr val="D8D8D8"/>
                </a:solidFill>
                <a:latin typeface="Candara"/>
                <a:ea typeface="Candara"/>
                <a:cs typeface="Candara"/>
                <a:sym typeface="Candara"/>
              </a:defRPr>
            </a:lvl2pPr>
            <a:lvl3pPr indent="0" lvl="2" marL="0" algn="r">
              <a:spcBef>
                <a:spcPts val="0"/>
              </a:spcBef>
              <a:buNone/>
              <a:defRPr b="0" i="0" sz="600" u="none" cap="none" strike="noStrike">
                <a:solidFill>
                  <a:srgbClr val="D8D8D8"/>
                </a:solidFill>
                <a:latin typeface="Candara"/>
                <a:ea typeface="Candara"/>
                <a:cs typeface="Candara"/>
                <a:sym typeface="Candara"/>
              </a:defRPr>
            </a:lvl3pPr>
            <a:lvl4pPr indent="0" lvl="3" marL="0" algn="r">
              <a:spcBef>
                <a:spcPts val="0"/>
              </a:spcBef>
              <a:buNone/>
              <a:defRPr b="0" i="0" sz="600" u="none" cap="none" strike="noStrike">
                <a:solidFill>
                  <a:srgbClr val="D8D8D8"/>
                </a:solidFill>
                <a:latin typeface="Candara"/>
                <a:ea typeface="Candara"/>
                <a:cs typeface="Candara"/>
                <a:sym typeface="Candara"/>
              </a:defRPr>
            </a:lvl4pPr>
            <a:lvl5pPr indent="0" lvl="4" marL="0" algn="r">
              <a:spcBef>
                <a:spcPts val="0"/>
              </a:spcBef>
              <a:buNone/>
              <a:defRPr b="0" i="0" sz="600" u="none" cap="none" strike="noStrike">
                <a:solidFill>
                  <a:srgbClr val="D8D8D8"/>
                </a:solidFill>
                <a:latin typeface="Candara"/>
                <a:ea typeface="Candara"/>
                <a:cs typeface="Candara"/>
                <a:sym typeface="Candara"/>
              </a:defRPr>
            </a:lvl5pPr>
            <a:lvl6pPr indent="0" lvl="5" marL="0" algn="r">
              <a:spcBef>
                <a:spcPts val="0"/>
              </a:spcBef>
              <a:buNone/>
              <a:defRPr b="0" i="0" sz="600" u="none" cap="none" strike="noStrike">
                <a:solidFill>
                  <a:srgbClr val="D8D8D8"/>
                </a:solidFill>
                <a:latin typeface="Candara"/>
                <a:ea typeface="Candara"/>
                <a:cs typeface="Candara"/>
                <a:sym typeface="Candara"/>
              </a:defRPr>
            </a:lvl6pPr>
            <a:lvl7pPr indent="0" lvl="6" marL="0" algn="r">
              <a:spcBef>
                <a:spcPts val="0"/>
              </a:spcBef>
              <a:buNone/>
              <a:defRPr b="0" i="0" sz="600" u="none" cap="none" strike="noStrike">
                <a:solidFill>
                  <a:srgbClr val="D8D8D8"/>
                </a:solidFill>
                <a:latin typeface="Candara"/>
                <a:ea typeface="Candara"/>
                <a:cs typeface="Candara"/>
                <a:sym typeface="Candara"/>
              </a:defRPr>
            </a:lvl7pPr>
            <a:lvl8pPr indent="0" lvl="7" marL="0" algn="r">
              <a:spcBef>
                <a:spcPts val="0"/>
              </a:spcBef>
              <a:buNone/>
              <a:defRPr b="0" i="0" sz="600" u="none" cap="none" strike="noStrike">
                <a:solidFill>
                  <a:srgbClr val="D8D8D8"/>
                </a:solidFill>
                <a:latin typeface="Candara"/>
                <a:ea typeface="Candara"/>
                <a:cs typeface="Candara"/>
                <a:sym typeface="Candara"/>
              </a:defRPr>
            </a:lvl8pPr>
            <a:lvl9pPr indent="0" lvl="8" marL="0" algn="r">
              <a:spcBef>
                <a:spcPts val="0"/>
              </a:spcBef>
              <a:buNone/>
              <a:defRPr b="0" i="0" sz="6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7" name="Shape 57"/>
        <p:cNvGrpSpPr/>
        <p:nvPr/>
      </p:nvGrpSpPr>
      <p:grpSpPr>
        <a:xfrm>
          <a:off x="0" y="0"/>
          <a:ext cx="0" cy="0"/>
          <a:chOff x="0" y="0"/>
          <a:chExt cx="0" cy="0"/>
        </a:xfrm>
      </p:grpSpPr>
      <p:sp>
        <p:nvSpPr>
          <p:cNvPr id="58" name="Google Shape;58;p10"/>
          <p:cNvSpPr/>
          <p:nvPr/>
        </p:nvSpPr>
        <p:spPr>
          <a:xfrm>
            <a:off x="483068" y="480060"/>
            <a:ext cx="5006400" cy="418350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200" u="none" cap="none" strike="noStrike">
              <a:solidFill>
                <a:schemeClr val="lt1"/>
              </a:solidFill>
              <a:latin typeface="Candara"/>
              <a:ea typeface="Candara"/>
              <a:cs typeface="Candara"/>
              <a:sym typeface="Candara"/>
            </a:endParaRPr>
          </a:p>
        </p:txBody>
      </p:sp>
      <p:sp>
        <p:nvSpPr>
          <p:cNvPr id="59" name="Google Shape;59;p10"/>
          <p:cNvSpPr txBox="1"/>
          <p:nvPr>
            <p:ph type="title"/>
          </p:nvPr>
        </p:nvSpPr>
        <p:spPr>
          <a:xfrm>
            <a:off x="5998464" y="1200150"/>
            <a:ext cx="2345400" cy="1371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2600"/>
              <a:buFont typeface="Consolas"/>
              <a:buNone/>
              <a:defRPr sz="2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0"/>
          <p:cNvSpPr/>
          <p:nvPr>
            <p:ph idx="2" type="pic"/>
          </p:nvPr>
        </p:nvSpPr>
        <p:spPr>
          <a:xfrm>
            <a:off x="585938" y="582930"/>
            <a:ext cx="4800600" cy="3977700"/>
          </a:xfrm>
          <a:prstGeom prst="rect">
            <a:avLst/>
          </a:prstGeom>
          <a:noFill/>
          <a:ln>
            <a:noFill/>
          </a:ln>
        </p:spPr>
      </p:sp>
      <p:sp>
        <p:nvSpPr>
          <p:cNvPr id="61" name="Google Shape;61;p10"/>
          <p:cNvSpPr txBox="1"/>
          <p:nvPr>
            <p:ph idx="1" type="body"/>
          </p:nvPr>
        </p:nvSpPr>
        <p:spPr>
          <a:xfrm>
            <a:off x="5998464" y="2571750"/>
            <a:ext cx="2345400" cy="1371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SzPts val="1200"/>
              <a:buNone/>
              <a:defRPr sz="1200"/>
            </a:lvl1pPr>
            <a:lvl2pPr indent="-228600" lvl="1" marL="914400" algn="l">
              <a:lnSpc>
                <a:spcPct val="90000"/>
              </a:lnSpc>
              <a:spcBef>
                <a:spcPts val="800"/>
              </a:spcBef>
              <a:spcAft>
                <a:spcPts val="0"/>
              </a:spcAft>
              <a:buSzPts val="1100"/>
              <a:buNone/>
              <a:defRPr sz="1100"/>
            </a:lvl2pPr>
            <a:lvl3pPr indent="-228600" lvl="2" marL="1371600" algn="l">
              <a:lnSpc>
                <a:spcPct val="90000"/>
              </a:lnSpc>
              <a:spcBef>
                <a:spcPts val="600"/>
              </a:spcBef>
              <a:spcAft>
                <a:spcPts val="0"/>
              </a:spcAft>
              <a:buSzPts val="900"/>
              <a:buNone/>
              <a:defRPr sz="900"/>
            </a:lvl3pPr>
            <a:lvl4pPr indent="-228600" lvl="3" marL="1828800" algn="l">
              <a:lnSpc>
                <a:spcPct val="90000"/>
              </a:lnSpc>
              <a:spcBef>
                <a:spcPts val="600"/>
              </a:spcBef>
              <a:spcAft>
                <a:spcPts val="0"/>
              </a:spcAft>
              <a:buSzPts val="800"/>
              <a:buNone/>
              <a:defRPr sz="800"/>
            </a:lvl4pPr>
            <a:lvl5pPr indent="-228600" lvl="4" marL="2286000" algn="l">
              <a:lnSpc>
                <a:spcPct val="90000"/>
              </a:lnSpc>
              <a:spcBef>
                <a:spcPts val="600"/>
              </a:spcBef>
              <a:spcAft>
                <a:spcPts val="0"/>
              </a:spcAft>
              <a:buSzPts val="800"/>
              <a:buNone/>
              <a:defRPr sz="800"/>
            </a:lvl5pPr>
            <a:lvl6pPr indent="-228600" lvl="5" marL="2743200" algn="l">
              <a:lnSpc>
                <a:spcPct val="90000"/>
              </a:lnSpc>
              <a:spcBef>
                <a:spcPts val="600"/>
              </a:spcBef>
              <a:spcAft>
                <a:spcPts val="0"/>
              </a:spcAft>
              <a:buSzPts val="800"/>
              <a:buNone/>
              <a:defRPr sz="800"/>
            </a:lvl6pPr>
            <a:lvl7pPr indent="-228600" lvl="6" marL="3200400" algn="l">
              <a:lnSpc>
                <a:spcPct val="90000"/>
              </a:lnSpc>
              <a:spcBef>
                <a:spcPts val="600"/>
              </a:spcBef>
              <a:spcAft>
                <a:spcPts val="0"/>
              </a:spcAft>
              <a:buSzPts val="800"/>
              <a:buNone/>
              <a:defRPr sz="800"/>
            </a:lvl7pPr>
            <a:lvl8pPr indent="-228600" lvl="7" marL="3657600" algn="l">
              <a:lnSpc>
                <a:spcPct val="90000"/>
              </a:lnSpc>
              <a:spcBef>
                <a:spcPts val="600"/>
              </a:spcBef>
              <a:spcAft>
                <a:spcPts val="0"/>
              </a:spcAft>
              <a:buSzPts val="800"/>
              <a:buNone/>
              <a:defRPr sz="800"/>
            </a:lvl8pPr>
            <a:lvl9pPr indent="-228600" lvl="8" marL="4114800" algn="l">
              <a:lnSpc>
                <a:spcPct val="90000"/>
              </a:lnSpc>
              <a:spcBef>
                <a:spcPts val="600"/>
              </a:spcBef>
              <a:spcAft>
                <a:spcPts val="0"/>
              </a:spcAft>
              <a:buSzPts val="800"/>
              <a:buNone/>
              <a:defRPr sz="800"/>
            </a:lvl9pPr>
          </a:lstStyle>
          <a:p/>
        </p:txBody>
      </p:sp>
      <p:sp>
        <p:nvSpPr>
          <p:cNvPr id="62" name="Google Shape;62;p10"/>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0"/>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0"/>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accent1"/>
              </a:buClr>
              <a:buSzPts val="2600"/>
              <a:buFont typeface="Consolas"/>
              <a:buNone/>
              <a:defRPr b="0" i="0" sz="2600" u="none" cap="none" strike="noStrike">
                <a:solidFill>
                  <a:schemeClr val="accent1"/>
                </a:solidFill>
                <a:latin typeface="Consolas"/>
                <a:ea typeface="Consolas"/>
                <a:cs typeface="Consolas"/>
                <a:sym typeface="Consola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1143000" y="1371600"/>
            <a:ext cx="6858000" cy="32004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0000"/>
              </a:lnSpc>
              <a:spcBef>
                <a:spcPts val="1400"/>
              </a:spcBef>
              <a:spcAft>
                <a:spcPts val="0"/>
              </a:spcAft>
              <a:buClr>
                <a:schemeClr val="accent1"/>
              </a:buClr>
              <a:buSzPts val="1500"/>
              <a:buFont typeface="Arial"/>
              <a:buChar char="•"/>
              <a:defRPr b="0" i="0" sz="1500" u="none" cap="none" strike="noStrike">
                <a:solidFill>
                  <a:srgbClr val="D8D8D8"/>
                </a:solidFill>
                <a:latin typeface="Candara"/>
                <a:ea typeface="Candara"/>
                <a:cs typeface="Candara"/>
                <a:sym typeface="Candara"/>
              </a:defRPr>
            </a:lvl1pPr>
            <a:lvl2pPr indent="-317500" lvl="1" marL="9144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2pPr>
            <a:lvl3pPr indent="-304800" lvl="2" marL="1371600" marR="0" rtl="0" algn="l">
              <a:lnSpc>
                <a:spcPct val="90000"/>
              </a:lnSpc>
              <a:spcBef>
                <a:spcPts val="600"/>
              </a:spcBef>
              <a:spcAft>
                <a:spcPts val="0"/>
              </a:spcAft>
              <a:buClr>
                <a:schemeClr val="accent1"/>
              </a:buClr>
              <a:buSzPts val="1200"/>
              <a:buFont typeface="Arial"/>
              <a:buChar char="•"/>
              <a:defRPr b="0" i="0" sz="1200" u="none" cap="none" strike="noStrike">
                <a:solidFill>
                  <a:srgbClr val="D8D8D8"/>
                </a:solidFill>
                <a:latin typeface="Candara"/>
                <a:ea typeface="Candara"/>
                <a:cs typeface="Candara"/>
                <a:sym typeface="Candara"/>
              </a:defRPr>
            </a:lvl3pPr>
            <a:lvl4pPr indent="-298450" lvl="3" marL="1828800" marR="0" rtl="0" algn="l">
              <a:lnSpc>
                <a:spcPct val="90000"/>
              </a:lnSpc>
              <a:spcBef>
                <a:spcPts val="600"/>
              </a:spcBef>
              <a:spcAft>
                <a:spcPts val="0"/>
              </a:spcAft>
              <a:buClr>
                <a:schemeClr val="accent1"/>
              </a:buClr>
              <a:buSzPts val="1100"/>
              <a:buFont typeface="Arial"/>
              <a:buChar char="•"/>
              <a:defRPr b="0" i="0" sz="1100" u="none" cap="none" strike="noStrike">
                <a:solidFill>
                  <a:srgbClr val="D8D8D8"/>
                </a:solidFill>
                <a:latin typeface="Candara"/>
                <a:ea typeface="Candara"/>
                <a:cs typeface="Candara"/>
                <a:sym typeface="Candara"/>
              </a:defRPr>
            </a:lvl4pPr>
            <a:lvl5pPr indent="-298450" lvl="4" marL="2286000" marR="0" rtl="0" algn="l">
              <a:lnSpc>
                <a:spcPct val="90000"/>
              </a:lnSpc>
              <a:spcBef>
                <a:spcPts val="600"/>
              </a:spcBef>
              <a:spcAft>
                <a:spcPts val="0"/>
              </a:spcAft>
              <a:buClr>
                <a:schemeClr val="accent1"/>
              </a:buClr>
              <a:buSzPts val="1100"/>
              <a:buFont typeface="Arial"/>
              <a:buChar char="•"/>
              <a:defRPr b="0" i="0" sz="1100" u="none" cap="none" strike="noStrike">
                <a:solidFill>
                  <a:srgbClr val="D8D8D8"/>
                </a:solidFill>
                <a:latin typeface="Candara"/>
                <a:ea typeface="Candara"/>
                <a:cs typeface="Candara"/>
                <a:sym typeface="Candara"/>
              </a:defRPr>
            </a:lvl5pPr>
            <a:lvl6pPr indent="-298450" lvl="5" marL="27432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6pPr>
            <a:lvl7pPr indent="-298450" lvl="6" marL="32004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7pPr>
            <a:lvl8pPr indent="-298450" lvl="7" marL="36576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8pPr>
            <a:lvl9pPr indent="-298450" lvl="8" marL="41148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9pPr>
          </a:lstStyle>
          <a:p/>
        </p:txBody>
      </p:sp>
      <p:sp>
        <p:nvSpPr>
          <p:cNvPr id="8" name="Google Shape;8;p1"/>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600" u="none" cap="none" strike="noStrike">
                <a:solidFill>
                  <a:srgbClr val="D8D8D8"/>
                </a:solidFill>
                <a:latin typeface="Candara"/>
                <a:ea typeface="Candara"/>
                <a:cs typeface="Candara"/>
                <a:sym typeface="Candara"/>
              </a:defRPr>
            </a:lvl1pPr>
            <a:lvl2pPr lvl="1"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2pPr>
            <a:lvl3pPr lvl="2"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3pPr>
            <a:lvl4pPr lvl="3"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4pPr>
            <a:lvl5pPr lvl="4"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5pPr>
            <a:lvl6pPr lvl="5"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6pPr>
            <a:lvl7pPr lvl="6"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7pPr>
            <a:lvl8pPr lvl="7"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8pPr>
            <a:lvl9pPr lvl="8"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9pPr>
          </a:lstStyle>
          <a:p/>
        </p:txBody>
      </p:sp>
      <p:sp>
        <p:nvSpPr>
          <p:cNvPr id="9" name="Google Shape;9;p1"/>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600" u="none" cap="none" strike="noStrike">
                <a:solidFill>
                  <a:srgbClr val="D8D8D8"/>
                </a:solidFill>
                <a:latin typeface="Candara"/>
                <a:ea typeface="Candara"/>
                <a:cs typeface="Candara"/>
                <a:sym typeface="Candara"/>
              </a:defRPr>
            </a:lvl1pPr>
            <a:lvl2pPr lvl="1"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2pPr>
            <a:lvl3pPr lvl="2"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3pPr>
            <a:lvl4pPr lvl="3"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4pPr>
            <a:lvl5pPr lvl="4"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5pPr>
            <a:lvl6pPr lvl="5"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6pPr>
            <a:lvl7pPr lvl="6"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7pPr>
            <a:lvl8pPr lvl="7"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8pPr>
            <a:lvl9pPr lvl="8"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9pPr>
          </a:lstStyle>
          <a:p/>
        </p:txBody>
      </p:sp>
      <p:sp>
        <p:nvSpPr>
          <p:cNvPr id="10" name="Google Shape;10;p1"/>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600" u="none" cap="none" strike="noStrike">
                <a:solidFill>
                  <a:srgbClr val="D8D8D8"/>
                </a:solidFill>
                <a:latin typeface="Candara"/>
                <a:ea typeface="Candara"/>
                <a:cs typeface="Candara"/>
                <a:sym typeface="Candara"/>
              </a:defRPr>
            </a:lvl1pPr>
            <a:lvl2pPr indent="0" lvl="1" marL="0" marR="0" rtl="0" algn="r">
              <a:spcBef>
                <a:spcPts val="0"/>
              </a:spcBef>
              <a:buNone/>
              <a:defRPr b="0" i="0" sz="600" u="none" cap="none" strike="noStrike">
                <a:solidFill>
                  <a:srgbClr val="D8D8D8"/>
                </a:solidFill>
                <a:latin typeface="Candara"/>
                <a:ea typeface="Candara"/>
                <a:cs typeface="Candara"/>
                <a:sym typeface="Candara"/>
              </a:defRPr>
            </a:lvl2pPr>
            <a:lvl3pPr indent="0" lvl="2" marL="0" marR="0" rtl="0" algn="r">
              <a:spcBef>
                <a:spcPts val="0"/>
              </a:spcBef>
              <a:buNone/>
              <a:defRPr b="0" i="0" sz="600" u="none" cap="none" strike="noStrike">
                <a:solidFill>
                  <a:srgbClr val="D8D8D8"/>
                </a:solidFill>
                <a:latin typeface="Candara"/>
                <a:ea typeface="Candara"/>
                <a:cs typeface="Candara"/>
                <a:sym typeface="Candara"/>
              </a:defRPr>
            </a:lvl3pPr>
            <a:lvl4pPr indent="0" lvl="3" marL="0" marR="0" rtl="0" algn="r">
              <a:spcBef>
                <a:spcPts val="0"/>
              </a:spcBef>
              <a:buNone/>
              <a:defRPr b="0" i="0" sz="600" u="none" cap="none" strike="noStrike">
                <a:solidFill>
                  <a:srgbClr val="D8D8D8"/>
                </a:solidFill>
                <a:latin typeface="Candara"/>
                <a:ea typeface="Candara"/>
                <a:cs typeface="Candara"/>
                <a:sym typeface="Candara"/>
              </a:defRPr>
            </a:lvl4pPr>
            <a:lvl5pPr indent="0" lvl="4" marL="0" marR="0" rtl="0" algn="r">
              <a:spcBef>
                <a:spcPts val="0"/>
              </a:spcBef>
              <a:buNone/>
              <a:defRPr b="0" i="0" sz="600" u="none" cap="none" strike="noStrike">
                <a:solidFill>
                  <a:srgbClr val="D8D8D8"/>
                </a:solidFill>
                <a:latin typeface="Candara"/>
                <a:ea typeface="Candara"/>
                <a:cs typeface="Candara"/>
                <a:sym typeface="Candara"/>
              </a:defRPr>
            </a:lvl5pPr>
            <a:lvl6pPr indent="0" lvl="5" marL="0" marR="0" rtl="0" algn="r">
              <a:spcBef>
                <a:spcPts val="0"/>
              </a:spcBef>
              <a:buNone/>
              <a:defRPr b="0" i="0" sz="600" u="none" cap="none" strike="noStrike">
                <a:solidFill>
                  <a:srgbClr val="D8D8D8"/>
                </a:solidFill>
                <a:latin typeface="Candara"/>
                <a:ea typeface="Candara"/>
                <a:cs typeface="Candara"/>
                <a:sym typeface="Candara"/>
              </a:defRPr>
            </a:lvl6pPr>
            <a:lvl7pPr indent="0" lvl="6" marL="0" marR="0" rtl="0" algn="r">
              <a:spcBef>
                <a:spcPts val="0"/>
              </a:spcBef>
              <a:buNone/>
              <a:defRPr b="0" i="0" sz="600" u="none" cap="none" strike="noStrike">
                <a:solidFill>
                  <a:srgbClr val="D8D8D8"/>
                </a:solidFill>
                <a:latin typeface="Candara"/>
                <a:ea typeface="Candara"/>
                <a:cs typeface="Candara"/>
                <a:sym typeface="Candara"/>
              </a:defRPr>
            </a:lvl7pPr>
            <a:lvl8pPr indent="0" lvl="7" marL="0" marR="0" rtl="0" algn="r">
              <a:spcBef>
                <a:spcPts val="0"/>
              </a:spcBef>
              <a:buNone/>
              <a:defRPr b="0" i="0" sz="600" u="none" cap="none" strike="noStrike">
                <a:solidFill>
                  <a:srgbClr val="D8D8D8"/>
                </a:solidFill>
                <a:latin typeface="Candara"/>
                <a:ea typeface="Candara"/>
                <a:cs typeface="Candara"/>
                <a:sym typeface="Candara"/>
              </a:defRPr>
            </a:lvl8pPr>
            <a:lvl9pPr indent="0" lvl="8" marL="0" marR="0" rtl="0" algn="r">
              <a:spcBef>
                <a:spcPts val="0"/>
              </a:spcBef>
              <a:buNone/>
              <a:defRPr b="0" i="0" sz="6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github.com/Cristianramirez12/Inteligencia_Artificial/blob/main/SegunaEntrega/BusquedaAmplitudIA.ipynb"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ctrTitle"/>
          </p:nvPr>
        </p:nvSpPr>
        <p:spPr>
          <a:xfrm>
            <a:off x="800100" y="2374322"/>
            <a:ext cx="7543800" cy="1283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t>Sustentación</a:t>
            </a:r>
            <a:r>
              <a:rPr lang="es"/>
              <a:t> 2 previa</a:t>
            </a:r>
            <a:endParaRPr/>
          </a:p>
        </p:txBody>
      </p:sp>
      <p:sp>
        <p:nvSpPr>
          <p:cNvPr id="86" name="Google Shape;86;p14"/>
          <p:cNvSpPr txBox="1"/>
          <p:nvPr>
            <p:ph idx="1" type="subTitle"/>
          </p:nvPr>
        </p:nvSpPr>
        <p:spPr>
          <a:xfrm>
            <a:off x="800100" y="3714750"/>
            <a:ext cx="7543800" cy="51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s"/>
              <a:t>Cristian Orlando Ramirez Naranjo</a:t>
            </a:r>
            <a:endParaRPr/>
          </a:p>
          <a:p>
            <a:pPr indent="0" lvl="0" marL="0" rtl="0" algn="l">
              <a:spcBef>
                <a:spcPts val="0"/>
              </a:spcBef>
              <a:spcAft>
                <a:spcPts val="0"/>
              </a:spcAft>
              <a:buNone/>
            </a:pPr>
            <a:r>
              <a:rPr lang="es"/>
              <a:t>Jandrey Steven Serna Restrepo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4602100" y="863550"/>
            <a:ext cx="41625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rPr lang="es"/>
              <a:t>Si usamos reducciones por simetría, en un segundo nivel de estados el número de posibles caminos a través del espacio de estados se convierte en 12 × 7! </a:t>
            </a:r>
            <a:endParaRPr/>
          </a:p>
          <a:p>
            <a:pPr indent="0" lvl="0" marL="0" rtl="0" algn="l">
              <a:spcBef>
                <a:spcPts val="1400"/>
              </a:spcBef>
              <a:spcAft>
                <a:spcPts val="0"/>
              </a:spcAft>
              <a:buNone/>
            </a:pPr>
            <a:r>
              <a:rPr lang="es"/>
              <a:t>• Una heurística simple casi puede eliminar la búsqueda total, si se intenta colocar a X sólo a estados donde esta tiene más posibilidades de ganar. • El algoritmo selecciona y se mueve al estado con el valor más alto de la heurística, con lo que se podan hasta 2/3 del espacio de estados. </a:t>
            </a:r>
            <a:endParaRPr/>
          </a:p>
          <a:p>
            <a:pPr indent="0" lvl="0" marL="0" rtl="0" algn="l">
              <a:spcBef>
                <a:spcPts val="1400"/>
              </a:spcBef>
              <a:spcAft>
                <a:spcPts val="0"/>
              </a:spcAft>
              <a:buNone/>
            </a:pPr>
            <a:r>
              <a:rPr lang="es"/>
              <a:t>• La heurística se utilizará en cada turno de X.</a:t>
            </a:r>
            <a:endParaRPr/>
          </a:p>
        </p:txBody>
      </p:sp>
      <p:pic>
        <p:nvPicPr>
          <p:cNvPr id="149" name="Google Shape;149;p23"/>
          <p:cNvPicPr preferRelativeResize="0"/>
          <p:nvPr/>
        </p:nvPicPr>
        <p:blipFill>
          <a:blip r:embed="rId3">
            <a:alphaModFix/>
          </a:blip>
          <a:stretch>
            <a:fillRect/>
          </a:stretch>
        </p:blipFill>
        <p:spPr>
          <a:xfrm>
            <a:off x="242650" y="791575"/>
            <a:ext cx="4297301" cy="3222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sp>
        <p:nvSpPr>
          <p:cNvPr id="91" name="Google Shape;91;p15"/>
          <p:cNvSpPr txBox="1"/>
          <p:nvPr>
            <p:ph type="title"/>
          </p:nvPr>
        </p:nvSpPr>
        <p:spPr>
          <a:xfrm>
            <a:off x="311700" y="33535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solidFill>
                  <a:schemeClr val="dk1"/>
                </a:solidFill>
              </a:rPr>
              <a:t>Búsqueda en Amplitud</a:t>
            </a:r>
            <a:endParaRPr>
              <a:solidFill>
                <a:schemeClr val="dk1"/>
              </a:solidFill>
            </a:endParaRPr>
          </a:p>
        </p:txBody>
      </p:sp>
      <p:sp>
        <p:nvSpPr>
          <p:cNvPr id="92" name="Google Shape;92;p15"/>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rPr lang="es" u="sng">
                <a:solidFill>
                  <a:schemeClr val="hlink"/>
                </a:solidFill>
                <a:hlinkClick r:id="rId3"/>
              </a:rPr>
              <a:t>https://github.com/Cristianramirez12/Inteligencia_Artificial/blob/main/SegunaEntrega/BusquedaAmplitudIA.ipynb</a:t>
            </a:r>
            <a:endParaRPr/>
          </a:p>
          <a:p>
            <a:pPr indent="0" lvl="0" marL="0" rtl="0" algn="l">
              <a:spcBef>
                <a:spcPts val="1400"/>
              </a:spcBef>
              <a:spcAft>
                <a:spcPts val="0"/>
              </a:spcAft>
              <a:buNone/>
            </a:pPr>
            <a:r>
              <a:t/>
            </a:r>
            <a:endParaRPr/>
          </a:p>
        </p:txBody>
      </p:sp>
      <p:pic>
        <p:nvPicPr>
          <p:cNvPr id="93" name="Google Shape;93;p15"/>
          <p:cNvPicPr preferRelativeResize="0"/>
          <p:nvPr/>
        </p:nvPicPr>
        <p:blipFill>
          <a:blip r:embed="rId4">
            <a:alphaModFix/>
          </a:blip>
          <a:stretch>
            <a:fillRect/>
          </a:stretch>
        </p:blipFill>
        <p:spPr>
          <a:xfrm>
            <a:off x="1280600" y="1785675"/>
            <a:ext cx="6909175" cy="2886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solidFill>
                  <a:schemeClr val="dk1"/>
                </a:solidFill>
              </a:rPr>
              <a:t>Pseudocódigo</a:t>
            </a:r>
            <a:endParaRPr>
              <a:solidFill>
                <a:schemeClr val="dk1"/>
              </a:solidFill>
            </a:endParaRPr>
          </a:p>
        </p:txBody>
      </p:sp>
      <p:sp>
        <p:nvSpPr>
          <p:cNvPr id="99" name="Google Shape;99;p16"/>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t/>
            </a:r>
            <a:endParaRPr/>
          </a:p>
        </p:txBody>
      </p:sp>
      <p:pic>
        <p:nvPicPr>
          <p:cNvPr id="100" name="Google Shape;100;p16"/>
          <p:cNvPicPr preferRelativeResize="0"/>
          <p:nvPr/>
        </p:nvPicPr>
        <p:blipFill>
          <a:blip r:embed="rId3">
            <a:alphaModFix/>
          </a:blip>
          <a:stretch>
            <a:fillRect/>
          </a:stretch>
        </p:blipFill>
        <p:spPr>
          <a:xfrm>
            <a:off x="123375" y="1152475"/>
            <a:ext cx="8708926" cy="346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solidFill>
                  <a:schemeClr val="dk1"/>
                </a:solidFill>
              </a:rPr>
              <a:t>Proceso a Realizar</a:t>
            </a:r>
            <a:endParaRPr>
              <a:solidFill>
                <a:schemeClr val="dk1"/>
              </a:solidFill>
            </a:endParaRPr>
          </a:p>
        </p:txBody>
      </p:sp>
      <p:sp>
        <p:nvSpPr>
          <p:cNvPr id="106" name="Google Shape;106;p17"/>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t/>
            </a:r>
            <a:endParaRPr/>
          </a:p>
        </p:txBody>
      </p:sp>
      <p:pic>
        <p:nvPicPr>
          <p:cNvPr id="107" name="Google Shape;107;p17"/>
          <p:cNvPicPr preferRelativeResize="0"/>
          <p:nvPr/>
        </p:nvPicPr>
        <p:blipFill>
          <a:blip r:embed="rId3">
            <a:alphaModFix/>
          </a:blip>
          <a:stretch>
            <a:fillRect/>
          </a:stretch>
        </p:blipFill>
        <p:spPr>
          <a:xfrm>
            <a:off x="403250" y="1204425"/>
            <a:ext cx="8429050" cy="336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solidFill>
                  <a:schemeClr val="dk1"/>
                </a:solidFill>
              </a:rPr>
              <a:t>Código Solución</a:t>
            </a:r>
            <a:endParaRPr>
              <a:solidFill>
                <a:schemeClr val="dk1"/>
              </a:solidFill>
            </a:endParaRPr>
          </a:p>
        </p:txBody>
      </p:sp>
      <p:sp>
        <p:nvSpPr>
          <p:cNvPr id="113" name="Google Shape;113;p18"/>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392275" y="1152475"/>
            <a:ext cx="8520600" cy="367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t>Solución Código</a:t>
            </a:r>
            <a:endParaRPr/>
          </a:p>
        </p:txBody>
      </p:sp>
      <p:sp>
        <p:nvSpPr>
          <p:cNvPr id="120" name="Google Shape;120;p19"/>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311700" y="1215400"/>
            <a:ext cx="8459325" cy="335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
              <a:t>Búsqueda</a:t>
            </a:r>
            <a:r>
              <a:rPr lang="es"/>
              <a:t> </a:t>
            </a:r>
            <a:r>
              <a:rPr lang="es"/>
              <a:t>heurística</a:t>
            </a:r>
            <a:endParaRPr/>
          </a:p>
        </p:txBody>
      </p:sp>
      <p:sp>
        <p:nvSpPr>
          <p:cNvPr id="127" name="Google Shape;127;p20"/>
          <p:cNvSpPr txBox="1"/>
          <p:nvPr>
            <p:ph idx="1" type="body"/>
          </p:nvPr>
        </p:nvSpPr>
        <p:spPr>
          <a:xfrm>
            <a:off x="5288075" y="1746788"/>
            <a:ext cx="1290000" cy="359100"/>
          </a:xfrm>
          <a:prstGeom prst="rect">
            <a:avLst/>
          </a:prstGeom>
        </p:spPr>
        <p:txBody>
          <a:bodyPr anchorCtr="0" anchor="t" bIns="34275" lIns="68575" spcFirstLastPara="1" rIns="68575" wrap="square" tIns="34275">
            <a:noAutofit/>
          </a:bodyPr>
          <a:lstStyle/>
          <a:p>
            <a:pPr indent="0" lvl="0" marL="0" rtl="0" algn="l">
              <a:lnSpc>
                <a:spcPct val="70000"/>
              </a:lnSpc>
              <a:spcBef>
                <a:spcPts val="1400"/>
              </a:spcBef>
              <a:spcAft>
                <a:spcPts val="0"/>
              </a:spcAft>
              <a:buSzPts val="358"/>
              <a:buNone/>
            </a:pPr>
            <a:r>
              <a:rPr lang="es" sz="2187"/>
              <a:t>Github</a:t>
            </a:r>
            <a:endParaRPr sz="2187"/>
          </a:p>
          <a:p>
            <a:pPr indent="0" lvl="0" marL="0" rtl="0" algn="l">
              <a:lnSpc>
                <a:spcPct val="70000"/>
              </a:lnSpc>
              <a:spcBef>
                <a:spcPts val="1400"/>
              </a:spcBef>
              <a:spcAft>
                <a:spcPts val="0"/>
              </a:spcAft>
              <a:buSzPts val="358"/>
              <a:buNone/>
            </a:pPr>
            <a:r>
              <a:t/>
            </a:r>
            <a:endParaRPr sz="487"/>
          </a:p>
        </p:txBody>
      </p:sp>
      <p:pic>
        <p:nvPicPr>
          <p:cNvPr id="128" name="Google Shape;128;p20"/>
          <p:cNvPicPr preferRelativeResize="0"/>
          <p:nvPr/>
        </p:nvPicPr>
        <p:blipFill>
          <a:blip r:embed="rId3">
            <a:alphaModFix/>
          </a:blip>
          <a:stretch>
            <a:fillRect/>
          </a:stretch>
        </p:blipFill>
        <p:spPr>
          <a:xfrm>
            <a:off x="631675" y="1827325"/>
            <a:ext cx="2943975" cy="1962650"/>
          </a:xfrm>
          <a:prstGeom prst="rect">
            <a:avLst/>
          </a:prstGeom>
          <a:noFill/>
          <a:ln>
            <a:noFill/>
          </a:ln>
        </p:spPr>
      </p:pic>
      <p:sp>
        <p:nvSpPr>
          <p:cNvPr id="129" name="Google Shape;129;p20"/>
          <p:cNvSpPr txBox="1"/>
          <p:nvPr/>
        </p:nvSpPr>
        <p:spPr>
          <a:xfrm>
            <a:off x="3782425" y="2699600"/>
            <a:ext cx="47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highlight>
                  <a:schemeClr val="lt1"/>
                </a:highlight>
                <a:latin typeface="Candara"/>
                <a:ea typeface="Candara"/>
                <a:cs typeface="Candara"/>
                <a:sym typeface="Candara"/>
              </a:rPr>
              <a:t>https://github.com/Jandreyserna/Inteligencia-Artificial</a:t>
            </a:r>
            <a:endParaRPr>
              <a:highlight>
                <a:schemeClr val="lt1"/>
              </a:highlight>
              <a:latin typeface="Candara"/>
              <a:ea typeface="Candara"/>
              <a:cs typeface="Candara"/>
              <a:sym typeface="Canda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
              <a:t>Búsqueda</a:t>
            </a:r>
            <a:r>
              <a:rPr lang="es"/>
              <a:t> </a:t>
            </a:r>
            <a:r>
              <a:rPr lang="es"/>
              <a:t>Heurística</a:t>
            </a:r>
            <a:endParaRPr/>
          </a:p>
        </p:txBody>
      </p:sp>
      <p:sp>
        <p:nvSpPr>
          <p:cNvPr id="135" name="Google Shape;135;p21"/>
          <p:cNvSpPr txBox="1"/>
          <p:nvPr>
            <p:ph idx="1" type="body"/>
          </p:nvPr>
        </p:nvSpPr>
        <p:spPr>
          <a:xfrm>
            <a:off x="717750" y="1573575"/>
            <a:ext cx="2839200" cy="25923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rPr lang="es" sz="1650">
                <a:solidFill>
                  <a:schemeClr val="lt1"/>
                </a:solidFill>
                <a:highlight>
                  <a:schemeClr val="dk1"/>
                </a:highlight>
                <a:latin typeface="Georgia"/>
                <a:ea typeface="Georgia"/>
                <a:cs typeface="Georgia"/>
                <a:sym typeface="Georgia"/>
              </a:rPr>
              <a:t> están orientados a reducir la cantidad de búsqueda requerida para encontrar una solución. Cuando un problema es presentado como un árbol de búsqueda el enfoque heurístico intenta reducir el tamaño del árbol cortando nodos pocos prometedores.</a:t>
            </a:r>
            <a:endParaRPr sz="2100">
              <a:solidFill>
                <a:schemeClr val="lt1"/>
              </a:solidFill>
              <a:highlight>
                <a:schemeClr val="dk1"/>
              </a:highlight>
            </a:endParaRPr>
          </a:p>
        </p:txBody>
      </p:sp>
      <p:pic>
        <p:nvPicPr>
          <p:cNvPr id="136" name="Google Shape;136;p21"/>
          <p:cNvPicPr preferRelativeResize="0"/>
          <p:nvPr/>
        </p:nvPicPr>
        <p:blipFill>
          <a:blip r:embed="rId3">
            <a:alphaModFix/>
          </a:blip>
          <a:stretch>
            <a:fillRect/>
          </a:stretch>
        </p:blipFill>
        <p:spPr>
          <a:xfrm>
            <a:off x="4348525" y="1455875"/>
            <a:ext cx="4210050"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t>Ejemplo</a:t>
            </a:r>
            <a:endParaRPr/>
          </a:p>
        </p:txBody>
      </p:sp>
      <p:sp>
        <p:nvSpPr>
          <p:cNvPr id="142" name="Google Shape;142;p22"/>
          <p:cNvSpPr txBox="1"/>
          <p:nvPr>
            <p:ph idx="1" type="body"/>
          </p:nvPr>
        </p:nvSpPr>
        <p:spPr>
          <a:xfrm>
            <a:off x="311700" y="1152475"/>
            <a:ext cx="38619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rPr lang="es"/>
              <a:t>Considerar el juego del triky. </a:t>
            </a:r>
            <a:endParaRPr/>
          </a:p>
          <a:p>
            <a:pPr indent="0" lvl="0" marL="0" rtl="0" algn="l">
              <a:spcBef>
                <a:spcPts val="1400"/>
              </a:spcBef>
              <a:spcAft>
                <a:spcPts val="0"/>
              </a:spcAft>
              <a:buNone/>
            </a:pPr>
            <a:r>
              <a:rPr lang="es"/>
              <a:t>• Un simple análisis permite determinar el número de estados que necesitan considerarse en una búsqueda exhaustiva en 9 ×8 × 7 ×... o 9! </a:t>
            </a:r>
            <a:endParaRPr/>
          </a:p>
          <a:p>
            <a:pPr indent="0" lvl="0" marL="0" rtl="0" algn="l">
              <a:spcBef>
                <a:spcPts val="1400"/>
              </a:spcBef>
              <a:spcAft>
                <a:spcPts val="0"/>
              </a:spcAft>
              <a:buNone/>
            </a:pPr>
            <a:r>
              <a:rPr lang="es"/>
              <a:t>• Una reducción simétrica puede disminuir un poco el espacio de búsqueda. </a:t>
            </a:r>
            <a:endParaRPr/>
          </a:p>
          <a:p>
            <a:pPr indent="0" lvl="0" marL="0" rtl="0" algn="l">
              <a:spcBef>
                <a:spcPts val="1400"/>
              </a:spcBef>
              <a:spcAft>
                <a:spcPts val="0"/>
              </a:spcAft>
              <a:buNone/>
            </a:pPr>
            <a:r>
              <a:rPr lang="es"/>
              <a:t>• Tomando en consideración el punto anterior, sólo hay 3 movimientos iniciales.</a:t>
            </a:r>
            <a:endParaRPr/>
          </a:p>
        </p:txBody>
      </p:sp>
      <p:pic>
        <p:nvPicPr>
          <p:cNvPr id="143" name="Google Shape;143;p22"/>
          <p:cNvPicPr preferRelativeResize="0"/>
          <p:nvPr/>
        </p:nvPicPr>
        <p:blipFill>
          <a:blip r:embed="rId3">
            <a:alphaModFix/>
          </a:blip>
          <a:stretch>
            <a:fillRect/>
          </a:stretch>
        </p:blipFill>
        <p:spPr>
          <a:xfrm>
            <a:off x="4326000" y="1170125"/>
            <a:ext cx="4665601" cy="25796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po informático 16 × 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