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D121B7-AB03-4F10-A4F0-D857CD19A99F}" v="12" dt="2021-11-14T11:33:55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Gomez Ochoa de Retana" userId="81b5b31ca11ae0c6" providerId="LiveId" clId="{FAD121B7-AB03-4F10-A4F0-D857CD19A99F}"/>
    <pc:docChg chg="undo custSel addSld modSld addSection delSection">
      <pc:chgData name="Alejandro Gomez Ochoa de Retana" userId="81b5b31ca11ae0c6" providerId="LiveId" clId="{FAD121B7-AB03-4F10-A4F0-D857CD19A99F}" dt="2021-11-14T11:37:53.744" v="783" actId="255"/>
      <pc:docMkLst>
        <pc:docMk/>
      </pc:docMkLst>
      <pc:sldChg chg="modSp mod">
        <pc:chgData name="Alejandro Gomez Ochoa de Retana" userId="81b5b31ca11ae0c6" providerId="LiveId" clId="{FAD121B7-AB03-4F10-A4F0-D857CD19A99F}" dt="2021-11-14T11:25:33.981" v="684" actId="20577"/>
        <pc:sldMkLst>
          <pc:docMk/>
          <pc:sldMk cId="3208283781" sldId="262"/>
        </pc:sldMkLst>
        <pc:spChg chg="mod">
          <ac:chgData name="Alejandro Gomez Ochoa de Retana" userId="81b5b31ca11ae0c6" providerId="LiveId" clId="{FAD121B7-AB03-4F10-A4F0-D857CD19A99F}" dt="2021-11-14T11:25:33.981" v="684" actId="20577"/>
          <ac:spMkLst>
            <pc:docMk/>
            <pc:sldMk cId="3208283781" sldId="262"/>
            <ac:spMk id="3" creationId="{2E91F496-023F-4C18-9DE7-1F61A6A43B02}"/>
          </ac:spMkLst>
        </pc:spChg>
      </pc:sldChg>
      <pc:sldChg chg="modSp mod">
        <pc:chgData name="Alejandro Gomez Ochoa de Retana" userId="81b5b31ca11ae0c6" providerId="LiveId" clId="{FAD121B7-AB03-4F10-A4F0-D857CD19A99F}" dt="2021-11-14T11:01:06.355" v="194" actId="255"/>
        <pc:sldMkLst>
          <pc:docMk/>
          <pc:sldMk cId="404882000" sldId="263"/>
        </pc:sldMkLst>
        <pc:spChg chg="mod">
          <ac:chgData name="Alejandro Gomez Ochoa de Retana" userId="81b5b31ca11ae0c6" providerId="LiveId" clId="{FAD121B7-AB03-4F10-A4F0-D857CD19A99F}" dt="2021-11-14T11:01:06.355" v="194" actId="255"/>
          <ac:spMkLst>
            <pc:docMk/>
            <pc:sldMk cId="404882000" sldId="263"/>
            <ac:spMk id="3" creationId="{7863C66E-6ED0-40FC-9B06-7A2403951FFB}"/>
          </ac:spMkLst>
        </pc:spChg>
      </pc:sldChg>
      <pc:sldChg chg="addSp delSp modSp new mod">
        <pc:chgData name="Alejandro Gomez Ochoa de Retana" userId="81b5b31ca11ae0c6" providerId="LiveId" clId="{FAD121B7-AB03-4F10-A4F0-D857CD19A99F}" dt="2021-11-14T11:06:49.278" v="259" actId="255"/>
        <pc:sldMkLst>
          <pc:docMk/>
          <pc:sldMk cId="590467881" sldId="264"/>
        </pc:sldMkLst>
        <pc:spChg chg="mod">
          <ac:chgData name="Alejandro Gomez Ochoa de Retana" userId="81b5b31ca11ae0c6" providerId="LiveId" clId="{FAD121B7-AB03-4F10-A4F0-D857CD19A99F}" dt="2021-11-14T11:06:00.003" v="211" actId="20577"/>
          <ac:spMkLst>
            <pc:docMk/>
            <pc:sldMk cId="590467881" sldId="264"/>
            <ac:spMk id="2" creationId="{B866C276-77EF-48DF-9402-DDD57FFD2D5E}"/>
          </ac:spMkLst>
        </pc:spChg>
        <pc:spChg chg="mod">
          <ac:chgData name="Alejandro Gomez Ochoa de Retana" userId="81b5b31ca11ae0c6" providerId="LiveId" clId="{FAD121B7-AB03-4F10-A4F0-D857CD19A99F}" dt="2021-11-14T11:06:49.278" v="259" actId="255"/>
          <ac:spMkLst>
            <pc:docMk/>
            <pc:sldMk cId="590467881" sldId="264"/>
            <ac:spMk id="3" creationId="{B32C8E26-F9C1-4CCF-AAC1-5C32B5F23153}"/>
          </ac:spMkLst>
        </pc:spChg>
        <pc:spChg chg="add del">
          <ac:chgData name="Alejandro Gomez Ochoa de Retana" userId="81b5b31ca11ae0c6" providerId="LiveId" clId="{FAD121B7-AB03-4F10-A4F0-D857CD19A99F}" dt="2021-11-14T11:06:05.483" v="213" actId="22"/>
          <ac:spMkLst>
            <pc:docMk/>
            <pc:sldMk cId="590467881" sldId="264"/>
            <ac:spMk id="5" creationId="{8399EA0D-F45E-401D-A3F0-A45446F304CD}"/>
          </ac:spMkLst>
        </pc:spChg>
        <pc:graphicFrameChg chg="add mod">
          <ac:chgData name="Alejandro Gomez Ochoa de Retana" userId="81b5b31ca11ae0c6" providerId="LiveId" clId="{FAD121B7-AB03-4F10-A4F0-D857CD19A99F}" dt="2021-11-14T11:06:10.127" v="214"/>
          <ac:graphicFrameMkLst>
            <pc:docMk/>
            <pc:sldMk cId="590467881" sldId="264"/>
            <ac:graphicFrameMk id="6" creationId="{A6F6A1B4-971A-49C8-8C8E-635C11CF4B8E}"/>
          </ac:graphicFrameMkLst>
        </pc:graphicFrameChg>
      </pc:sldChg>
      <pc:sldChg chg="addSp delSp modSp new mod">
        <pc:chgData name="Alejandro Gomez Ochoa de Retana" userId="81b5b31ca11ae0c6" providerId="LiveId" clId="{FAD121B7-AB03-4F10-A4F0-D857CD19A99F}" dt="2021-11-14T11:16:01.086" v="471" actId="20577"/>
        <pc:sldMkLst>
          <pc:docMk/>
          <pc:sldMk cId="63048739" sldId="265"/>
        </pc:sldMkLst>
        <pc:spChg chg="mod">
          <ac:chgData name="Alejandro Gomez Ochoa de Retana" userId="81b5b31ca11ae0c6" providerId="LiveId" clId="{FAD121B7-AB03-4F10-A4F0-D857CD19A99F}" dt="2021-11-14T11:16:01.086" v="471" actId="20577"/>
          <ac:spMkLst>
            <pc:docMk/>
            <pc:sldMk cId="63048739" sldId="265"/>
            <ac:spMk id="2" creationId="{44D05523-9328-47CB-8D11-575327B56FF0}"/>
          </ac:spMkLst>
        </pc:spChg>
        <pc:spChg chg="mod">
          <ac:chgData name="Alejandro Gomez Ochoa de Retana" userId="81b5b31ca11ae0c6" providerId="LiveId" clId="{FAD121B7-AB03-4F10-A4F0-D857CD19A99F}" dt="2021-11-14T11:13:46.160" v="297" actId="255"/>
          <ac:spMkLst>
            <pc:docMk/>
            <pc:sldMk cId="63048739" sldId="265"/>
            <ac:spMk id="3" creationId="{A8A94881-0B8F-47A9-ADD8-2ACAAD1873C5}"/>
          </ac:spMkLst>
        </pc:spChg>
        <pc:graphicFrameChg chg="add mod modGraphic">
          <ac:chgData name="Alejandro Gomez Ochoa de Retana" userId="81b5b31ca11ae0c6" providerId="LiveId" clId="{FAD121B7-AB03-4F10-A4F0-D857CD19A99F}" dt="2021-11-14T11:07:36.020" v="263" actId="207"/>
          <ac:graphicFrameMkLst>
            <pc:docMk/>
            <pc:sldMk cId="63048739" sldId="265"/>
            <ac:graphicFrameMk id="4" creationId="{66EE3121-3B35-41D5-809B-379C314E35AF}"/>
          </ac:graphicFrameMkLst>
        </pc:graphicFrameChg>
        <pc:graphicFrameChg chg="add del mod">
          <ac:chgData name="Alejandro Gomez Ochoa de Retana" userId="81b5b31ca11ae0c6" providerId="LiveId" clId="{FAD121B7-AB03-4F10-A4F0-D857CD19A99F}" dt="2021-11-14T11:11:40.956" v="265"/>
          <ac:graphicFrameMkLst>
            <pc:docMk/>
            <pc:sldMk cId="63048739" sldId="265"/>
            <ac:graphicFrameMk id="5" creationId="{2C12363F-DFA0-4007-BAED-866F433D0A4C}"/>
          </ac:graphicFrameMkLst>
        </pc:graphicFrameChg>
      </pc:sldChg>
      <pc:sldChg chg="addSp modSp new mod">
        <pc:chgData name="Alejandro Gomez Ochoa de Retana" userId="81b5b31ca11ae0c6" providerId="LiveId" clId="{FAD121B7-AB03-4F10-A4F0-D857CD19A99F}" dt="2021-11-14T11:18:26.034" v="643"/>
        <pc:sldMkLst>
          <pc:docMk/>
          <pc:sldMk cId="3649796089" sldId="266"/>
        </pc:sldMkLst>
        <pc:spChg chg="mod">
          <ac:chgData name="Alejandro Gomez Ochoa de Retana" userId="81b5b31ca11ae0c6" providerId="LiveId" clId="{FAD121B7-AB03-4F10-A4F0-D857CD19A99F}" dt="2021-11-14T11:15:56.611" v="469" actId="20577"/>
          <ac:spMkLst>
            <pc:docMk/>
            <pc:sldMk cId="3649796089" sldId="266"/>
            <ac:spMk id="2" creationId="{6390BBF9-5963-4502-B53B-8DEF9225B045}"/>
          </ac:spMkLst>
        </pc:spChg>
        <pc:spChg chg="mod">
          <ac:chgData name="Alejandro Gomez Ochoa de Retana" userId="81b5b31ca11ae0c6" providerId="LiveId" clId="{FAD121B7-AB03-4F10-A4F0-D857CD19A99F}" dt="2021-11-14T11:15:30.683" v="453" actId="255"/>
          <ac:spMkLst>
            <pc:docMk/>
            <pc:sldMk cId="3649796089" sldId="266"/>
            <ac:spMk id="3" creationId="{571A52CB-17DB-4080-90BC-A2DB886440D4}"/>
          </ac:spMkLst>
        </pc:spChg>
        <pc:graphicFrameChg chg="add mod">
          <ac:chgData name="Alejandro Gomez Ochoa de Retana" userId="81b5b31ca11ae0c6" providerId="LiveId" clId="{FAD121B7-AB03-4F10-A4F0-D857CD19A99F}" dt="2021-11-14T11:18:26.034" v="643"/>
          <ac:graphicFrameMkLst>
            <pc:docMk/>
            <pc:sldMk cId="3649796089" sldId="266"/>
            <ac:graphicFrameMk id="4" creationId="{4BC43095-A5D6-4635-9EA7-240DBED24BC4}"/>
          </ac:graphicFrameMkLst>
        </pc:graphicFrameChg>
      </pc:sldChg>
      <pc:sldChg chg="addSp modSp new mod">
        <pc:chgData name="Alejandro Gomez Ochoa de Retana" userId="81b5b31ca11ae0c6" providerId="LiveId" clId="{FAD121B7-AB03-4F10-A4F0-D857CD19A99F}" dt="2021-11-14T11:37:46.965" v="782" actId="255"/>
        <pc:sldMkLst>
          <pc:docMk/>
          <pc:sldMk cId="281458014" sldId="267"/>
        </pc:sldMkLst>
        <pc:spChg chg="mod">
          <ac:chgData name="Alejandro Gomez Ochoa de Retana" userId="81b5b31ca11ae0c6" providerId="LiveId" clId="{FAD121B7-AB03-4F10-A4F0-D857CD19A99F}" dt="2021-11-14T11:16:21.572" v="478" actId="20577"/>
          <ac:spMkLst>
            <pc:docMk/>
            <pc:sldMk cId="281458014" sldId="267"/>
            <ac:spMk id="2" creationId="{DAA99163-1258-47DE-BF10-DD29C8F0D955}"/>
          </ac:spMkLst>
        </pc:spChg>
        <pc:spChg chg="mod">
          <ac:chgData name="Alejandro Gomez Ochoa de Retana" userId="81b5b31ca11ae0c6" providerId="LiveId" clId="{FAD121B7-AB03-4F10-A4F0-D857CD19A99F}" dt="2021-11-14T11:37:46.965" v="782" actId="255"/>
          <ac:spMkLst>
            <pc:docMk/>
            <pc:sldMk cId="281458014" sldId="267"/>
            <ac:spMk id="3" creationId="{8B27FDD7-D071-474F-AC7F-62067EDCC595}"/>
          </ac:spMkLst>
        </pc:spChg>
        <pc:graphicFrameChg chg="add mod">
          <ac:chgData name="Alejandro Gomez Ochoa de Retana" userId="81b5b31ca11ae0c6" providerId="LiveId" clId="{FAD121B7-AB03-4F10-A4F0-D857CD19A99F}" dt="2021-11-14T11:18:27.215" v="644"/>
          <ac:graphicFrameMkLst>
            <pc:docMk/>
            <pc:sldMk cId="281458014" sldId="267"/>
            <ac:graphicFrameMk id="4" creationId="{A723B84F-6FC8-42DA-8D41-44B3D9746475}"/>
          </ac:graphicFrameMkLst>
        </pc:graphicFrameChg>
      </pc:sldChg>
      <pc:sldChg chg="addSp modSp new mod">
        <pc:chgData name="Alejandro Gomez Ochoa de Retana" userId="81b5b31ca11ae0c6" providerId="LiveId" clId="{FAD121B7-AB03-4F10-A4F0-D857CD19A99F}" dt="2021-11-14T11:37:53.744" v="783" actId="255"/>
        <pc:sldMkLst>
          <pc:docMk/>
          <pc:sldMk cId="2745553310" sldId="268"/>
        </pc:sldMkLst>
        <pc:spChg chg="mod">
          <ac:chgData name="Alejandro Gomez Ochoa de Retana" userId="81b5b31ca11ae0c6" providerId="LiveId" clId="{FAD121B7-AB03-4F10-A4F0-D857CD19A99F}" dt="2021-11-14T11:18:20.434" v="642"/>
          <ac:spMkLst>
            <pc:docMk/>
            <pc:sldMk cId="2745553310" sldId="268"/>
            <ac:spMk id="2" creationId="{9AF49CEB-D736-4ABD-A57E-08B3E97CE273}"/>
          </ac:spMkLst>
        </pc:spChg>
        <pc:spChg chg="mod">
          <ac:chgData name="Alejandro Gomez Ochoa de Retana" userId="81b5b31ca11ae0c6" providerId="LiveId" clId="{FAD121B7-AB03-4F10-A4F0-D857CD19A99F}" dt="2021-11-14T11:37:53.744" v="783" actId="255"/>
          <ac:spMkLst>
            <pc:docMk/>
            <pc:sldMk cId="2745553310" sldId="268"/>
            <ac:spMk id="3" creationId="{98DBFDB9-65CC-4C33-9A23-FE5F0F3D4FC7}"/>
          </ac:spMkLst>
        </pc:spChg>
        <pc:graphicFrameChg chg="add mod">
          <ac:chgData name="Alejandro Gomez Ochoa de Retana" userId="81b5b31ca11ae0c6" providerId="LiveId" clId="{FAD121B7-AB03-4F10-A4F0-D857CD19A99F}" dt="2021-11-14T11:18:28.192" v="645"/>
          <ac:graphicFrameMkLst>
            <pc:docMk/>
            <pc:sldMk cId="2745553310" sldId="268"/>
            <ac:graphicFrameMk id="4" creationId="{384408E2-ED2C-4129-B1DA-ACF771C00F52}"/>
          </ac:graphicFrameMkLst>
        </pc:graphicFrameChg>
      </pc:sldChg>
      <pc:sldChg chg="addSp delSp modSp new mod">
        <pc:chgData name="Alejandro Gomez Ochoa de Retana" userId="81b5b31ca11ae0c6" providerId="LiveId" clId="{FAD121B7-AB03-4F10-A4F0-D857CD19A99F}" dt="2021-11-14T11:36:18.442" v="756" actId="1076"/>
        <pc:sldMkLst>
          <pc:docMk/>
          <pc:sldMk cId="846616929" sldId="269"/>
        </pc:sldMkLst>
        <pc:spChg chg="mod">
          <ac:chgData name="Alejandro Gomez Ochoa de Retana" userId="81b5b31ca11ae0c6" providerId="LiveId" clId="{FAD121B7-AB03-4F10-A4F0-D857CD19A99F}" dt="2021-11-14T11:18:39.519" v="661" actId="20577"/>
          <ac:spMkLst>
            <pc:docMk/>
            <pc:sldMk cId="846616929" sldId="269"/>
            <ac:spMk id="2" creationId="{8A16153A-D177-414F-9679-CC21EDCD62F0}"/>
          </ac:spMkLst>
        </pc:spChg>
        <pc:spChg chg="del">
          <ac:chgData name="Alejandro Gomez Ochoa de Retana" userId="81b5b31ca11ae0c6" providerId="LiveId" clId="{FAD121B7-AB03-4F10-A4F0-D857CD19A99F}" dt="2021-11-14T11:31:27.818" v="685" actId="931"/>
          <ac:spMkLst>
            <pc:docMk/>
            <pc:sldMk cId="846616929" sldId="269"/>
            <ac:spMk id="3" creationId="{5173BE34-0B52-4928-9C13-9D53A2F5A327}"/>
          </ac:spMkLst>
        </pc:spChg>
        <pc:spChg chg="add del mod">
          <ac:chgData name="Alejandro Gomez Ochoa de Retana" userId="81b5b31ca11ae0c6" providerId="LiveId" clId="{FAD121B7-AB03-4F10-A4F0-D857CD19A99F}" dt="2021-11-14T11:31:56.328" v="690" actId="931"/>
          <ac:spMkLst>
            <pc:docMk/>
            <pc:sldMk cId="846616929" sldId="269"/>
            <ac:spMk id="8" creationId="{C786F4D5-9BE1-4B61-B193-AC1805CF97FB}"/>
          </ac:spMkLst>
        </pc:spChg>
        <pc:spChg chg="add del mod">
          <ac:chgData name="Alejandro Gomez Ochoa de Retana" userId="81b5b31ca11ae0c6" providerId="LiveId" clId="{FAD121B7-AB03-4F10-A4F0-D857CD19A99F}" dt="2021-11-14T11:32:53.056" v="695" actId="931"/>
          <ac:spMkLst>
            <pc:docMk/>
            <pc:sldMk cId="846616929" sldId="269"/>
            <ac:spMk id="12" creationId="{0CAA2B9C-61FE-4CE4-936E-542D1E9C9032}"/>
          </ac:spMkLst>
        </pc:spChg>
        <pc:spChg chg="add mod">
          <ac:chgData name="Alejandro Gomez Ochoa de Retana" userId="81b5b31ca11ae0c6" providerId="LiveId" clId="{FAD121B7-AB03-4F10-A4F0-D857CD19A99F}" dt="2021-11-14T11:36:18.442" v="756" actId="1076"/>
          <ac:spMkLst>
            <pc:docMk/>
            <pc:sldMk cId="846616929" sldId="269"/>
            <ac:spMk id="15" creationId="{BE445EDB-B121-4E7E-925D-FD95B5675B07}"/>
          </ac:spMkLst>
        </pc:spChg>
        <pc:graphicFrameChg chg="add mod modGraphic">
          <ac:chgData name="Alejandro Gomez Ochoa de Retana" userId="81b5b31ca11ae0c6" providerId="LiveId" clId="{FAD121B7-AB03-4F10-A4F0-D857CD19A99F}" dt="2021-11-14T11:18:57.892" v="664" actId="207"/>
          <ac:graphicFrameMkLst>
            <pc:docMk/>
            <pc:sldMk cId="846616929" sldId="269"/>
            <ac:graphicFrameMk id="4" creationId="{5200EB97-ECE7-4AE1-A8D2-6F6728428580}"/>
          </ac:graphicFrameMkLst>
        </pc:graphicFrameChg>
        <pc:picChg chg="add del mod">
          <ac:chgData name="Alejandro Gomez Ochoa de Retana" userId="81b5b31ca11ae0c6" providerId="LiveId" clId="{FAD121B7-AB03-4F10-A4F0-D857CD19A99F}" dt="2021-11-14T11:31:32.710" v="689" actId="478"/>
          <ac:picMkLst>
            <pc:docMk/>
            <pc:sldMk cId="846616929" sldId="269"/>
            <ac:picMk id="6" creationId="{C7191B41-D844-4346-83BC-AD128208F1DE}"/>
          </ac:picMkLst>
        </pc:picChg>
        <pc:picChg chg="add del mod">
          <ac:chgData name="Alejandro Gomez Ochoa de Retana" userId="81b5b31ca11ae0c6" providerId="LiveId" clId="{FAD121B7-AB03-4F10-A4F0-D857CD19A99F}" dt="2021-11-14T11:31:58.999" v="694" actId="478"/>
          <ac:picMkLst>
            <pc:docMk/>
            <pc:sldMk cId="846616929" sldId="269"/>
            <ac:picMk id="10" creationId="{7DCAA3A9-77BE-4C65-98D3-3883763D80BA}"/>
          </ac:picMkLst>
        </pc:picChg>
        <pc:picChg chg="add mod">
          <ac:chgData name="Alejandro Gomez Ochoa de Retana" userId="81b5b31ca11ae0c6" providerId="LiveId" clId="{FAD121B7-AB03-4F10-A4F0-D857CD19A99F}" dt="2021-11-14T11:36:18.442" v="756" actId="1076"/>
          <ac:picMkLst>
            <pc:docMk/>
            <pc:sldMk cId="846616929" sldId="269"/>
            <ac:picMk id="14" creationId="{C7105FD0-A351-4670-8779-82067AC2DA70}"/>
          </ac:picMkLst>
        </pc:picChg>
      </pc:sldChg>
      <pc:sldChg chg="delSp modSp new mod">
        <pc:chgData name="Alejandro Gomez Ochoa de Retana" userId="81b5b31ca11ae0c6" providerId="LiveId" clId="{FAD121B7-AB03-4F10-A4F0-D857CD19A99F}" dt="2021-11-14T11:37:08.305" v="781" actId="1076"/>
        <pc:sldMkLst>
          <pc:docMk/>
          <pc:sldMk cId="2093970613" sldId="270"/>
        </pc:sldMkLst>
        <pc:spChg chg="mod">
          <ac:chgData name="Alejandro Gomez Ochoa de Retana" userId="81b5b31ca11ae0c6" providerId="LiveId" clId="{FAD121B7-AB03-4F10-A4F0-D857CD19A99F}" dt="2021-11-14T11:37:08.305" v="781" actId="1076"/>
          <ac:spMkLst>
            <pc:docMk/>
            <pc:sldMk cId="2093970613" sldId="270"/>
            <ac:spMk id="2" creationId="{27579173-B873-4DE6-874A-EF0C7DFFE607}"/>
          </ac:spMkLst>
        </pc:spChg>
        <pc:spChg chg="del">
          <ac:chgData name="Alejandro Gomez Ochoa de Retana" userId="81b5b31ca11ae0c6" providerId="LiveId" clId="{FAD121B7-AB03-4F10-A4F0-D857CD19A99F}" dt="2021-11-14T11:36:40.336" v="772" actId="478"/>
          <ac:spMkLst>
            <pc:docMk/>
            <pc:sldMk cId="2093970613" sldId="270"/>
            <ac:spMk id="3" creationId="{2140BD0B-A8F1-4598-80C2-762A35FEB26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D2AE19-9DA0-4EAC-959E-5CECB1CA7F7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E0B3CBC-3AD7-46D5-953F-472FBB61641C}">
      <dgm:prSet phldrT="[Texto]"/>
      <dgm:spPr/>
      <dgm:t>
        <a:bodyPr/>
        <a:lstStyle/>
        <a:p>
          <a:r>
            <a:rPr lang="es-ES" dirty="0">
              <a:solidFill>
                <a:schemeClr val="bg1"/>
              </a:solidFill>
            </a:rPr>
            <a:t>Definición</a:t>
          </a:r>
        </a:p>
      </dgm:t>
    </dgm:pt>
    <dgm:pt modelId="{E6FBEFF5-DD22-487A-BA71-153FEA1C6ECC}" type="parTrans" cxnId="{FB7D0531-8522-4EFC-937B-9505BF463D3A}">
      <dgm:prSet/>
      <dgm:spPr/>
      <dgm:t>
        <a:bodyPr/>
        <a:lstStyle/>
        <a:p>
          <a:endParaRPr lang="es-ES"/>
        </a:p>
      </dgm:t>
    </dgm:pt>
    <dgm:pt modelId="{40973E69-A149-45CF-A991-A3AD627DC2B3}" type="sibTrans" cxnId="{FB7D0531-8522-4EFC-937B-9505BF463D3A}">
      <dgm:prSet/>
      <dgm:spPr/>
      <dgm:t>
        <a:bodyPr/>
        <a:lstStyle/>
        <a:p>
          <a:endParaRPr lang="es-ES"/>
        </a:p>
      </dgm:t>
    </dgm:pt>
    <dgm:pt modelId="{89736D24-B012-44A5-8A70-E96A2AE0D2C8}">
      <dgm:prSet phldrT="[Texto]"/>
      <dgm:spPr/>
      <dgm:t>
        <a:bodyPr/>
        <a:lstStyle/>
        <a:p>
          <a:r>
            <a:rPr lang="es-ES" dirty="0"/>
            <a:t>V&amp;I</a:t>
          </a:r>
        </a:p>
      </dgm:t>
    </dgm:pt>
    <dgm:pt modelId="{ED407A6B-E5E9-4B07-A74D-E97BF0C4C459}" type="parTrans" cxnId="{BDF97902-7D7A-4447-BFEB-0E0B091C0E96}">
      <dgm:prSet/>
      <dgm:spPr/>
      <dgm:t>
        <a:bodyPr/>
        <a:lstStyle/>
        <a:p>
          <a:endParaRPr lang="es-ES"/>
        </a:p>
      </dgm:t>
    </dgm:pt>
    <dgm:pt modelId="{978373AC-1941-487E-B47F-0D855661B42A}" type="sibTrans" cxnId="{BDF97902-7D7A-4447-BFEB-0E0B091C0E96}">
      <dgm:prSet/>
      <dgm:spPr/>
      <dgm:t>
        <a:bodyPr/>
        <a:lstStyle/>
        <a:p>
          <a:endParaRPr lang="es-ES"/>
        </a:p>
      </dgm:t>
    </dgm:pt>
    <dgm:pt modelId="{6B84256F-9BD7-446E-BB08-39C51EE1E131}">
      <dgm:prSet phldrT="[Texto]"/>
      <dgm:spPr/>
      <dgm:t>
        <a:bodyPr/>
        <a:lstStyle/>
        <a:p>
          <a:r>
            <a:rPr lang="es-ES" dirty="0"/>
            <a:t>Caso</a:t>
          </a:r>
        </a:p>
      </dgm:t>
    </dgm:pt>
    <dgm:pt modelId="{9A71A865-4DDB-46D6-A623-9205ECE71E60}" type="parTrans" cxnId="{778A3CE8-C573-4D78-AF8F-DBD6273815F0}">
      <dgm:prSet/>
      <dgm:spPr/>
      <dgm:t>
        <a:bodyPr/>
        <a:lstStyle/>
        <a:p>
          <a:endParaRPr lang="es-ES"/>
        </a:p>
      </dgm:t>
    </dgm:pt>
    <dgm:pt modelId="{AB716FE5-F7AE-46FF-AD68-8F0C359306A3}" type="sibTrans" cxnId="{778A3CE8-C573-4D78-AF8F-DBD6273815F0}">
      <dgm:prSet/>
      <dgm:spPr/>
      <dgm:t>
        <a:bodyPr/>
        <a:lstStyle/>
        <a:p>
          <a:endParaRPr lang="es-ES"/>
        </a:p>
      </dgm:t>
    </dgm:pt>
    <dgm:pt modelId="{4FB2CE73-0714-4CB3-AF03-9652A21246EB}">
      <dgm:prSet phldrT="[Texto]"/>
      <dgm:spPr/>
      <dgm:t>
        <a:bodyPr/>
        <a:lstStyle/>
        <a:p>
          <a:r>
            <a:rPr lang="es-ES" dirty="0"/>
            <a:t>Impacto</a:t>
          </a:r>
        </a:p>
      </dgm:t>
    </dgm:pt>
    <dgm:pt modelId="{22E107E7-A758-430C-8E37-4B83FD5EF875}" type="parTrans" cxnId="{B21DA215-605F-49E0-92C5-1B3DBFC5B82E}">
      <dgm:prSet/>
      <dgm:spPr/>
      <dgm:t>
        <a:bodyPr/>
        <a:lstStyle/>
        <a:p>
          <a:endParaRPr lang="es-ES"/>
        </a:p>
      </dgm:t>
    </dgm:pt>
    <dgm:pt modelId="{471DE989-601E-4809-A867-5A9CF0EAE4EF}" type="sibTrans" cxnId="{B21DA215-605F-49E0-92C5-1B3DBFC5B82E}">
      <dgm:prSet/>
      <dgm:spPr/>
      <dgm:t>
        <a:bodyPr/>
        <a:lstStyle/>
        <a:p>
          <a:endParaRPr lang="es-ES"/>
        </a:p>
      </dgm:t>
    </dgm:pt>
    <dgm:pt modelId="{1F832D87-7FD5-469E-AC5D-5045BFB2DF16}">
      <dgm:prSet phldrT="[Texto]"/>
      <dgm:spPr/>
      <dgm:t>
        <a:bodyPr/>
        <a:lstStyle/>
        <a:p>
          <a:r>
            <a:rPr lang="es-ES" dirty="0"/>
            <a:t>Conclusión</a:t>
          </a:r>
        </a:p>
      </dgm:t>
    </dgm:pt>
    <dgm:pt modelId="{0E209186-695A-428B-92C8-01110B6F164C}" type="parTrans" cxnId="{2C841D51-29CC-4E80-965C-5E18E03BAEE8}">
      <dgm:prSet/>
      <dgm:spPr/>
      <dgm:t>
        <a:bodyPr/>
        <a:lstStyle/>
        <a:p>
          <a:endParaRPr lang="es-ES"/>
        </a:p>
      </dgm:t>
    </dgm:pt>
    <dgm:pt modelId="{A67C8070-83F6-4FAA-8BA7-00E2378294BC}" type="sibTrans" cxnId="{2C841D51-29CC-4E80-965C-5E18E03BAEE8}">
      <dgm:prSet/>
      <dgm:spPr/>
      <dgm:t>
        <a:bodyPr/>
        <a:lstStyle/>
        <a:p>
          <a:endParaRPr lang="es-ES"/>
        </a:p>
      </dgm:t>
    </dgm:pt>
    <dgm:pt modelId="{92F13D3F-FFEF-4B73-8B02-D8CCF0847330}" type="pres">
      <dgm:prSet presAssocID="{ECD2AE19-9DA0-4EAC-959E-5CECB1CA7F78}" presName="Name0" presStyleCnt="0">
        <dgm:presLayoutVars>
          <dgm:dir/>
          <dgm:animLvl val="lvl"/>
          <dgm:resizeHandles val="exact"/>
        </dgm:presLayoutVars>
      </dgm:prSet>
      <dgm:spPr/>
    </dgm:pt>
    <dgm:pt modelId="{7BC15470-D506-4A48-9BAA-E02E28A62BE8}" type="pres">
      <dgm:prSet presAssocID="{2E0B3CBC-3AD7-46D5-953F-472FBB61641C}" presName="parTxOnly" presStyleLbl="node1" presStyleIdx="0" presStyleCnt="5" custLinFactNeighborX="-10197" custLinFactNeighborY="56500">
        <dgm:presLayoutVars>
          <dgm:chMax val="0"/>
          <dgm:chPref val="0"/>
          <dgm:bulletEnabled val="1"/>
        </dgm:presLayoutVars>
      </dgm:prSet>
      <dgm:spPr/>
    </dgm:pt>
    <dgm:pt modelId="{6CDCF250-79A3-497F-8A1E-A8A573DD8ED2}" type="pres">
      <dgm:prSet presAssocID="{40973E69-A149-45CF-A991-A3AD627DC2B3}" presName="parTxOnlySpace" presStyleCnt="0"/>
      <dgm:spPr/>
    </dgm:pt>
    <dgm:pt modelId="{7462032C-0A5B-4F81-952D-4A1247C61597}" type="pres">
      <dgm:prSet presAssocID="{4FB2CE73-0714-4CB3-AF03-9652A21246E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805E425-5DBC-4EA9-A1A7-419128F4A8F7}" type="pres">
      <dgm:prSet presAssocID="{471DE989-601E-4809-A867-5A9CF0EAE4EF}" presName="parTxOnlySpace" presStyleCnt="0"/>
      <dgm:spPr/>
    </dgm:pt>
    <dgm:pt modelId="{AA9899DA-6233-4B1B-AB8D-43DF41DAD8B6}" type="pres">
      <dgm:prSet presAssocID="{89736D24-B012-44A5-8A70-E96A2AE0D2C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C723DCE-C4BB-4846-9BB9-4FECC70079D9}" type="pres">
      <dgm:prSet presAssocID="{978373AC-1941-487E-B47F-0D855661B42A}" presName="parTxOnlySpace" presStyleCnt="0"/>
      <dgm:spPr/>
    </dgm:pt>
    <dgm:pt modelId="{55A7B66B-C84E-4BAD-8254-845805FBA824}" type="pres">
      <dgm:prSet presAssocID="{6B84256F-9BD7-446E-BB08-39C51EE1E131}" presName="parTxOnly" presStyleLbl="node1" presStyleIdx="3" presStyleCnt="5" custLinFactNeighborY="50000">
        <dgm:presLayoutVars>
          <dgm:chMax val="0"/>
          <dgm:chPref val="0"/>
          <dgm:bulletEnabled val="1"/>
        </dgm:presLayoutVars>
      </dgm:prSet>
      <dgm:spPr/>
    </dgm:pt>
    <dgm:pt modelId="{A01785C6-2D7A-4F80-BE56-3E802E47B0F2}" type="pres">
      <dgm:prSet presAssocID="{AB716FE5-F7AE-46FF-AD68-8F0C359306A3}" presName="parTxOnlySpace" presStyleCnt="0"/>
      <dgm:spPr/>
    </dgm:pt>
    <dgm:pt modelId="{34A6208A-3917-4463-A2DB-F2CFA4A10CD6}" type="pres">
      <dgm:prSet presAssocID="{1F832D87-7FD5-469E-AC5D-5045BFB2DF1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DF97902-7D7A-4447-BFEB-0E0B091C0E96}" srcId="{ECD2AE19-9DA0-4EAC-959E-5CECB1CA7F78}" destId="{89736D24-B012-44A5-8A70-E96A2AE0D2C8}" srcOrd="2" destOrd="0" parTransId="{ED407A6B-E5E9-4B07-A74D-E97BF0C4C459}" sibTransId="{978373AC-1941-487E-B47F-0D855661B42A}"/>
    <dgm:cxn modelId="{AE4D890A-5574-49CB-9FF4-8824B7074524}" type="presOf" srcId="{1F832D87-7FD5-469E-AC5D-5045BFB2DF16}" destId="{34A6208A-3917-4463-A2DB-F2CFA4A10CD6}" srcOrd="0" destOrd="0" presId="urn:microsoft.com/office/officeart/2005/8/layout/chevron1"/>
    <dgm:cxn modelId="{3FA8B811-DE8D-489A-BD8B-2179A9B7D863}" type="presOf" srcId="{2E0B3CBC-3AD7-46D5-953F-472FBB61641C}" destId="{7BC15470-D506-4A48-9BAA-E02E28A62BE8}" srcOrd="0" destOrd="0" presId="urn:microsoft.com/office/officeart/2005/8/layout/chevron1"/>
    <dgm:cxn modelId="{B21DA215-605F-49E0-92C5-1B3DBFC5B82E}" srcId="{ECD2AE19-9DA0-4EAC-959E-5CECB1CA7F78}" destId="{4FB2CE73-0714-4CB3-AF03-9652A21246EB}" srcOrd="1" destOrd="0" parTransId="{22E107E7-A758-430C-8E37-4B83FD5EF875}" sibTransId="{471DE989-601E-4809-A867-5A9CF0EAE4EF}"/>
    <dgm:cxn modelId="{B26CC819-EDE0-4CFF-BAAB-E2F425BA1641}" type="presOf" srcId="{ECD2AE19-9DA0-4EAC-959E-5CECB1CA7F78}" destId="{92F13D3F-FFEF-4B73-8B02-D8CCF0847330}" srcOrd="0" destOrd="0" presId="urn:microsoft.com/office/officeart/2005/8/layout/chevron1"/>
    <dgm:cxn modelId="{FB7D0531-8522-4EFC-937B-9505BF463D3A}" srcId="{ECD2AE19-9DA0-4EAC-959E-5CECB1CA7F78}" destId="{2E0B3CBC-3AD7-46D5-953F-472FBB61641C}" srcOrd="0" destOrd="0" parTransId="{E6FBEFF5-DD22-487A-BA71-153FEA1C6ECC}" sibTransId="{40973E69-A149-45CF-A991-A3AD627DC2B3}"/>
    <dgm:cxn modelId="{2C841D51-29CC-4E80-965C-5E18E03BAEE8}" srcId="{ECD2AE19-9DA0-4EAC-959E-5CECB1CA7F78}" destId="{1F832D87-7FD5-469E-AC5D-5045BFB2DF16}" srcOrd="4" destOrd="0" parTransId="{0E209186-695A-428B-92C8-01110B6F164C}" sibTransId="{A67C8070-83F6-4FAA-8BA7-00E2378294BC}"/>
    <dgm:cxn modelId="{FC6046AA-2CB3-45EF-ABD7-EF87F0DC2565}" type="presOf" srcId="{89736D24-B012-44A5-8A70-E96A2AE0D2C8}" destId="{AA9899DA-6233-4B1B-AB8D-43DF41DAD8B6}" srcOrd="0" destOrd="0" presId="urn:microsoft.com/office/officeart/2005/8/layout/chevron1"/>
    <dgm:cxn modelId="{537E75CF-DEF5-4F7C-B607-AE5D4718F76C}" type="presOf" srcId="{6B84256F-9BD7-446E-BB08-39C51EE1E131}" destId="{55A7B66B-C84E-4BAD-8254-845805FBA824}" srcOrd="0" destOrd="0" presId="urn:microsoft.com/office/officeart/2005/8/layout/chevron1"/>
    <dgm:cxn modelId="{778A3CE8-C573-4D78-AF8F-DBD6273815F0}" srcId="{ECD2AE19-9DA0-4EAC-959E-5CECB1CA7F78}" destId="{6B84256F-9BD7-446E-BB08-39C51EE1E131}" srcOrd="3" destOrd="0" parTransId="{9A71A865-4DDB-46D6-A623-9205ECE71E60}" sibTransId="{AB716FE5-F7AE-46FF-AD68-8F0C359306A3}"/>
    <dgm:cxn modelId="{F735A6FE-DEDD-4B71-9624-755CCE243C85}" type="presOf" srcId="{4FB2CE73-0714-4CB3-AF03-9652A21246EB}" destId="{7462032C-0A5B-4F81-952D-4A1247C61597}" srcOrd="0" destOrd="0" presId="urn:microsoft.com/office/officeart/2005/8/layout/chevron1"/>
    <dgm:cxn modelId="{03FE8375-4CAC-4B4F-BA62-3EA53F599F81}" type="presParOf" srcId="{92F13D3F-FFEF-4B73-8B02-D8CCF0847330}" destId="{7BC15470-D506-4A48-9BAA-E02E28A62BE8}" srcOrd="0" destOrd="0" presId="urn:microsoft.com/office/officeart/2005/8/layout/chevron1"/>
    <dgm:cxn modelId="{318B082E-2EF7-42F3-BB53-1049B046FF9E}" type="presParOf" srcId="{92F13D3F-FFEF-4B73-8B02-D8CCF0847330}" destId="{6CDCF250-79A3-497F-8A1E-A8A573DD8ED2}" srcOrd="1" destOrd="0" presId="urn:microsoft.com/office/officeart/2005/8/layout/chevron1"/>
    <dgm:cxn modelId="{9131AD47-C3BA-4A2D-AE17-3849E85C2026}" type="presParOf" srcId="{92F13D3F-FFEF-4B73-8B02-D8CCF0847330}" destId="{7462032C-0A5B-4F81-952D-4A1247C61597}" srcOrd="2" destOrd="0" presId="urn:microsoft.com/office/officeart/2005/8/layout/chevron1"/>
    <dgm:cxn modelId="{EF15B7CF-F942-4539-A47F-A50DE7310A6B}" type="presParOf" srcId="{92F13D3F-FFEF-4B73-8B02-D8CCF0847330}" destId="{2805E425-5DBC-4EA9-A1A7-419128F4A8F7}" srcOrd="3" destOrd="0" presId="urn:microsoft.com/office/officeart/2005/8/layout/chevron1"/>
    <dgm:cxn modelId="{0A1C003A-1713-4030-8D0B-C8D0AAF7C231}" type="presParOf" srcId="{92F13D3F-FFEF-4B73-8B02-D8CCF0847330}" destId="{AA9899DA-6233-4B1B-AB8D-43DF41DAD8B6}" srcOrd="4" destOrd="0" presId="urn:microsoft.com/office/officeart/2005/8/layout/chevron1"/>
    <dgm:cxn modelId="{D792B0C8-7735-46E5-BD83-9D5E61672E6B}" type="presParOf" srcId="{92F13D3F-FFEF-4B73-8B02-D8CCF0847330}" destId="{0C723DCE-C4BB-4846-9BB9-4FECC70079D9}" srcOrd="5" destOrd="0" presId="urn:microsoft.com/office/officeart/2005/8/layout/chevron1"/>
    <dgm:cxn modelId="{FF8D82CF-1B80-4479-B5F7-604F0B719405}" type="presParOf" srcId="{92F13D3F-FFEF-4B73-8B02-D8CCF0847330}" destId="{55A7B66B-C84E-4BAD-8254-845805FBA824}" srcOrd="6" destOrd="0" presId="urn:microsoft.com/office/officeart/2005/8/layout/chevron1"/>
    <dgm:cxn modelId="{A1947105-664C-4DE5-AB03-2D1FC46E9976}" type="presParOf" srcId="{92F13D3F-FFEF-4B73-8B02-D8CCF0847330}" destId="{A01785C6-2D7A-4F80-BE56-3E802E47B0F2}" srcOrd="7" destOrd="0" presId="urn:microsoft.com/office/officeart/2005/8/layout/chevron1"/>
    <dgm:cxn modelId="{70E87B44-6DC4-414D-938C-F52377AF0C4A}" type="presParOf" srcId="{92F13D3F-FFEF-4B73-8B02-D8CCF0847330}" destId="{34A6208A-3917-4463-A2DB-F2CFA4A10CD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CD2AE19-9DA0-4EAC-959E-5CECB1CA7F7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E0B3CBC-3AD7-46D5-953F-472FBB61641C}">
      <dgm:prSet phldrT="[Texto]"/>
      <dgm:spPr/>
      <dgm:t>
        <a:bodyPr/>
        <a:lstStyle/>
        <a:p>
          <a:r>
            <a:rPr lang="es-ES" dirty="0">
              <a:solidFill>
                <a:schemeClr val="tx1"/>
              </a:solidFill>
            </a:rPr>
            <a:t>Definición</a:t>
          </a:r>
        </a:p>
      </dgm:t>
    </dgm:pt>
    <dgm:pt modelId="{E6FBEFF5-DD22-487A-BA71-153FEA1C6ECC}" type="parTrans" cxnId="{FB7D0531-8522-4EFC-937B-9505BF463D3A}">
      <dgm:prSet/>
      <dgm:spPr/>
      <dgm:t>
        <a:bodyPr/>
        <a:lstStyle/>
        <a:p>
          <a:endParaRPr lang="es-ES"/>
        </a:p>
      </dgm:t>
    </dgm:pt>
    <dgm:pt modelId="{40973E69-A149-45CF-A991-A3AD627DC2B3}" type="sibTrans" cxnId="{FB7D0531-8522-4EFC-937B-9505BF463D3A}">
      <dgm:prSet/>
      <dgm:spPr/>
      <dgm:t>
        <a:bodyPr/>
        <a:lstStyle/>
        <a:p>
          <a:endParaRPr lang="es-ES"/>
        </a:p>
      </dgm:t>
    </dgm:pt>
    <dgm:pt modelId="{89736D24-B012-44A5-8A70-E96A2AE0D2C8}">
      <dgm:prSet phldrT="[Texto]"/>
      <dgm:spPr/>
      <dgm:t>
        <a:bodyPr/>
        <a:lstStyle/>
        <a:p>
          <a:r>
            <a:rPr lang="es-ES" dirty="0">
              <a:solidFill>
                <a:schemeClr val="bg1"/>
              </a:solidFill>
            </a:rPr>
            <a:t>V&amp;I</a:t>
          </a:r>
        </a:p>
      </dgm:t>
    </dgm:pt>
    <dgm:pt modelId="{ED407A6B-E5E9-4B07-A74D-E97BF0C4C459}" type="parTrans" cxnId="{BDF97902-7D7A-4447-BFEB-0E0B091C0E96}">
      <dgm:prSet/>
      <dgm:spPr/>
      <dgm:t>
        <a:bodyPr/>
        <a:lstStyle/>
        <a:p>
          <a:endParaRPr lang="es-ES"/>
        </a:p>
      </dgm:t>
    </dgm:pt>
    <dgm:pt modelId="{978373AC-1941-487E-B47F-0D855661B42A}" type="sibTrans" cxnId="{BDF97902-7D7A-4447-BFEB-0E0B091C0E96}">
      <dgm:prSet/>
      <dgm:spPr/>
      <dgm:t>
        <a:bodyPr/>
        <a:lstStyle/>
        <a:p>
          <a:endParaRPr lang="es-ES"/>
        </a:p>
      </dgm:t>
    </dgm:pt>
    <dgm:pt modelId="{6B84256F-9BD7-446E-BB08-39C51EE1E131}">
      <dgm:prSet phldrT="[Texto]"/>
      <dgm:spPr/>
      <dgm:t>
        <a:bodyPr/>
        <a:lstStyle/>
        <a:p>
          <a:r>
            <a:rPr lang="es-ES" dirty="0"/>
            <a:t>Caso</a:t>
          </a:r>
        </a:p>
      </dgm:t>
    </dgm:pt>
    <dgm:pt modelId="{9A71A865-4DDB-46D6-A623-9205ECE71E60}" type="parTrans" cxnId="{778A3CE8-C573-4D78-AF8F-DBD6273815F0}">
      <dgm:prSet/>
      <dgm:spPr/>
      <dgm:t>
        <a:bodyPr/>
        <a:lstStyle/>
        <a:p>
          <a:endParaRPr lang="es-ES"/>
        </a:p>
      </dgm:t>
    </dgm:pt>
    <dgm:pt modelId="{AB716FE5-F7AE-46FF-AD68-8F0C359306A3}" type="sibTrans" cxnId="{778A3CE8-C573-4D78-AF8F-DBD6273815F0}">
      <dgm:prSet/>
      <dgm:spPr/>
      <dgm:t>
        <a:bodyPr/>
        <a:lstStyle/>
        <a:p>
          <a:endParaRPr lang="es-ES"/>
        </a:p>
      </dgm:t>
    </dgm:pt>
    <dgm:pt modelId="{4FB2CE73-0714-4CB3-AF03-9652A21246EB}">
      <dgm:prSet phldrT="[Texto]"/>
      <dgm:spPr/>
      <dgm:t>
        <a:bodyPr/>
        <a:lstStyle/>
        <a:p>
          <a:r>
            <a:rPr lang="es-ES" dirty="0">
              <a:solidFill>
                <a:schemeClr val="tx1"/>
              </a:solidFill>
            </a:rPr>
            <a:t>Impacto</a:t>
          </a:r>
        </a:p>
      </dgm:t>
    </dgm:pt>
    <dgm:pt modelId="{22E107E7-A758-430C-8E37-4B83FD5EF875}" type="parTrans" cxnId="{B21DA215-605F-49E0-92C5-1B3DBFC5B82E}">
      <dgm:prSet/>
      <dgm:spPr/>
      <dgm:t>
        <a:bodyPr/>
        <a:lstStyle/>
        <a:p>
          <a:endParaRPr lang="es-ES"/>
        </a:p>
      </dgm:t>
    </dgm:pt>
    <dgm:pt modelId="{471DE989-601E-4809-A867-5A9CF0EAE4EF}" type="sibTrans" cxnId="{B21DA215-605F-49E0-92C5-1B3DBFC5B82E}">
      <dgm:prSet/>
      <dgm:spPr/>
      <dgm:t>
        <a:bodyPr/>
        <a:lstStyle/>
        <a:p>
          <a:endParaRPr lang="es-ES"/>
        </a:p>
      </dgm:t>
    </dgm:pt>
    <dgm:pt modelId="{1F832D87-7FD5-469E-AC5D-5045BFB2DF16}">
      <dgm:prSet phldrT="[Texto]"/>
      <dgm:spPr/>
      <dgm:t>
        <a:bodyPr/>
        <a:lstStyle/>
        <a:p>
          <a:r>
            <a:rPr lang="es-ES" dirty="0"/>
            <a:t>Conclusión</a:t>
          </a:r>
        </a:p>
      </dgm:t>
    </dgm:pt>
    <dgm:pt modelId="{0E209186-695A-428B-92C8-01110B6F164C}" type="parTrans" cxnId="{2C841D51-29CC-4E80-965C-5E18E03BAEE8}">
      <dgm:prSet/>
      <dgm:spPr/>
      <dgm:t>
        <a:bodyPr/>
        <a:lstStyle/>
        <a:p>
          <a:endParaRPr lang="es-ES"/>
        </a:p>
      </dgm:t>
    </dgm:pt>
    <dgm:pt modelId="{A67C8070-83F6-4FAA-8BA7-00E2378294BC}" type="sibTrans" cxnId="{2C841D51-29CC-4E80-965C-5E18E03BAEE8}">
      <dgm:prSet/>
      <dgm:spPr/>
      <dgm:t>
        <a:bodyPr/>
        <a:lstStyle/>
        <a:p>
          <a:endParaRPr lang="es-ES"/>
        </a:p>
      </dgm:t>
    </dgm:pt>
    <dgm:pt modelId="{92F13D3F-FFEF-4B73-8B02-D8CCF0847330}" type="pres">
      <dgm:prSet presAssocID="{ECD2AE19-9DA0-4EAC-959E-5CECB1CA7F78}" presName="Name0" presStyleCnt="0">
        <dgm:presLayoutVars>
          <dgm:dir/>
          <dgm:animLvl val="lvl"/>
          <dgm:resizeHandles val="exact"/>
        </dgm:presLayoutVars>
      </dgm:prSet>
      <dgm:spPr/>
    </dgm:pt>
    <dgm:pt modelId="{7BC15470-D506-4A48-9BAA-E02E28A62BE8}" type="pres">
      <dgm:prSet presAssocID="{2E0B3CBC-3AD7-46D5-953F-472FBB61641C}" presName="parTxOnly" presStyleLbl="node1" presStyleIdx="0" presStyleCnt="5" custLinFactNeighborX="-10197" custLinFactNeighborY="56500">
        <dgm:presLayoutVars>
          <dgm:chMax val="0"/>
          <dgm:chPref val="0"/>
          <dgm:bulletEnabled val="1"/>
        </dgm:presLayoutVars>
      </dgm:prSet>
      <dgm:spPr/>
    </dgm:pt>
    <dgm:pt modelId="{6CDCF250-79A3-497F-8A1E-A8A573DD8ED2}" type="pres">
      <dgm:prSet presAssocID="{40973E69-A149-45CF-A991-A3AD627DC2B3}" presName="parTxOnlySpace" presStyleCnt="0"/>
      <dgm:spPr/>
    </dgm:pt>
    <dgm:pt modelId="{7462032C-0A5B-4F81-952D-4A1247C61597}" type="pres">
      <dgm:prSet presAssocID="{4FB2CE73-0714-4CB3-AF03-9652A21246E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805E425-5DBC-4EA9-A1A7-419128F4A8F7}" type="pres">
      <dgm:prSet presAssocID="{471DE989-601E-4809-A867-5A9CF0EAE4EF}" presName="parTxOnlySpace" presStyleCnt="0"/>
      <dgm:spPr/>
    </dgm:pt>
    <dgm:pt modelId="{AA9899DA-6233-4B1B-AB8D-43DF41DAD8B6}" type="pres">
      <dgm:prSet presAssocID="{89736D24-B012-44A5-8A70-E96A2AE0D2C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C723DCE-C4BB-4846-9BB9-4FECC70079D9}" type="pres">
      <dgm:prSet presAssocID="{978373AC-1941-487E-B47F-0D855661B42A}" presName="parTxOnlySpace" presStyleCnt="0"/>
      <dgm:spPr/>
    </dgm:pt>
    <dgm:pt modelId="{55A7B66B-C84E-4BAD-8254-845805FBA824}" type="pres">
      <dgm:prSet presAssocID="{6B84256F-9BD7-446E-BB08-39C51EE1E131}" presName="parTxOnly" presStyleLbl="node1" presStyleIdx="3" presStyleCnt="5" custLinFactNeighborY="50000">
        <dgm:presLayoutVars>
          <dgm:chMax val="0"/>
          <dgm:chPref val="0"/>
          <dgm:bulletEnabled val="1"/>
        </dgm:presLayoutVars>
      </dgm:prSet>
      <dgm:spPr/>
    </dgm:pt>
    <dgm:pt modelId="{A01785C6-2D7A-4F80-BE56-3E802E47B0F2}" type="pres">
      <dgm:prSet presAssocID="{AB716FE5-F7AE-46FF-AD68-8F0C359306A3}" presName="parTxOnlySpace" presStyleCnt="0"/>
      <dgm:spPr/>
    </dgm:pt>
    <dgm:pt modelId="{34A6208A-3917-4463-A2DB-F2CFA4A10CD6}" type="pres">
      <dgm:prSet presAssocID="{1F832D87-7FD5-469E-AC5D-5045BFB2DF1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DF97902-7D7A-4447-BFEB-0E0B091C0E96}" srcId="{ECD2AE19-9DA0-4EAC-959E-5CECB1CA7F78}" destId="{89736D24-B012-44A5-8A70-E96A2AE0D2C8}" srcOrd="2" destOrd="0" parTransId="{ED407A6B-E5E9-4B07-A74D-E97BF0C4C459}" sibTransId="{978373AC-1941-487E-B47F-0D855661B42A}"/>
    <dgm:cxn modelId="{AE4D890A-5574-49CB-9FF4-8824B7074524}" type="presOf" srcId="{1F832D87-7FD5-469E-AC5D-5045BFB2DF16}" destId="{34A6208A-3917-4463-A2DB-F2CFA4A10CD6}" srcOrd="0" destOrd="0" presId="urn:microsoft.com/office/officeart/2005/8/layout/chevron1"/>
    <dgm:cxn modelId="{3FA8B811-DE8D-489A-BD8B-2179A9B7D863}" type="presOf" srcId="{2E0B3CBC-3AD7-46D5-953F-472FBB61641C}" destId="{7BC15470-D506-4A48-9BAA-E02E28A62BE8}" srcOrd="0" destOrd="0" presId="urn:microsoft.com/office/officeart/2005/8/layout/chevron1"/>
    <dgm:cxn modelId="{B21DA215-605F-49E0-92C5-1B3DBFC5B82E}" srcId="{ECD2AE19-9DA0-4EAC-959E-5CECB1CA7F78}" destId="{4FB2CE73-0714-4CB3-AF03-9652A21246EB}" srcOrd="1" destOrd="0" parTransId="{22E107E7-A758-430C-8E37-4B83FD5EF875}" sibTransId="{471DE989-601E-4809-A867-5A9CF0EAE4EF}"/>
    <dgm:cxn modelId="{B26CC819-EDE0-4CFF-BAAB-E2F425BA1641}" type="presOf" srcId="{ECD2AE19-9DA0-4EAC-959E-5CECB1CA7F78}" destId="{92F13D3F-FFEF-4B73-8B02-D8CCF0847330}" srcOrd="0" destOrd="0" presId="urn:microsoft.com/office/officeart/2005/8/layout/chevron1"/>
    <dgm:cxn modelId="{FB7D0531-8522-4EFC-937B-9505BF463D3A}" srcId="{ECD2AE19-9DA0-4EAC-959E-5CECB1CA7F78}" destId="{2E0B3CBC-3AD7-46D5-953F-472FBB61641C}" srcOrd="0" destOrd="0" parTransId="{E6FBEFF5-DD22-487A-BA71-153FEA1C6ECC}" sibTransId="{40973E69-A149-45CF-A991-A3AD627DC2B3}"/>
    <dgm:cxn modelId="{2C841D51-29CC-4E80-965C-5E18E03BAEE8}" srcId="{ECD2AE19-9DA0-4EAC-959E-5CECB1CA7F78}" destId="{1F832D87-7FD5-469E-AC5D-5045BFB2DF16}" srcOrd="4" destOrd="0" parTransId="{0E209186-695A-428B-92C8-01110B6F164C}" sibTransId="{A67C8070-83F6-4FAA-8BA7-00E2378294BC}"/>
    <dgm:cxn modelId="{FC6046AA-2CB3-45EF-ABD7-EF87F0DC2565}" type="presOf" srcId="{89736D24-B012-44A5-8A70-E96A2AE0D2C8}" destId="{AA9899DA-6233-4B1B-AB8D-43DF41DAD8B6}" srcOrd="0" destOrd="0" presId="urn:microsoft.com/office/officeart/2005/8/layout/chevron1"/>
    <dgm:cxn modelId="{537E75CF-DEF5-4F7C-B607-AE5D4718F76C}" type="presOf" srcId="{6B84256F-9BD7-446E-BB08-39C51EE1E131}" destId="{55A7B66B-C84E-4BAD-8254-845805FBA824}" srcOrd="0" destOrd="0" presId="urn:microsoft.com/office/officeart/2005/8/layout/chevron1"/>
    <dgm:cxn modelId="{778A3CE8-C573-4D78-AF8F-DBD6273815F0}" srcId="{ECD2AE19-9DA0-4EAC-959E-5CECB1CA7F78}" destId="{6B84256F-9BD7-446E-BB08-39C51EE1E131}" srcOrd="3" destOrd="0" parTransId="{9A71A865-4DDB-46D6-A623-9205ECE71E60}" sibTransId="{AB716FE5-F7AE-46FF-AD68-8F0C359306A3}"/>
    <dgm:cxn modelId="{F735A6FE-DEDD-4B71-9624-755CCE243C85}" type="presOf" srcId="{4FB2CE73-0714-4CB3-AF03-9652A21246EB}" destId="{7462032C-0A5B-4F81-952D-4A1247C61597}" srcOrd="0" destOrd="0" presId="urn:microsoft.com/office/officeart/2005/8/layout/chevron1"/>
    <dgm:cxn modelId="{03FE8375-4CAC-4B4F-BA62-3EA53F599F81}" type="presParOf" srcId="{92F13D3F-FFEF-4B73-8B02-D8CCF0847330}" destId="{7BC15470-D506-4A48-9BAA-E02E28A62BE8}" srcOrd="0" destOrd="0" presId="urn:microsoft.com/office/officeart/2005/8/layout/chevron1"/>
    <dgm:cxn modelId="{318B082E-2EF7-42F3-BB53-1049B046FF9E}" type="presParOf" srcId="{92F13D3F-FFEF-4B73-8B02-D8CCF0847330}" destId="{6CDCF250-79A3-497F-8A1E-A8A573DD8ED2}" srcOrd="1" destOrd="0" presId="urn:microsoft.com/office/officeart/2005/8/layout/chevron1"/>
    <dgm:cxn modelId="{9131AD47-C3BA-4A2D-AE17-3849E85C2026}" type="presParOf" srcId="{92F13D3F-FFEF-4B73-8B02-D8CCF0847330}" destId="{7462032C-0A5B-4F81-952D-4A1247C61597}" srcOrd="2" destOrd="0" presId="urn:microsoft.com/office/officeart/2005/8/layout/chevron1"/>
    <dgm:cxn modelId="{EF15B7CF-F942-4539-A47F-A50DE7310A6B}" type="presParOf" srcId="{92F13D3F-FFEF-4B73-8B02-D8CCF0847330}" destId="{2805E425-5DBC-4EA9-A1A7-419128F4A8F7}" srcOrd="3" destOrd="0" presId="urn:microsoft.com/office/officeart/2005/8/layout/chevron1"/>
    <dgm:cxn modelId="{0A1C003A-1713-4030-8D0B-C8D0AAF7C231}" type="presParOf" srcId="{92F13D3F-FFEF-4B73-8B02-D8CCF0847330}" destId="{AA9899DA-6233-4B1B-AB8D-43DF41DAD8B6}" srcOrd="4" destOrd="0" presId="urn:microsoft.com/office/officeart/2005/8/layout/chevron1"/>
    <dgm:cxn modelId="{D792B0C8-7735-46E5-BD83-9D5E61672E6B}" type="presParOf" srcId="{92F13D3F-FFEF-4B73-8B02-D8CCF0847330}" destId="{0C723DCE-C4BB-4846-9BB9-4FECC70079D9}" srcOrd="5" destOrd="0" presId="urn:microsoft.com/office/officeart/2005/8/layout/chevron1"/>
    <dgm:cxn modelId="{FF8D82CF-1B80-4479-B5F7-604F0B719405}" type="presParOf" srcId="{92F13D3F-FFEF-4B73-8B02-D8CCF0847330}" destId="{55A7B66B-C84E-4BAD-8254-845805FBA824}" srcOrd="6" destOrd="0" presId="urn:microsoft.com/office/officeart/2005/8/layout/chevron1"/>
    <dgm:cxn modelId="{A1947105-664C-4DE5-AB03-2D1FC46E9976}" type="presParOf" srcId="{92F13D3F-FFEF-4B73-8B02-D8CCF0847330}" destId="{A01785C6-2D7A-4F80-BE56-3E802E47B0F2}" srcOrd="7" destOrd="0" presId="urn:microsoft.com/office/officeart/2005/8/layout/chevron1"/>
    <dgm:cxn modelId="{70E87B44-6DC4-414D-938C-F52377AF0C4A}" type="presParOf" srcId="{92F13D3F-FFEF-4B73-8B02-D8CCF0847330}" destId="{34A6208A-3917-4463-A2DB-F2CFA4A10CD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CD2AE19-9DA0-4EAC-959E-5CECB1CA7F7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E0B3CBC-3AD7-46D5-953F-472FBB61641C}">
      <dgm:prSet phldrT="[Texto]"/>
      <dgm:spPr/>
      <dgm:t>
        <a:bodyPr/>
        <a:lstStyle/>
        <a:p>
          <a:r>
            <a:rPr lang="es-ES" dirty="0">
              <a:solidFill>
                <a:schemeClr val="tx1"/>
              </a:solidFill>
            </a:rPr>
            <a:t>Definición</a:t>
          </a:r>
        </a:p>
      </dgm:t>
    </dgm:pt>
    <dgm:pt modelId="{E6FBEFF5-DD22-487A-BA71-153FEA1C6ECC}" type="parTrans" cxnId="{FB7D0531-8522-4EFC-937B-9505BF463D3A}">
      <dgm:prSet/>
      <dgm:spPr/>
      <dgm:t>
        <a:bodyPr/>
        <a:lstStyle/>
        <a:p>
          <a:endParaRPr lang="es-ES"/>
        </a:p>
      </dgm:t>
    </dgm:pt>
    <dgm:pt modelId="{40973E69-A149-45CF-A991-A3AD627DC2B3}" type="sibTrans" cxnId="{FB7D0531-8522-4EFC-937B-9505BF463D3A}">
      <dgm:prSet/>
      <dgm:spPr/>
      <dgm:t>
        <a:bodyPr/>
        <a:lstStyle/>
        <a:p>
          <a:endParaRPr lang="es-ES"/>
        </a:p>
      </dgm:t>
    </dgm:pt>
    <dgm:pt modelId="{89736D24-B012-44A5-8A70-E96A2AE0D2C8}">
      <dgm:prSet phldrT="[Texto]"/>
      <dgm:spPr/>
      <dgm:t>
        <a:bodyPr/>
        <a:lstStyle/>
        <a:p>
          <a:r>
            <a:rPr lang="es-ES" dirty="0">
              <a:solidFill>
                <a:schemeClr val="bg1"/>
              </a:solidFill>
            </a:rPr>
            <a:t>V&amp;I</a:t>
          </a:r>
        </a:p>
      </dgm:t>
    </dgm:pt>
    <dgm:pt modelId="{ED407A6B-E5E9-4B07-A74D-E97BF0C4C459}" type="parTrans" cxnId="{BDF97902-7D7A-4447-BFEB-0E0B091C0E96}">
      <dgm:prSet/>
      <dgm:spPr/>
      <dgm:t>
        <a:bodyPr/>
        <a:lstStyle/>
        <a:p>
          <a:endParaRPr lang="es-ES"/>
        </a:p>
      </dgm:t>
    </dgm:pt>
    <dgm:pt modelId="{978373AC-1941-487E-B47F-0D855661B42A}" type="sibTrans" cxnId="{BDF97902-7D7A-4447-BFEB-0E0B091C0E96}">
      <dgm:prSet/>
      <dgm:spPr/>
      <dgm:t>
        <a:bodyPr/>
        <a:lstStyle/>
        <a:p>
          <a:endParaRPr lang="es-ES"/>
        </a:p>
      </dgm:t>
    </dgm:pt>
    <dgm:pt modelId="{6B84256F-9BD7-446E-BB08-39C51EE1E131}">
      <dgm:prSet phldrT="[Texto]"/>
      <dgm:spPr/>
      <dgm:t>
        <a:bodyPr/>
        <a:lstStyle/>
        <a:p>
          <a:r>
            <a:rPr lang="es-ES" dirty="0"/>
            <a:t>Caso</a:t>
          </a:r>
        </a:p>
      </dgm:t>
    </dgm:pt>
    <dgm:pt modelId="{9A71A865-4DDB-46D6-A623-9205ECE71E60}" type="parTrans" cxnId="{778A3CE8-C573-4D78-AF8F-DBD6273815F0}">
      <dgm:prSet/>
      <dgm:spPr/>
      <dgm:t>
        <a:bodyPr/>
        <a:lstStyle/>
        <a:p>
          <a:endParaRPr lang="es-ES"/>
        </a:p>
      </dgm:t>
    </dgm:pt>
    <dgm:pt modelId="{AB716FE5-F7AE-46FF-AD68-8F0C359306A3}" type="sibTrans" cxnId="{778A3CE8-C573-4D78-AF8F-DBD6273815F0}">
      <dgm:prSet/>
      <dgm:spPr/>
      <dgm:t>
        <a:bodyPr/>
        <a:lstStyle/>
        <a:p>
          <a:endParaRPr lang="es-ES"/>
        </a:p>
      </dgm:t>
    </dgm:pt>
    <dgm:pt modelId="{4FB2CE73-0714-4CB3-AF03-9652A21246EB}">
      <dgm:prSet phldrT="[Texto]"/>
      <dgm:spPr/>
      <dgm:t>
        <a:bodyPr/>
        <a:lstStyle/>
        <a:p>
          <a:r>
            <a:rPr lang="es-ES" dirty="0">
              <a:solidFill>
                <a:schemeClr val="tx1"/>
              </a:solidFill>
            </a:rPr>
            <a:t>Impacto</a:t>
          </a:r>
        </a:p>
      </dgm:t>
    </dgm:pt>
    <dgm:pt modelId="{22E107E7-A758-430C-8E37-4B83FD5EF875}" type="parTrans" cxnId="{B21DA215-605F-49E0-92C5-1B3DBFC5B82E}">
      <dgm:prSet/>
      <dgm:spPr/>
      <dgm:t>
        <a:bodyPr/>
        <a:lstStyle/>
        <a:p>
          <a:endParaRPr lang="es-ES"/>
        </a:p>
      </dgm:t>
    </dgm:pt>
    <dgm:pt modelId="{471DE989-601E-4809-A867-5A9CF0EAE4EF}" type="sibTrans" cxnId="{B21DA215-605F-49E0-92C5-1B3DBFC5B82E}">
      <dgm:prSet/>
      <dgm:spPr/>
      <dgm:t>
        <a:bodyPr/>
        <a:lstStyle/>
        <a:p>
          <a:endParaRPr lang="es-ES"/>
        </a:p>
      </dgm:t>
    </dgm:pt>
    <dgm:pt modelId="{1F832D87-7FD5-469E-AC5D-5045BFB2DF16}">
      <dgm:prSet phldrT="[Texto]"/>
      <dgm:spPr/>
      <dgm:t>
        <a:bodyPr/>
        <a:lstStyle/>
        <a:p>
          <a:r>
            <a:rPr lang="es-ES" dirty="0"/>
            <a:t>Conclusión</a:t>
          </a:r>
        </a:p>
      </dgm:t>
    </dgm:pt>
    <dgm:pt modelId="{0E209186-695A-428B-92C8-01110B6F164C}" type="parTrans" cxnId="{2C841D51-29CC-4E80-965C-5E18E03BAEE8}">
      <dgm:prSet/>
      <dgm:spPr/>
      <dgm:t>
        <a:bodyPr/>
        <a:lstStyle/>
        <a:p>
          <a:endParaRPr lang="es-ES"/>
        </a:p>
      </dgm:t>
    </dgm:pt>
    <dgm:pt modelId="{A67C8070-83F6-4FAA-8BA7-00E2378294BC}" type="sibTrans" cxnId="{2C841D51-29CC-4E80-965C-5E18E03BAEE8}">
      <dgm:prSet/>
      <dgm:spPr/>
      <dgm:t>
        <a:bodyPr/>
        <a:lstStyle/>
        <a:p>
          <a:endParaRPr lang="es-ES"/>
        </a:p>
      </dgm:t>
    </dgm:pt>
    <dgm:pt modelId="{92F13D3F-FFEF-4B73-8B02-D8CCF0847330}" type="pres">
      <dgm:prSet presAssocID="{ECD2AE19-9DA0-4EAC-959E-5CECB1CA7F78}" presName="Name0" presStyleCnt="0">
        <dgm:presLayoutVars>
          <dgm:dir/>
          <dgm:animLvl val="lvl"/>
          <dgm:resizeHandles val="exact"/>
        </dgm:presLayoutVars>
      </dgm:prSet>
      <dgm:spPr/>
    </dgm:pt>
    <dgm:pt modelId="{7BC15470-D506-4A48-9BAA-E02E28A62BE8}" type="pres">
      <dgm:prSet presAssocID="{2E0B3CBC-3AD7-46D5-953F-472FBB61641C}" presName="parTxOnly" presStyleLbl="node1" presStyleIdx="0" presStyleCnt="5" custLinFactNeighborX="-10197" custLinFactNeighborY="56500">
        <dgm:presLayoutVars>
          <dgm:chMax val="0"/>
          <dgm:chPref val="0"/>
          <dgm:bulletEnabled val="1"/>
        </dgm:presLayoutVars>
      </dgm:prSet>
      <dgm:spPr/>
    </dgm:pt>
    <dgm:pt modelId="{6CDCF250-79A3-497F-8A1E-A8A573DD8ED2}" type="pres">
      <dgm:prSet presAssocID="{40973E69-A149-45CF-A991-A3AD627DC2B3}" presName="parTxOnlySpace" presStyleCnt="0"/>
      <dgm:spPr/>
    </dgm:pt>
    <dgm:pt modelId="{7462032C-0A5B-4F81-952D-4A1247C61597}" type="pres">
      <dgm:prSet presAssocID="{4FB2CE73-0714-4CB3-AF03-9652A21246E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805E425-5DBC-4EA9-A1A7-419128F4A8F7}" type="pres">
      <dgm:prSet presAssocID="{471DE989-601E-4809-A867-5A9CF0EAE4EF}" presName="parTxOnlySpace" presStyleCnt="0"/>
      <dgm:spPr/>
    </dgm:pt>
    <dgm:pt modelId="{AA9899DA-6233-4B1B-AB8D-43DF41DAD8B6}" type="pres">
      <dgm:prSet presAssocID="{89736D24-B012-44A5-8A70-E96A2AE0D2C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C723DCE-C4BB-4846-9BB9-4FECC70079D9}" type="pres">
      <dgm:prSet presAssocID="{978373AC-1941-487E-B47F-0D855661B42A}" presName="parTxOnlySpace" presStyleCnt="0"/>
      <dgm:spPr/>
    </dgm:pt>
    <dgm:pt modelId="{55A7B66B-C84E-4BAD-8254-845805FBA824}" type="pres">
      <dgm:prSet presAssocID="{6B84256F-9BD7-446E-BB08-39C51EE1E131}" presName="parTxOnly" presStyleLbl="node1" presStyleIdx="3" presStyleCnt="5" custLinFactNeighborY="50000">
        <dgm:presLayoutVars>
          <dgm:chMax val="0"/>
          <dgm:chPref val="0"/>
          <dgm:bulletEnabled val="1"/>
        </dgm:presLayoutVars>
      </dgm:prSet>
      <dgm:spPr/>
    </dgm:pt>
    <dgm:pt modelId="{A01785C6-2D7A-4F80-BE56-3E802E47B0F2}" type="pres">
      <dgm:prSet presAssocID="{AB716FE5-F7AE-46FF-AD68-8F0C359306A3}" presName="parTxOnlySpace" presStyleCnt="0"/>
      <dgm:spPr/>
    </dgm:pt>
    <dgm:pt modelId="{34A6208A-3917-4463-A2DB-F2CFA4A10CD6}" type="pres">
      <dgm:prSet presAssocID="{1F832D87-7FD5-469E-AC5D-5045BFB2DF1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DF97902-7D7A-4447-BFEB-0E0B091C0E96}" srcId="{ECD2AE19-9DA0-4EAC-959E-5CECB1CA7F78}" destId="{89736D24-B012-44A5-8A70-E96A2AE0D2C8}" srcOrd="2" destOrd="0" parTransId="{ED407A6B-E5E9-4B07-A74D-E97BF0C4C459}" sibTransId="{978373AC-1941-487E-B47F-0D855661B42A}"/>
    <dgm:cxn modelId="{AE4D890A-5574-49CB-9FF4-8824B7074524}" type="presOf" srcId="{1F832D87-7FD5-469E-AC5D-5045BFB2DF16}" destId="{34A6208A-3917-4463-A2DB-F2CFA4A10CD6}" srcOrd="0" destOrd="0" presId="urn:microsoft.com/office/officeart/2005/8/layout/chevron1"/>
    <dgm:cxn modelId="{3FA8B811-DE8D-489A-BD8B-2179A9B7D863}" type="presOf" srcId="{2E0B3CBC-3AD7-46D5-953F-472FBB61641C}" destId="{7BC15470-D506-4A48-9BAA-E02E28A62BE8}" srcOrd="0" destOrd="0" presId="urn:microsoft.com/office/officeart/2005/8/layout/chevron1"/>
    <dgm:cxn modelId="{B21DA215-605F-49E0-92C5-1B3DBFC5B82E}" srcId="{ECD2AE19-9DA0-4EAC-959E-5CECB1CA7F78}" destId="{4FB2CE73-0714-4CB3-AF03-9652A21246EB}" srcOrd="1" destOrd="0" parTransId="{22E107E7-A758-430C-8E37-4B83FD5EF875}" sibTransId="{471DE989-601E-4809-A867-5A9CF0EAE4EF}"/>
    <dgm:cxn modelId="{B26CC819-EDE0-4CFF-BAAB-E2F425BA1641}" type="presOf" srcId="{ECD2AE19-9DA0-4EAC-959E-5CECB1CA7F78}" destId="{92F13D3F-FFEF-4B73-8B02-D8CCF0847330}" srcOrd="0" destOrd="0" presId="urn:microsoft.com/office/officeart/2005/8/layout/chevron1"/>
    <dgm:cxn modelId="{FB7D0531-8522-4EFC-937B-9505BF463D3A}" srcId="{ECD2AE19-9DA0-4EAC-959E-5CECB1CA7F78}" destId="{2E0B3CBC-3AD7-46D5-953F-472FBB61641C}" srcOrd="0" destOrd="0" parTransId="{E6FBEFF5-DD22-487A-BA71-153FEA1C6ECC}" sibTransId="{40973E69-A149-45CF-A991-A3AD627DC2B3}"/>
    <dgm:cxn modelId="{2C841D51-29CC-4E80-965C-5E18E03BAEE8}" srcId="{ECD2AE19-9DA0-4EAC-959E-5CECB1CA7F78}" destId="{1F832D87-7FD5-469E-AC5D-5045BFB2DF16}" srcOrd="4" destOrd="0" parTransId="{0E209186-695A-428B-92C8-01110B6F164C}" sibTransId="{A67C8070-83F6-4FAA-8BA7-00E2378294BC}"/>
    <dgm:cxn modelId="{FC6046AA-2CB3-45EF-ABD7-EF87F0DC2565}" type="presOf" srcId="{89736D24-B012-44A5-8A70-E96A2AE0D2C8}" destId="{AA9899DA-6233-4B1B-AB8D-43DF41DAD8B6}" srcOrd="0" destOrd="0" presId="urn:microsoft.com/office/officeart/2005/8/layout/chevron1"/>
    <dgm:cxn modelId="{537E75CF-DEF5-4F7C-B607-AE5D4718F76C}" type="presOf" srcId="{6B84256F-9BD7-446E-BB08-39C51EE1E131}" destId="{55A7B66B-C84E-4BAD-8254-845805FBA824}" srcOrd="0" destOrd="0" presId="urn:microsoft.com/office/officeart/2005/8/layout/chevron1"/>
    <dgm:cxn modelId="{778A3CE8-C573-4D78-AF8F-DBD6273815F0}" srcId="{ECD2AE19-9DA0-4EAC-959E-5CECB1CA7F78}" destId="{6B84256F-9BD7-446E-BB08-39C51EE1E131}" srcOrd="3" destOrd="0" parTransId="{9A71A865-4DDB-46D6-A623-9205ECE71E60}" sibTransId="{AB716FE5-F7AE-46FF-AD68-8F0C359306A3}"/>
    <dgm:cxn modelId="{F735A6FE-DEDD-4B71-9624-755CCE243C85}" type="presOf" srcId="{4FB2CE73-0714-4CB3-AF03-9652A21246EB}" destId="{7462032C-0A5B-4F81-952D-4A1247C61597}" srcOrd="0" destOrd="0" presId="urn:microsoft.com/office/officeart/2005/8/layout/chevron1"/>
    <dgm:cxn modelId="{03FE8375-4CAC-4B4F-BA62-3EA53F599F81}" type="presParOf" srcId="{92F13D3F-FFEF-4B73-8B02-D8CCF0847330}" destId="{7BC15470-D506-4A48-9BAA-E02E28A62BE8}" srcOrd="0" destOrd="0" presId="urn:microsoft.com/office/officeart/2005/8/layout/chevron1"/>
    <dgm:cxn modelId="{318B082E-2EF7-42F3-BB53-1049B046FF9E}" type="presParOf" srcId="{92F13D3F-FFEF-4B73-8B02-D8CCF0847330}" destId="{6CDCF250-79A3-497F-8A1E-A8A573DD8ED2}" srcOrd="1" destOrd="0" presId="urn:microsoft.com/office/officeart/2005/8/layout/chevron1"/>
    <dgm:cxn modelId="{9131AD47-C3BA-4A2D-AE17-3849E85C2026}" type="presParOf" srcId="{92F13D3F-FFEF-4B73-8B02-D8CCF0847330}" destId="{7462032C-0A5B-4F81-952D-4A1247C61597}" srcOrd="2" destOrd="0" presId="urn:microsoft.com/office/officeart/2005/8/layout/chevron1"/>
    <dgm:cxn modelId="{EF15B7CF-F942-4539-A47F-A50DE7310A6B}" type="presParOf" srcId="{92F13D3F-FFEF-4B73-8B02-D8CCF0847330}" destId="{2805E425-5DBC-4EA9-A1A7-419128F4A8F7}" srcOrd="3" destOrd="0" presId="urn:microsoft.com/office/officeart/2005/8/layout/chevron1"/>
    <dgm:cxn modelId="{0A1C003A-1713-4030-8D0B-C8D0AAF7C231}" type="presParOf" srcId="{92F13D3F-FFEF-4B73-8B02-D8CCF0847330}" destId="{AA9899DA-6233-4B1B-AB8D-43DF41DAD8B6}" srcOrd="4" destOrd="0" presId="urn:microsoft.com/office/officeart/2005/8/layout/chevron1"/>
    <dgm:cxn modelId="{D792B0C8-7735-46E5-BD83-9D5E61672E6B}" type="presParOf" srcId="{92F13D3F-FFEF-4B73-8B02-D8CCF0847330}" destId="{0C723DCE-C4BB-4846-9BB9-4FECC70079D9}" srcOrd="5" destOrd="0" presId="urn:microsoft.com/office/officeart/2005/8/layout/chevron1"/>
    <dgm:cxn modelId="{FF8D82CF-1B80-4479-B5F7-604F0B719405}" type="presParOf" srcId="{92F13D3F-FFEF-4B73-8B02-D8CCF0847330}" destId="{55A7B66B-C84E-4BAD-8254-845805FBA824}" srcOrd="6" destOrd="0" presId="urn:microsoft.com/office/officeart/2005/8/layout/chevron1"/>
    <dgm:cxn modelId="{A1947105-664C-4DE5-AB03-2D1FC46E9976}" type="presParOf" srcId="{92F13D3F-FFEF-4B73-8B02-D8CCF0847330}" destId="{A01785C6-2D7A-4F80-BE56-3E802E47B0F2}" srcOrd="7" destOrd="0" presId="urn:microsoft.com/office/officeart/2005/8/layout/chevron1"/>
    <dgm:cxn modelId="{70E87B44-6DC4-414D-938C-F52377AF0C4A}" type="presParOf" srcId="{92F13D3F-FFEF-4B73-8B02-D8CCF0847330}" destId="{34A6208A-3917-4463-A2DB-F2CFA4A10CD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CD2AE19-9DA0-4EAC-959E-5CECB1CA7F7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E0B3CBC-3AD7-46D5-953F-472FBB61641C}">
      <dgm:prSet phldrT="[Texto]"/>
      <dgm:spPr/>
      <dgm:t>
        <a:bodyPr/>
        <a:lstStyle/>
        <a:p>
          <a:r>
            <a:rPr lang="es-ES" dirty="0">
              <a:solidFill>
                <a:schemeClr val="tx1"/>
              </a:solidFill>
            </a:rPr>
            <a:t>Definición</a:t>
          </a:r>
        </a:p>
      </dgm:t>
    </dgm:pt>
    <dgm:pt modelId="{E6FBEFF5-DD22-487A-BA71-153FEA1C6ECC}" type="parTrans" cxnId="{FB7D0531-8522-4EFC-937B-9505BF463D3A}">
      <dgm:prSet/>
      <dgm:spPr/>
      <dgm:t>
        <a:bodyPr/>
        <a:lstStyle/>
        <a:p>
          <a:endParaRPr lang="es-ES"/>
        </a:p>
      </dgm:t>
    </dgm:pt>
    <dgm:pt modelId="{40973E69-A149-45CF-A991-A3AD627DC2B3}" type="sibTrans" cxnId="{FB7D0531-8522-4EFC-937B-9505BF463D3A}">
      <dgm:prSet/>
      <dgm:spPr/>
      <dgm:t>
        <a:bodyPr/>
        <a:lstStyle/>
        <a:p>
          <a:endParaRPr lang="es-ES"/>
        </a:p>
      </dgm:t>
    </dgm:pt>
    <dgm:pt modelId="{89736D24-B012-44A5-8A70-E96A2AE0D2C8}">
      <dgm:prSet phldrT="[Texto]"/>
      <dgm:spPr/>
      <dgm:t>
        <a:bodyPr/>
        <a:lstStyle/>
        <a:p>
          <a:r>
            <a:rPr lang="es-ES" dirty="0">
              <a:solidFill>
                <a:schemeClr val="tx1"/>
              </a:solidFill>
            </a:rPr>
            <a:t>V&amp;I</a:t>
          </a:r>
        </a:p>
      </dgm:t>
    </dgm:pt>
    <dgm:pt modelId="{ED407A6B-E5E9-4B07-A74D-E97BF0C4C459}" type="parTrans" cxnId="{BDF97902-7D7A-4447-BFEB-0E0B091C0E96}">
      <dgm:prSet/>
      <dgm:spPr/>
      <dgm:t>
        <a:bodyPr/>
        <a:lstStyle/>
        <a:p>
          <a:endParaRPr lang="es-ES"/>
        </a:p>
      </dgm:t>
    </dgm:pt>
    <dgm:pt modelId="{978373AC-1941-487E-B47F-0D855661B42A}" type="sibTrans" cxnId="{BDF97902-7D7A-4447-BFEB-0E0B091C0E96}">
      <dgm:prSet/>
      <dgm:spPr/>
      <dgm:t>
        <a:bodyPr/>
        <a:lstStyle/>
        <a:p>
          <a:endParaRPr lang="es-ES"/>
        </a:p>
      </dgm:t>
    </dgm:pt>
    <dgm:pt modelId="{6B84256F-9BD7-446E-BB08-39C51EE1E131}">
      <dgm:prSet phldrT="[Texto]"/>
      <dgm:spPr/>
      <dgm:t>
        <a:bodyPr/>
        <a:lstStyle/>
        <a:p>
          <a:r>
            <a:rPr lang="es-ES" dirty="0">
              <a:solidFill>
                <a:schemeClr val="bg1"/>
              </a:solidFill>
            </a:rPr>
            <a:t>Caso</a:t>
          </a:r>
        </a:p>
      </dgm:t>
    </dgm:pt>
    <dgm:pt modelId="{9A71A865-4DDB-46D6-A623-9205ECE71E60}" type="parTrans" cxnId="{778A3CE8-C573-4D78-AF8F-DBD6273815F0}">
      <dgm:prSet/>
      <dgm:spPr/>
      <dgm:t>
        <a:bodyPr/>
        <a:lstStyle/>
        <a:p>
          <a:endParaRPr lang="es-ES"/>
        </a:p>
      </dgm:t>
    </dgm:pt>
    <dgm:pt modelId="{AB716FE5-F7AE-46FF-AD68-8F0C359306A3}" type="sibTrans" cxnId="{778A3CE8-C573-4D78-AF8F-DBD6273815F0}">
      <dgm:prSet/>
      <dgm:spPr/>
      <dgm:t>
        <a:bodyPr/>
        <a:lstStyle/>
        <a:p>
          <a:endParaRPr lang="es-ES"/>
        </a:p>
      </dgm:t>
    </dgm:pt>
    <dgm:pt modelId="{4FB2CE73-0714-4CB3-AF03-9652A21246EB}">
      <dgm:prSet phldrT="[Texto]"/>
      <dgm:spPr/>
      <dgm:t>
        <a:bodyPr/>
        <a:lstStyle/>
        <a:p>
          <a:r>
            <a:rPr lang="es-ES" dirty="0">
              <a:solidFill>
                <a:schemeClr val="tx1"/>
              </a:solidFill>
            </a:rPr>
            <a:t>Impacto</a:t>
          </a:r>
        </a:p>
      </dgm:t>
    </dgm:pt>
    <dgm:pt modelId="{22E107E7-A758-430C-8E37-4B83FD5EF875}" type="parTrans" cxnId="{B21DA215-605F-49E0-92C5-1B3DBFC5B82E}">
      <dgm:prSet/>
      <dgm:spPr/>
      <dgm:t>
        <a:bodyPr/>
        <a:lstStyle/>
        <a:p>
          <a:endParaRPr lang="es-ES"/>
        </a:p>
      </dgm:t>
    </dgm:pt>
    <dgm:pt modelId="{471DE989-601E-4809-A867-5A9CF0EAE4EF}" type="sibTrans" cxnId="{B21DA215-605F-49E0-92C5-1B3DBFC5B82E}">
      <dgm:prSet/>
      <dgm:spPr/>
      <dgm:t>
        <a:bodyPr/>
        <a:lstStyle/>
        <a:p>
          <a:endParaRPr lang="es-ES"/>
        </a:p>
      </dgm:t>
    </dgm:pt>
    <dgm:pt modelId="{1F832D87-7FD5-469E-AC5D-5045BFB2DF16}">
      <dgm:prSet phldrT="[Texto]"/>
      <dgm:spPr/>
      <dgm:t>
        <a:bodyPr/>
        <a:lstStyle/>
        <a:p>
          <a:r>
            <a:rPr lang="es-ES" dirty="0"/>
            <a:t>Conclusión</a:t>
          </a:r>
        </a:p>
      </dgm:t>
    </dgm:pt>
    <dgm:pt modelId="{0E209186-695A-428B-92C8-01110B6F164C}" type="parTrans" cxnId="{2C841D51-29CC-4E80-965C-5E18E03BAEE8}">
      <dgm:prSet/>
      <dgm:spPr/>
      <dgm:t>
        <a:bodyPr/>
        <a:lstStyle/>
        <a:p>
          <a:endParaRPr lang="es-ES"/>
        </a:p>
      </dgm:t>
    </dgm:pt>
    <dgm:pt modelId="{A67C8070-83F6-4FAA-8BA7-00E2378294BC}" type="sibTrans" cxnId="{2C841D51-29CC-4E80-965C-5E18E03BAEE8}">
      <dgm:prSet/>
      <dgm:spPr/>
      <dgm:t>
        <a:bodyPr/>
        <a:lstStyle/>
        <a:p>
          <a:endParaRPr lang="es-ES"/>
        </a:p>
      </dgm:t>
    </dgm:pt>
    <dgm:pt modelId="{92F13D3F-FFEF-4B73-8B02-D8CCF0847330}" type="pres">
      <dgm:prSet presAssocID="{ECD2AE19-9DA0-4EAC-959E-5CECB1CA7F78}" presName="Name0" presStyleCnt="0">
        <dgm:presLayoutVars>
          <dgm:dir/>
          <dgm:animLvl val="lvl"/>
          <dgm:resizeHandles val="exact"/>
        </dgm:presLayoutVars>
      </dgm:prSet>
      <dgm:spPr/>
    </dgm:pt>
    <dgm:pt modelId="{7BC15470-D506-4A48-9BAA-E02E28A62BE8}" type="pres">
      <dgm:prSet presAssocID="{2E0B3CBC-3AD7-46D5-953F-472FBB61641C}" presName="parTxOnly" presStyleLbl="node1" presStyleIdx="0" presStyleCnt="5" custLinFactNeighborX="-10197" custLinFactNeighborY="56500">
        <dgm:presLayoutVars>
          <dgm:chMax val="0"/>
          <dgm:chPref val="0"/>
          <dgm:bulletEnabled val="1"/>
        </dgm:presLayoutVars>
      </dgm:prSet>
      <dgm:spPr/>
    </dgm:pt>
    <dgm:pt modelId="{6CDCF250-79A3-497F-8A1E-A8A573DD8ED2}" type="pres">
      <dgm:prSet presAssocID="{40973E69-A149-45CF-A991-A3AD627DC2B3}" presName="parTxOnlySpace" presStyleCnt="0"/>
      <dgm:spPr/>
    </dgm:pt>
    <dgm:pt modelId="{7462032C-0A5B-4F81-952D-4A1247C61597}" type="pres">
      <dgm:prSet presAssocID="{4FB2CE73-0714-4CB3-AF03-9652A21246E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805E425-5DBC-4EA9-A1A7-419128F4A8F7}" type="pres">
      <dgm:prSet presAssocID="{471DE989-601E-4809-A867-5A9CF0EAE4EF}" presName="parTxOnlySpace" presStyleCnt="0"/>
      <dgm:spPr/>
    </dgm:pt>
    <dgm:pt modelId="{AA9899DA-6233-4B1B-AB8D-43DF41DAD8B6}" type="pres">
      <dgm:prSet presAssocID="{89736D24-B012-44A5-8A70-E96A2AE0D2C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C723DCE-C4BB-4846-9BB9-4FECC70079D9}" type="pres">
      <dgm:prSet presAssocID="{978373AC-1941-487E-B47F-0D855661B42A}" presName="parTxOnlySpace" presStyleCnt="0"/>
      <dgm:spPr/>
    </dgm:pt>
    <dgm:pt modelId="{55A7B66B-C84E-4BAD-8254-845805FBA824}" type="pres">
      <dgm:prSet presAssocID="{6B84256F-9BD7-446E-BB08-39C51EE1E131}" presName="parTxOnly" presStyleLbl="node1" presStyleIdx="3" presStyleCnt="5" custLinFactNeighborY="50000">
        <dgm:presLayoutVars>
          <dgm:chMax val="0"/>
          <dgm:chPref val="0"/>
          <dgm:bulletEnabled val="1"/>
        </dgm:presLayoutVars>
      </dgm:prSet>
      <dgm:spPr/>
    </dgm:pt>
    <dgm:pt modelId="{A01785C6-2D7A-4F80-BE56-3E802E47B0F2}" type="pres">
      <dgm:prSet presAssocID="{AB716FE5-F7AE-46FF-AD68-8F0C359306A3}" presName="parTxOnlySpace" presStyleCnt="0"/>
      <dgm:spPr/>
    </dgm:pt>
    <dgm:pt modelId="{34A6208A-3917-4463-A2DB-F2CFA4A10CD6}" type="pres">
      <dgm:prSet presAssocID="{1F832D87-7FD5-469E-AC5D-5045BFB2DF1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DF97902-7D7A-4447-BFEB-0E0B091C0E96}" srcId="{ECD2AE19-9DA0-4EAC-959E-5CECB1CA7F78}" destId="{89736D24-B012-44A5-8A70-E96A2AE0D2C8}" srcOrd="2" destOrd="0" parTransId="{ED407A6B-E5E9-4B07-A74D-E97BF0C4C459}" sibTransId="{978373AC-1941-487E-B47F-0D855661B42A}"/>
    <dgm:cxn modelId="{AE4D890A-5574-49CB-9FF4-8824B7074524}" type="presOf" srcId="{1F832D87-7FD5-469E-AC5D-5045BFB2DF16}" destId="{34A6208A-3917-4463-A2DB-F2CFA4A10CD6}" srcOrd="0" destOrd="0" presId="urn:microsoft.com/office/officeart/2005/8/layout/chevron1"/>
    <dgm:cxn modelId="{3FA8B811-DE8D-489A-BD8B-2179A9B7D863}" type="presOf" srcId="{2E0B3CBC-3AD7-46D5-953F-472FBB61641C}" destId="{7BC15470-D506-4A48-9BAA-E02E28A62BE8}" srcOrd="0" destOrd="0" presId="urn:microsoft.com/office/officeart/2005/8/layout/chevron1"/>
    <dgm:cxn modelId="{B21DA215-605F-49E0-92C5-1B3DBFC5B82E}" srcId="{ECD2AE19-9DA0-4EAC-959E-5CECB1CA7F78}" destId="{4FB2CE73-0714-4CB3-AF03-9652A21246EB}" srcOrd="1" destOrd="0" parTransId="{22E107E7-A758-430C-8E37-4B83FD5EF875}" sibTransId="{471DE989-601E-4809-A867-5A9CF0EAE4EF}"/>
    <dgm:cxn modelId="{B26CC819-EDE0-4CFF-BAAB-E2F425BA1641}" type="presOf" srcId="{ECD2AE19-9DA0-4EAC-959E-5CECB1CA7F78}" destId="{92F13D3F-FFEF-4B73-8B02-D8CCF0847330}" srcOrd="0" destOrd="0" presId="urn:microsoft.com/office/officeart/2005/8/layout/chevron1"/>
    <dgm:cxn modelId="{FB7D0531-8522-4EFC-937B-9505BF463D3A}" srcId="{ECD2AE19-9DA0-4EAC-959E-5CECB1CA7F78}" destId="{2E0B3CBC-3AD7-46D5-953F-472FBB61641C}" srcOrd="0" destOrd="0" parTransId="{E6FBEFF5-DD22-487A-BA71-153FEA1C6ECC}" sibTransId="{40973E69-A149-45CF-A991-A3AD627DC2B3}"/>
    <dgm:cxn modelId="{2C841D51-29CC-4E80-965C-5E18E03BAEE8}" srcId="{ECD2AE19-9DA0-4EAC-959E-5CECB1CA7F78}" destId="{1F832D87-7FD5-469E-AC5D-5045BFB2DF16}" srcOrd="4" destOrd="0" parTransId="{0E209186-695A-428B-92C8-01110B6F164C}" sibTransId="{A67C8070-83F6-4FAA-8BA7-00E2378294BC}"/>
    <dgm:cxn modelId="{FC6046AA-2CB3-45EF-ABD7-EF87F0DC2565}" type="presOf" srcId="{89736D24-B012-44A5-8A70-E96A2AE0D2C8}" destId="{AA9899DA-6233-4B1B-AB8D-43DF41DAD8B6}" srcOrd="0" destOrd="0" presId="urn:microsoft.com/office/officeart/2005/8/layout/chevron1"/>
    <dgm:cxn modelId="{537E75CF-DEF5-4F7C-B607-AE5D4718F76C}" type="presOf" srcId="{6B84256F-9BD7-446E-BB08-39C51EE1E131}" destId="{55A7B66B-C84E-4BAD-8254-845805FBA824}" srcOrd="0" destOrd="0" presId="urn:microsoft.com/office/officeart/2005/8/layout/chevron1"/>
    <dgm:cxn modelId="{778A3CE8-C573-4D78-AF8F-DBD6273815F0}" srcId="{ECD2AE19-9DA0-4EAC-959E-5CECB1CA7F78}" destId="{6B84256F-9BD7-446E-BB08-39C51EE1E131}" srcOrd="3" destOrd="0" parTransId="{9A71A865-4DDB-46D6-A623-9205ECE71E60}" sibTransId="{AB716FE5-F7AE-46FF-AD68-8F0C359306A3}"/>
    <dgm:cxn modelId="{F735A6FE-DEDD-4B71-9624-755CCE243C85}" type="presOf" srcId="{4FB2CE73-0714-4CB3-AF03-9652A21246EB}" destId="{7462032C-0A5B-4F81-952D-4A1247C61597}" srcOrd="0" destOrd="0" presId="urn:microsoft.com/office/officeart/2005/8/layout/chevron1"/>
    <dgm:cxn modelId="{03FE8375-4CAC-4B4F-BA62-3EA53F599F81}" type="presParOf" srcId="{92F13D3F-FFEF-4B73-8B02-D8CCF0847330}" destId="{7BC15470-D506-4A48-9BAA-E02E28A62BE8}" srcOrd="0" destOrd="0" presId="urn:microsoft.com/office/officeart/2005/8/layout/chevron1"/>
    <dgm:cxn modelId="{318B082E-2EF7-42F3-BB53-1049B046FF9E}" type="presParOf" srcId="{92F13D3F-FFEF-4B73-8B02-D8CCF0847330}" destId="{6CDCF250-79A3-497F-8A1E-A8A573DD8ED2}" srcOrd="1" destOrd="0" presId="urn:microsoft.com/office/officeart/2005/8/layout/chevron1"/>
    <dgm:cxn modelId="{9131AD47-C3BA-4A2D-AE17-3849E85C2026}" type="presParOf" srcId="{92F13D3F-FFEF-4B73-8B02-D8CCF0847330}" destId="{7462032C-0A5B-4F81-952D-4A1247C61597}" srcOrd="2" destOrd="0" presId="urn:microsoft.com/office/officeart/2005/8/layout/chevron1"/>
    <dgm:cxn modelId="{EF15B7CF-F942-4539-A47F-A50DE7310A6B}" type="presParOf" srcId="{92F13D3F-FFEF-4B73-8B02-D8CCF0847330}" destId="{2805E425-5DBC-4EA9-A1A7-419128F4A8F7}" srcOrd="3" destOrd="0" presId="urn:microsoft.com/office/officeart/2005/8/layout/chevron1"/>
    <dgm:cxn modelId="{0A1C003A-1713-4030-8D0B-C8D0AAF7C231}" type="presParOf" srcId="{92F13D3F-FFEF-4B73-8B02-D8CCF0847330}" destId="{AA9899DA-6233-4B1B-AB8D-43DF41DAD8B6}" srcOrd="4" destOrd="0" presId="urn:microsoft.com/office/officeart/2005/8/layout/chevron1"/>
    <dgm:cxn modelId="{D792B0C8-7735-46E5-BD83-9D5E61672E6B}" type="presParOf" srcId="{92F13D3F-FFEF-4B73-8B02-D8CCF0847330}" destId="{0C723DCE-C4BB-4846-9BB9-4FECC70079D9}" srcOrd="5" destOrd="0" presId="urn:microsoft.com/office/officeart/2005/8/layout/chevron1"/>
    <dgm:cxn modelId="{FF8D82CF-1B80-4479-B5F7-604F0B719405}" type="presParOf" srcId="{92F13D3F-FFEF-4B73-8B02-D8CCF0847330}" destId="{55A7B66B-C84E-4BAD-8254-845805FBA824}" srcOrd="6" destOrd="0" presId="urn:microsoft.com/office/officeart/2005/8/layout/chevron1"/>
    <dgm:cxn modelId="{A1947105-664C-4DE5-AB03-2D1FC46E9976}" type="presParOf" srcId="{92F13D3F-FFEF-4B73-8B02-D8CCF0847330}" destId="{A01785C6-2D7A-4F80-BE56-3E802E47B0F2}" srcOrd="7" destOrd="0" presId="urn:microsoft.com/office/officeart/2005/8/layout/chevron1"/>
    <dgm:cxn modelId="{70E87B44-6DC4-414D-938C-F52377AF0C4A}" type="presParOf" srcId="{92F13D3F-FFEF-4B73-8B02-D8CCF0847330}" destId="{34A6208A-3917-4463-A2DB-F2CFA4A10CD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D2AE19-9DA0-4EAC-959E-5CECB1CA7F7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E0B3CBC-3AD7-46D5-953F-472FBB61641C}">
      <dgm:prSet phldrT="[Texto]"/>
      <dgm:spPr/>
      <dgm:t>
        <a:bodyPr/>
        <a:lstStyle/>
        <a:p>
          <a:r>
            <a:rPr lang="es-ES" dirty="0">
              <a:solidFill>
                <a:schemeClr val="bg1"/>
              </a:solidFill>
            </a:rPr>
            <a:t>Definición</a:t>
          </a:r>
        </a:p>
      </dgm:t>
    </dgm:pt>
    <dgm:pt modelId="{E6FBEFF5-DD22-487A-BA71-153FEA1C6ECC}" type="parTrans" cxnId="{FB7D0531-8522-4EFC-937B-9505BF463D3A}">
      <dgm:prSet/>
      <dgm:spPr/>
      <dgm:t>
        <a:bodyPr/>
        <a:lstStyle/>
        <a:p>
          <a:endParaRPr lang="es-ES"/>
        </a:p>
      </dgm:t>
    </dgm:pt>
    <dgm:pt modelId="{40973E69-A149-45CF-A991-A3AD627DC2B3}" type="sibTrans" cxnId="{FB7D0531-8522-4EFC-937B-9505BF463D3A}">
      <dgm:prSet/>
      <dgm:spPr/>
      <dgm:t>
        <a:bodyPr/>
        <a:lstStyle/>
        <a:p>
          <a:endParaRPr lang="es-ES"/>
        </a:p>
      </dgm:t>
    </dgm:pt>
    <dgm:pt modelId="{89736D24-B012-44A5-8A70-E96A2AE0D2C8}">
      <dgm:prSet phldrT="[Texto]"/>
      <dgm:spPr/>
      <dgm:t>
        <a:bodyPr/>
        <a:lstStyle/>
        <a:p>
          <a:r>
            <a:rPr lang="es-ES" dirty="0"/>
            <a:t>V&amp;I</a:t>
          </a:r>
        </a:p>
      </dgm:t>
    </dgm:pt>
    <dgm:pt modelId="{ED407A6B-E5E9-4B07-A74D-E97BF0C4C459}" type="parTrans" cxnId="{BDF97902-7D7A-4447-BFEB-0E0B091C0E96}">
      <dgm:prSet/>
      <dgm:spPr/>
      <dgm:t>
        <a:bodyPr/>
        <a:lstStyle/>
        <a:p>
          <a:endParaRPr lang="es-ES"/>
        </a:p>
      </dgm:t>
    </dgm:pt>
    <dgm:pt modelId="{978373AC-1941-487E-B47F-0D855661B42A}" type="sibTrans" cxnId="{BDF97902-7D7A-4447-BFEB-0E0B091C0E96}">
      <dgm:prSet/>
      <dgm:spPr/>
      <dgm:t>
        <a:bodyPr/>
        <a:lstStyle/>
        <a:p>
          <a:endParaRPr lang="es-ES"/>
        </a:p>
      </dgm:t>
    </dgm:pt>
    <dgm:pt modelId="{6B84256F-9BD7-446E-BB08-39C51EE1E131}">
      <dgm:prSet phldrT="[Texto]"/>
      <dgm:spPr/>
      <dgm:t>
        <a:bodyPr/>
        <a:lstStyle/>
        <a:p>
          <a:r>
            <a:rPr lang="es-ES" dirty="0"/>
            <a:t>Caso</a:t>
          </a:r>
        </a:p>
      </dgm:t>
    </dgm:pt>
    <dgm:pt modelId="{9A71A865-4DDB-46D6-A623-9205ECE71E60}" type="parTrans" cxnId="{778A3CE8-C573-4D78-AF8F-DBD6273815F0}">
      <dgm:prSet/>
      <dgm:spPr/>
      <dgm:t>
        <a:bodyPr/>
        <a:lstStyle/>
        <a:p>
          <a:endParaRPr lang="es-ES"/>
        </a:p>
      </dgm:t>
    </dgm:pt>
    <dgm:pt modelId="{AB716FE5-F7AE-46FF-AD68-8F0C359306A3}" type="sibTrans" cxnId="{778A3CE8-C573-4D78-AF8F-DBD6273815F0}">
      <dgm:prSet/>
      <dgm:spPr/>
      <dgm:t>
        <a:bodyPr/>
        <a:lstStyle/>
        <a:p>
          <a:endParaRPr lang="es-ES"/>
        </a:p>
      </dgm:t>
    </dgm:pt>
    <dgm:pt modelId="{4FB2CE73-0714-4CB3-AF03-9652A21246EB}">
      <dgm:prSet phldrT="[Texto]"/>
      <dgm:spPr/>
      <dgm:t>
        <a:bodyPr/>
        <a:lstStyle/>
        <a:p>
          <a:r>
            <a:rPr lang="es-ES" dirty="0"/>
            <a:t>Impacto</a:t>
          </a:r>
        </a:p>
      </dgm:t>
    </dgm:pt>
    <dgm:pt modelId="{22E107E7-A758-430C-8E37-4B83FD5EF875}" type="parTrans" cxnId="{B21DA215-605F-49E0-92C5-1B3DBFC5B82E}">
      <dgm:prSet/>
      <dgm:spPr/>
      <dgm:t>
        <a:bodyPr/>
        <a:lstStyle/>
        <a:p>
          <a:endParaRPr lang="es-ES"/>
        </a:p>
      </dgm:t>
    </dgm:pt>
    <dgm:pt modelId="{471DE989-601E-4809-A867-5A9CF0EAE4EF}" type="sibTrans" cxnId="{B21DA215-605F-49E0-92C5-1B3DBFC5B82E}">
      <dgm:prSet/>
      <dgm:spPr/>
      <dgm:t>
        <a:bodyPr/>
        <a:lstStyle/>
        <a:p>
          <a:endParaRPr lang="es-ES"/>
        </a:p>
      </dgm:t>
    </dgm:pt>
    <dgm:pt modelId="{1F832D87-7FD5-469E-AC5D-5045BFB2DF16}">
      <dgm:prSet phldrT="[Texto]"/>
      <dgm:spPr/>
      <dgm:t>
        <a:bodyPr/>
        <a:lstStyle/>
        <a:p>
          <a:r>
            <a:rPr lang="es-ES" dirty="0"/>
            <a:t>Conclusión</a:t>
          </a:r>
        </a:p>
      </dgm:t>
    </dgm:pt>
    <dgm:pt modelId="{0E209186-695A-428B-92C8-01110B6F164C}" type="parTrans" cxnId="{2C841D51-29CC-4E80-965C-5E18E03BAEE8}">
      <dgm:prSet/>
      <dgm:spPr/>
      <dgm:t>
        <a:bodyPr/>
        <a:lstStyle/>
        <a:p>
          <a:endParaRPr lang="es-ES"/>
        </a:p>
      </dgm:t>
    </dgm:pt>
    <dgm:pt modelId="{A67C8070-83F6-4FAA-8BA7-00E2378294BC}" type="sibTrans" cxnId="{2C841D51-29CC-4E80-965C-5E18E03BAEE8}">
      <dgm:prSet/>
      <dgm:spPr/>
      <dgm:t>
        <a:bodyPr/>
        <a:lstStyle/>
        <a:p>
          <a:endParaRPr lang="es-ES"/>
        </a:p>
      </dgm:t>
    </dgm:pt>
    <dgm:pt modelId="{92F13D3F-FFEF-4B73-8B02-D8CCF0847330}" type="pres">
      <dgm:prSet presAssocID="{ECD2AE19-9DA0-4EAC-959E-5CECB1CA7F78}" presName="Name0" presStyleCnt="0">
        <dgm:presLayoutVars>
          <dgm:dir/>
          <dgm:animLvl val="lvl"/>
          <dgm:resizeHandles val="exact"/>
        </dgm:presLayoutVars>
      </dgm:prSet>
      <dgm:spPr/>
    </dgm:pt>
    <dgm:pt modelId="{7BC15470-D506-4A48-9BAA-E02E28A62BE8}" type="pres">
      <dgm:prSet presAssocID="{2E0B3CBC-3AD7-46D5-953F-472FBB61641C}" presName="parTxOnly" presStyleLbl="node1" presStyleIdx="0" presStyleCnt="5" custLinFactNeighborX="-10197" custLinFactNeighborY="56500">
        <dgm:presLayoutVars>
          <dgm:chMax val="0"/>
          <dgm:chPref val="0"/>
          <dgm:bulletEnabled val="1"/>
        </dgm:presLayoutVars>
      </dgm:prSet>
      <dgm:spPr/>
    </dgm:pt>
    <dgm:pt modelId="{6CDCF250-79A3-497F-8A1E-A8A573DD8ED2}" type="pres">
      <dgm:prSet presAssocID="{40973E69-A149-45CF-A991-A3AD627DC2B3}" presName="parTxOnlySpace" presStyleCnt="0"/>
      <dgm:spPr/>
    </dgm:pt>
    <dgm:pt modelId="{7462032C-0A5B-4F81-952D-4A1247C61597}" type="pres">
      <dgm:prSet presAssocID="{4FB2CE73-0714-4CB3-AF03-9652A21246E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805E425-5DBC-4EA9-A1A7-419128F4A8F7}" type="pres">
      <dgm:prSet presAssocID="{471DE989-601E-4809-A867-5A9CF0EAE4EF}" presName="parTxOnlySpace" presStyleCnt="0"/>
      <dgm:spPr/>
    </dgm:pt>
    <dgm:pt modelId="{AA9899DA-6233-4B1B-AB8D-43DF41DAD8B6}" type="pres">
      <dgm:prSet presAssocID="{89736D24-B012-44A5-8A70-E96A2AE0D2C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C723DCE-C4BB-4846-9BB9-4FECC70079D9}" type="pres">
      <dgm:prSet presAssocID="{978373AC-1941-487E-B47F-0D855661B42A}" presName="parTxOnlySpace" presStyleCnt="0"/>
      <dgm:spPr/>
    </dgm:pt>
    <dgm:pt modelId="{55A7B66B-C84E-4BAD-8254-845805FBA824}" type="pres">
      <dgm:prSet presAssocID="{6B84256F-9BD7-446E-BB08-39C51EE1E131}" presName="parTxOnly" presStyleLbl="node1" presStyleIdx="3" presStyleCnt="5" custLinFactNeighborY="50000">
        <dgm:presLayoutVars>
          <dgm:chMax val="0"/>
          <dgm:chPref val="0"/>
          <dgm:bulletEnabled val="1"/>
        </dgm:presLayoutVars>
      </dgm:prSet>
      <dgm:spPr/>
    </dgm:pt>
    <dgm:pt modelId="{A01785C6-2D7A-4F80-BE56-3E802E47B0F2}" type="pres">
      <dgm:prSet presAssocID="{AB716FE5-F7AE-46FF-AD68-8F0C359306A3}" presName="parTxOnlySpace" presStyleCnt="0"/>
      <dgm:spPr/>
    </dgm:pt>
    <dgm:pt modelId="{34A6208A-3917-4463-A2DB-F2CFA4A10CD6}" type="pres">
      <dgm:prSet presAssocID="{1F832D87-7FD5-469E-AC5D-5045BFB2DF1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DF97902-7D7A-4447-BFEB-0E0B091C0E96}" srcId="{ECD2AE19-9DA0-4EAC-959E-5CECB1CA7F78}" destId="{89736D24-B012-44A5-8A70-E96A2AE0D2C8}" srcOrd="2" destOrd="0" parTransId="{ED407A6B-E5E9-4B07-A74D-E97BF0C4C459}" sibTransId="{978373AC-1941-487E-B47F-0D855661B42A}"/>
    <dgm:cxn modelId="{AE4D890A-5574-49CB-9FF4-8824B7074524}" type="presOf" srcId="{1F832D87-7FD5-469E-AC5D-5045BFB2DF16}" destId="{34A6208A-3917-4463-A2DB-F2CFA4A10CD6}" srcOrd="0" destOrd="0" presId="urn:microsoft.com/office/officeart/2005/8/layout/chevron1"/>
    <dgm:cxn modelId="{3FA8B811-DE8D-489A-BD8B-2179A9B7D863}" type="presOf" srcId="{2E0B3CBC-3AD7-46D5-953F-472FBB61641C}" destId="{7BC15470-D506-4A48-9BAA-E02E28A62BE8}" srcOrd="0" destOrd="0" presId="urn:microsoft.com/office/officeart/2005/8/layout/chevron1"/>
    <dgm:cxn modelId="{B21DA215-605F-49E0-92C5-1B3DBFC5B82E}" srcId="{ECD2AE19-9DA0-4EAC-959E-5CECB1CA7F78}" destId="{4FB2CE73-0714-4CB3-AF03-9652A21246EB}" srcOrd="1" destOrd="0" parTransId="{22E107E7-A758-430C-8E37-4B83FD5EF875}" sibTransId="{471DE989-601E-4809-A867-5A9CF0EAE4EF}"/>
    <dgm:cxn modelId="{B26CC819-EDE0-4CFF-BAAB-E2F425BA1641}" type="presOf" srcId="{ECD2AE19-9DA0-4EAC-959E-5CECB1CA7F78}" destId="{92F13D3F-FFEF-4B73-8B02-D8CCF0847330}" srcOrd="0" destOrd="0" presId="urn:microsoft.com/office/officeart/2005/8/layout/chevron1"/>
    <dgm:cxn modelId="{FB7D0531-8522-4EFC-937B-9505BF463D3A}" srcId="{ECD2AE19-9DA0-4EAC-959E-5CECB1CA7F78}" destId="{2E0B3CBC-3AD7-46D5-953F-472FBB61641C}" srcOrd="0" destOrd="0" parTransId="{E6FBEFF5-DD22-487A-BA71-153FEA1C6ECC}" sibTransId="{40973E69-A149-45CF-A991-A3AD627DC2B3}"/>
    <dgm:cxn modelId="{2C841D51-29CC-4E80-965C-5E18E03BAEE8}" srcId="{ECD2AE19-9DA0-4EAC-959E-5CECB1CA7F78}" destId="{1F832D87-7FD5-469E-AC5D-5045BFB2DF16}" srcOrd="4" destOrd="0" parTransId="{0E209186-695A-428B-92C8-01110B6F164C}" sibTransId="{A67C8070-83F6-4FAA-8BA7-00E2378294BC}"/>
    <dgm:cxn modelId="{FC6046AA-2CB3-45EF-ABD7-EF87F0DC2565}" type="presOf" srcId="{89736D24-B012-44A5-8A70-E96A2AE0D2C8}" destId="{AA9899DA-6233-4B1B-AB8D-43DF41DAD8B6}" srcOrd="0" destOrd="0" presId="urn:microsoft.com/office/officeart/2005/8/layout/chevron1"/>
    <dgm:cxn modelId="{537E75CF-DEF5-4F7C-B607-AE5D4718F76C}" type="presOf" srcId="{6B84256F-9BD7-446E-BB08-39C51EE1E131}" destId="{55A7B66B-C84E-4BAD-8254-845805FBA824}" srcOrd="0" destOrd="0" presId="urn:microsoft.com/office/officeart/2005/8/layout/chevron1"/>
    <dgm:cxn modelId="{778A3CE8-C573-4D78-AF8F-DBD6273815F0}" srcId="{ECD2AE19-9DA0-4EAC-959E-5CECB1CA7F78}" destId="{6B84256F-9BD7-446E-BB08-39C51EE1E131}" srcOrd="3" destOrd="0" parTransId="{9A71A865-4DDB-46D6-A623-9205ECE71E60}" sibTransId="{AB716FE5-F7AE-46FF-AD68-8F0C359306A3}"/>
    <dgm:cxn modelId="{F735A6FE-DEDD-4B71-9624-755CCE243C85}" type="presOf" srcId="{4FB2CE73-0714-4CB3-AF03-9652A21246EB}" destId="{7462032C-0A5B-4F81-952D-4A1247C61597}" srcOrd="0" destOrd="0" presId="urn:microsoft.com/office/officeart/2005/8/layout/chevron1"/>
    <dgm:cxn modelId="{03FE8375-4CAC-4B4F-BA62-3EA53F599F81}" type="presParOf" srcId="{92F13D3F-FFEF-4B73-8B02-D8CCF0847330}" destId="{7BC15470-D506-4A48-9BAA-E02E28A62BE8}" srcOrd="0" destOrd="0" presId="urn:microsoft.com/office/officeart/2005/8/layout/chevron1"/>
    <dgm:cxn modelId="{318B082E-2EF7-42F3-BB53-1049B046FF9E}" type="presParOf" srcId="{92F13D3F-FFEF-4B73-8B02-D8CCF0847330}" destId="{6CDCF250-79A3-497F-8A1E-A8A573DD8ED2}" srcOrd="1" destOrd="0" presId="urn:microsoft.com/office/officeart/2005/8/layout/chevron1"/>
    <dgm:cxn modelId="{9131AD47-C3BA-4A2D-AE17-3849E85C2026}" type="presParOf" srcId="{92F13D3F-FFEF-4B73-8B02-D8CCF0847330}" destId="{7462032C-0A5B-4F81-952D-4A1247C61597}" srcOrd="2" destOrd="0" presId="urn:microsoft.com/office/officeart/2005/8/layout/chevron1"/>
    <dgm:cxn modelId="{EF15B7CF-F942-4539-A47F-A50DE7310A6B}" type="presParOf" srcId="{92F13D3F-FFEF-4B73-8B02-D8CCF0847330}" destId="{2805E425-5DBC-4EA9-A1A7-419128F4A8F7}" srcOrd="3" destOrd="0" presId="urn:microsoft.com/office/officeart/2005/8/layout/chevron1"/>
    <dgm:cxn modelId="{0A1C003A-1713-4030-8D0B-C8D0AAF7C231}" type="presParOf" srcId="{92F13D3F-FFEF-4B73-8B02-D8CCF0847330}" destId="{AA9899DA-6233-4B1B-AB8D-43DF41DAD8B6}" srcOrd="4" destOrd="0" presId="urn:microsoft.com/office/officeart/2005/8/layout/chevron1"/>
    <dgm:cxn modelId="{D792B0C8-7735-46E5-BD83-9D5E61672E6B}" type="presParOf" srcId="{92F13D3F-FFEF-4B73-8B02-D8CCF0847330}" destId="{0C723DCE-C4BB-4846-9BB9-4FECC70079D9}" srcOrd="5" destOrd="0" presId="urn:microsoft.com/office/officeart/2005/8/layout/chevron1"/>
    <dgm:cxn modelId="{FF8D82CF-1B80-4479-B5F7-604F0B719405}" type="presParOf" srcId="{92F13D3F-FFEF-4B73-8B02-D8CCF0847330}" destId="{55A7B66B-C84E-4BAD-8254-845805FBA824}" srcOrd="6" destOrd="0" presId="urn:microsoft.com/office/officeart/2005/8/layout/chevron1"/>
    <dgm:cxn modelId="{A1947105-664C-4DE5-AB03-2D1FC46E9976}" type="presParOf" srcId="{92F13D3F-FFEF-4B73-8B02-D8CCF0847330}" destId="{A01785C6-2D7A-4F80-BE56-3E802E47B0F2}" srcOrd="7" destOrd="0" presId="urn:microsoft.com/office/officeart/2005/8/layout/chevron1"/>
    <dgm:cxn modelId="{70E87B44-6DC4-414D-938C-F52377AF0C4A}" type="presParOf" srcId="{92F13D3F-FFEF-4B73-8B02-D8CCF0847330}" destId="{34A6208A-3917-4463-A2DB-F2CFA4A10CD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D2AE19-9DA0-4EAC-959E-5CECB1CA7F7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E0B3CBC-3AD7-46D5-953F-472FBB61641C}">
      <dgm:prSet phldrT="[Texto]"/>
      <dgm:spPr/>
      <dgm:t>
        <a:bodyPr/>
        <a:lstStyle/>
        <a:p>
          <a:r>
            <a:rPr lang="es-ES" dirty="0">
              <a:solidFill>
                <a:schemeClr val="bg1"/>
              </a:solidFill>
            </a:rPr>
            <a:t>Definición</a:t>
          </a:r>
        </a:p>
      </dgm:t>
    </dgm:pt>
    <dgm:pt modelId="{E6FBEFF5-DD22-487A-BA71-153FEA1C6ECC}" type="parTrans" cxnId="{FB7D0531-8522-4EFC-937B-9505BF463D3A}">
      <dgm:prSet/>
      <dgm:spPr/>
      <dgm:t>
        <a:bodyPr/>
        <a:lstStyle/>
        <a:p>
          <a:endParaRPr lang="es-ES"/>
        </a:p>
      </dgm:t>
    </dgm:pt>
    <dgm:pt modelId="{40973E69-A149-45CF-A991-A3AD627DC2B3}" type="sibTrans" cxnId="{FB7D0531-8522-4EFC-937B-9505BF463D3A}">
      <dgm:prSet/>
      <dgm:spPr/>
      <dgm:t>
        <a:bodyPr/>
        <a:lstStyle/>
        <a:p>
          <a:endParaRPr lang="es-ES"/>
        </a:p>
      </dgm:t>
    </dgm:pt>
    <dgm:pt modelId="{89736D24-B012-44A5-8A70-E96A2AE0D2C8}">
      <dgm:prSet phldrT="[Texto]"/>
      <dgm:spPr/>
      <dgm:t>
        <a:bodyPr/>
        <a:lstStyle/>
        <a:p>
          <a:r>
            <a:rPr lang="es-ES" dirty="0"/>
            <a:t>V&amp;I</a:t>
          </a:r>
        </a:p>
      </dgm:t>
    </dgm:pt>
    <dgm:pt modelId="{ED407A6B-E5E9-4B07-A74D-E97BF0C4C459}" type="parTrans" cxnId="{BDF97902-7D7A-4447-BFEB-0E0B091C0E96}">
      <dgm:prSet/>
      <dgm:spPr/>
      <dgm:t>
        <a:bodyPr/>
        <a:lstStyle/>
        <a:p>
          <a:endParaRPr lang="es-ES"/>
        </a:p>
      </dgm:t>
    </dgm:pt>
    <dgm:pt modelId="{978373AC-1941-487E-B47F-0D855661B42A}" type="sibTrans" cxnId="{BDF97902-7D7A-4447-BFEB-0E0B091C0E96}">
      <dgm:prSet/>
      <dgm:spPr/>
      <dgm:t>
        <a:bodyPr/>
        <a:lstStyle/>
        <a:p>
          <a:endParaRPr lang="es-ES"/>
        </a:p>
      </dgm:t>
    </dgm:pt>
    <dgm:pt modelId="{6B84256F-9BD7-446E-BB08-39C51EE1E131}">
      <dgm:prSet phldrT="[Texto]"/>
      <dgm:spPr/>
      <dgm:t>
        <a:bodyPr/>
        <a:lstStyle/>
        <a:p>
          <a:r>
            <a:rPr lang="es-ES" dirty="0"/>
            <a:t>Caso</a:t>
          </a:r>
        </a:p>
      </dgm:t>
    </dgm:pt>
    <dgm:pt modelId="{9A71A865-4DDB-46D6-A623-9205ECE71E60}" type="parTrans" cxnId="{778A3CE8-C573-4D78-AF8F-DBD6273815F0}">
      <dgm:prSet/>
      <dgm:spPr/>
      <dgm:t>
        <a:bodyPr/>
        <a:lstStyle/>
        <a:p>
          <a:endParaRPr lang="es-ES"/>
        </a:p>
      </dgm:t>
    </dgm:pt>
    <dgm:pt modelId="{AB716FE5-F7AE-46FF-AD68-8F0C359306A3}" type="sibTrans" cxnId="{778A3CE8-C573-4D78-AF8F-DBD6273815F0}">
      <dgm:prSet/>
      <dgm:spPr/>
      <dgm:t>
        <a:bodyPr/>
        <a:lstStyle/>
        <a:p>
          <a:endParaRPr lang="es-ES"/>
        </a:p>
      </dgm:t>
    </dgm:pt>
    <dgm:pt modelId="{4FB2CE73-0714-4CB3-AF03-9652A21246EB}">
      <dgm:prSet phldrT="[Texto]"/>
      <dgm:spPr/>
      <dgm:t>
        <a:bodyPr/>
        <a:lstStyle/>
        <a:p>
          <a:r>
            <a:rPr lang="es-ES" dirty="0"/>
            <a:t>Impacto</a:t>
          </a:r>
        </a:p>
      </dgm:t>
    </dgm:pt>
    <dgm:pt modelId="{22E107E7-A758-430C-8E37-4B83FD5EF875}" type="parTrans" cxnId="{B21DA215-605F-49E0-92C5-1B3DBFC5B82E}">
      <dgm:prSet/>
      <dgm:spPr/>
      <dgm:t>
        <a:bodyPr/>
        <a:lstStyle/>
        <a:p>
          <a:endParaRPr lang="es-ES"/>
        </a:p>
      </dgm:t>
    </dgm:pt>
    <dgm:pt modelId="{471DE989-601E-4809-A867-5A9CF0EAE4EF}" type="sibTrans" cxnId="{B21DA215-605F-49E0-92C5-1B3DBFC5B82E}">
      <dgm:prSet/>
      <dgm:spPr/>
      <dgm:t>
        <a:bodyPr/>
        <a:lstStyle/>
        <a:p>
          <a:endParaRPr lang="es-ES"/>
        </a:p>
      </dgm:t>
    </dgm:pt>
    <dgm:pt modelId="{1F832D87-7FD5-469E-AC5D-5045BFB2DF16}">
      <dgm:prSet phldrT="[Texto]"/>
      <dgm:spPr/>
      <dgm:t>
        <a:bodyPr/>
        <a:lstStyle/>
        <a:p>
          <a:r>
            <a:rPr lang="es-ES" dirty="0"/>
            <a:t>Conclusión</a:t>
          </a:r>
        </a:p>
      </dgm:t>
    </dgm:pt>
    <dgm:pt modelId="{0E209186-695A-428B-92C8-01110B6F164C}" type="parTrans" cxnId="{2C841D51-29CC-4E80-965C-5E18E03BAEE8}">
      <dgm:prSet/>
      <dgm:spPr/>
      <dgm:t>
        <a:bodyPr/>
        <a:lstStyle/>
        <a:p>
          <a:endParaRPr lang="es-ES"/>
        </a:p>
      </dgm:t>
    </dgm:pt>
    <dgm:pt modelId="{A67C8070-83F6-4FAA-8BA7-00E2378294BC}" type="sibTrans" cxnId="{2C841D51-29CC-4E80-965C-5E18E03BAEE8}">
      <dgm:prSet/>
      <dgm:spPr/>
      <dgm:t>
        <a:bodyPr/>
        <a:lstStyle/>
        <a:p>
          <a:endParaRPr lang="es-ES"/>
        </a:p>
      </dgm:t>
    </dgm:pt>
    <dgm:pt modelId="{92F13D3F-FFEF-4B73-8B02-D8CCF0847330}" type="pres">
      <dgm:prSet presAssocID="{ECD2AE19-9DA0-4EAC-959E-5CECB1CA7F78}" presName="Name0" presStyleCnt="0">
        <dgm:presLayoutVars>
          <dgm:dir/>
          <dgm:animLvl val="lvl"/>
          <dgm:resizeHandles val="exact"/>
        </dgm:presLayoutVars>
      </dgm:prSet>
      <dgm:spPr/>
    </dgm:pt>
    <dgm:pt modelId="{7BC15470-D506-4A48-9BAA-E02E28A62BE8}" type="pres">
      <dgm:prSet presAssocID="{2E0B3CBC-3AD7-46D5-953F-472FBB61641C}" presName="parTxOnly" presStyleLbl="node1" presStyleIdx="0" presStyleCnt="5" custLinFactNeighborX="-10197" custLinFactNeighborY="56500">
        <dgm:presLayoutVars>
          <dgm:chMax val="0"/>
          <dgm:chPref val="0"/>
          <dgm:bulletEnabled val="1"/>
        </dgm:presLayoutVars>
      </dgm:prSet>
      <dgm:spPr/>
    </dgm:pt>
    <dgm:pt modelId="{6CDCF250-79A3-497F-8A1E-A8A573DD8ED2}" type="pres">
      <dgm:prSet presAssocID="{40973E69-A149-45CF-A991-A3AD627DC2B3}" presName="parTxOnlySpace" presStyleCnt="0"/>
      <dgm:spPr/>
    </dgm:pt>
    <dgm:pt modelId="{7462032C-0A5B-4F81-952D-4A1247C61597}" type="pres">
      <dgm:prSet presAssocID="{4FB2CE73-0714-4CB3-AF03-9652A21246E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805E425-5DBC-4EA9-A1A7-419128F4A8F7}" type="pres">
      <dgm:prSet presAssocID="{471DE989-601E-4809-A867-5A9CF0EAE4EF}" presName="parTxOnlySpace" presStyleCnt="0"/>
      <dgm:spPr/>
    </dgm:pt>
    <dgm:pt modelId="{AA9899DA-6233-4B1B-AB8D-43DF41DAD8B6}" type="pres">
      <dgm:prSet presAssocID="{89736D24-B012-44A5-8A70-E96A2AE0D2C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C723DCE-C4BB-4846-9BB9-4FECC70079D9}" type="pres">
      <dgm:prSet presAssocID="{978373AC-1941-487E-B47F-0D855661B42A}" presName="parTxOnlySpace" presStyleCnt="0"/>
      <dgm:spPr/>
    </dgm:pt>
    <dgm:pt modelId="{55A7B66B-C84E-4BAD-8254-845805FBA824}" type="pres">
      <dgm:prSet presAssocID="{6B84256F-9BD7-446E-BB08-39C51EE1E131}" presName="parTxOnly" presStyleLbl="node1" presStyleIdx="3" presStyleCnt="5" custLinFactNeighborY="50000">
        <dgm:presLayoutVars>
          <dgm:chMax val="0"/>
          <dgm:chPref val="0"/>
          <dgm:bulletEnabled val="1"/>
        </dgm:presLayoutVars>
      </dgm:prSet>
      <dgm:spPr/>
    </dgm:pt>
    <dgm:pt modelId="{A01785C6-2D7A-4F80-BE56-3E802E47B0F2}" type="pres">
      <dgm:prSet presAssocID="{AB716FE5-F7AE-46FF-AD68-8F0C359306A3}" presName="parTxOnlySpace" presStyleCnt="0"/>
      <dgm:spPr/>
    </dgm:pt>
    <dgm:pt modelId="{34A6208A-3917-4463-A2DB-F2CFA4A10CD6}" type="pres">
      <dgm:prSet presAssocID="{1F832D87-7FD5-469E-AC5D-5045BFB2DF1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DF97902-7D7A-4447-BFEB-0E0B091C0E96}" srcId="{ECD2AE19-9DA0-4EAC-959E-5CECB1CA7F78}" destId="{89736D24-B012-44A5-8A70-E96A2AE0D2C8}" srcOrd="2" destOrd="0" parTransId="{ED407A6B-E5E9-4B07-A74D-E97BF0C4C459}" sibTransId="{978373AC-1941-487E-B47F-0D855661B42A}"/>
    <dgm:cxn modelId="{AE4D890A-5574-49CB-9FF4-8824B7074524}" type="presOf" srcId="{1F832D87-7FD5-469E-AC5D-5045BFB2DF16}" destId="{34A6208A-3917-4463-A2DB-F2CFA4A10CD6}" srcOrd="0" destOrd="0" presId="urn:microsoft.com/office/officeart/2005/8/layout/chevron1"/>
    <dgm:cxn modelId="{3FA8B811-DE8D-489A-BD8B-2179A9B7D863}" type="presOf" srcId="{2E0B3CBC-3AD7-46D5-953F-472FBB61641C}" destId="{7BC15470-D506-4A48-9BAA-E02E28A62BE8}" srcOrd="0" destOrd="0" presId="urn:microsoft.com/office/officeart/2005/8/layout/chevron1"/>
    <dgm:cxn modelId="{B21DA215-605F-49E0-92C5-1B3DBFC5B82E}" srcId="{ECD2AE19-9DA0-4EAC-959E-5CECB1CA7F78}" destId="{4FB2CE73-0714-4CB3-AF03-9652A21246EB}" srcOrd="1" destOrd="0" parTransId="{22E107E7-A758-430C-8E37-4B83FD5EF875}" sibTransId="{471DE989-601E-4809-A867-5A9CF0EAE4EF}"/>
    <dgm:cxn modelId="{B26CC819-EDE0-4CFF-BAAB-E2F425BA1641}" type="presOf" srcId="{ECD2AE19-9DA0-4EAC-959E-5CECB1CA7F78}" destId="{92F13D3F-FFEF-4B73-8B02-D8CCF0847330}" srcOrd="0" destOrd="0" presId="urn:microsoft.com/office/officeart/2005/8/layout/chevron1"/>
    <dgm:cxn modelId="{FB7D0531-8522-4EFC-937B-9505BF463D3A}" srcId="{ECD2AE19-9DA0-4EAC-959E-5CECB1CA7F78}" destId="{2E0B3CBC-3AD7-46D5-953F-472FBB61641C}" srcOrd="0" destOrd="0" parTransId="{E6FBEFF5-DD22-487A-BA71-153FEA1C6ECC}" sibTransId="{40973E69-A149-45CF-A991-A3AD627DC2B3}"/>
    <dgm:cxn modelId="{2C841D51-29CC-4E80-965C-5E18E03BAEE8}" srcId="{ECD2AE19-9DA0-4EAC-959E-5CECB1CA7F78}" destId="{1F832D87-7FD5-469E-AC5D-5045BFB2DF16}" srcOrd="4" destOrd="0" parTransId="{0E209186-695A-428B-92C8-01110B6F164C}" sibTransId="{A67C8070-83F6-4FAA-8BA7-00E2378294BC}"/>
    <dgm:cxn modelId="{FC6046AA-2CB3-45EF-ABD7-EF87F0DC2565}" type="presOf" srcId="{89736D24-B012-44A5-8A70-E96A2AE0D2C8}" destId="{AA9899DA-6233-4B1B-AB8D-43DF41DAD8B6}" srcOrd="0" destOrd="0" presId="urn:microsoft.com/office/officeart/2005/8/layout/chevron1"/>
    <dgm:cxn modelId="{537E75CF-DEF5-4F7C-B607-AE5D4718F76C}" type="presOf" srcId="{6B84256F-9BD7-446E-BB08-39C51EE1E131}" destId="{55A7B66B-C84E-4BAD-8254-845805FBA824}" srcOrd="0" destOrd="0" presId="urn:microsoft.com/office/officeart/2005/8/layout/chevron1"/>
    <dgm:cxn modelId="{778A3CE8-C573-4D78-AF8F-DBD6273815F0}" srcId="{ECD2AE19-9DA0-4EAC-959E-5CECB1CA7F78}" destId="{6B84256F-9BD7-446E-BB08-39C51EE1E131}" srcOrd="3" destOrd="0" parTransId="{9A71A865-4DDB-46D6-A623-9205ECE71E60}" sibTransId="{AB716FE5-F7AE-46FF-AD68-8F0C359306A3}"/>
    <dgm:cxn modelId="{F735A6FE-DEDD-4B71-9624-755CCE243C85}" type="presOf" srcId="{4FB2CE73-0714-4CB3-AF03-9652A21246EB}" destId="{7462032C-0A5B-4F81-952D-4A1247C61597}" srcOrd="0" destOrd="0" presId="urn:microsoft.com/office/officeart/2005/8/layout/chevron1"/>
    <dgm:cxn modelId="{03FE8375-4CAC-4B4F-BA62-3EA53F599F81}" type="presParOf" srcId="{92F13D3F-FFEF-4B73-8B02-D8CCF0847330}" destId="{7BC15470-D506-4A48-9BAA-E02E28A62BE8}" srcOrd="0" destOrd="0" presId="urn:microsoft.com/office/officeart/2005/8/layout/chevron1"/>
    <dgm:cxn modelId="{318B082E-2EF7-42F3-BB53-1049B046FF9E}" type="presParOf" srcId="{92F13D3F-FFEF-4B73-8B02-D8CCF0847330}" destId="{6CDCF250-79A3-497F-8A1E-A8A573DD8ED2}" srcOrd="1" destOrd="0" presId="urn:microsoft.com/office/officeart/2005/8/layout/chevron1"/>
    <dgm:cxn modelId="{9131AD47-C3BA-4A2D-AE17-3849E85C2026}" type="presParOf" srcId="{92F13D3F-FFEF-4B73-8B02-D8CCF0847330}" destId="{7462032C-0A5B-4F81-952D-4A1247C61597}" srcOrd="2" destOrd="0" presId="urn:microsoft.com/office/officeart/2005/8/layout/chevron1"/>
    <dgm:cxn modelId="{EF15B7CF-F942-4539-A47F-A50DE7310A6B}" type="presParOf" srcId="{92F13D3F-FFEF-4B73-8B02-D8CCF0847330}" destId="{2805E425-5DBC-4EA9-A1A7-419128F4A8F7}" srcOrd="3" destOrd="0" presId="urn:microsoft.com/office/officeart/2005/8/layout/chevron1"/>
    <dgm:cxn modelId="{0A1C003A-1713-4030-8D0B-C8D0AAF7C231}" type="presParOf" srcId="{92F13D3F-FFEF-4B73-8B02-D8CCF0847330}" destId="{AA9899DA-6233-4B1B-AB8D-43DF41DAD8B6}" srcOrd="4" destOrd="0" presId="urn:microsoft.com/office/officeart/2005/8/layout/chevron1"/>
    <dgm:cxn modelId="{D792B0C8-7735-46E5-BD83-9D5E61672E6B}" type="presParOf" srcId="{92F13D3F-FFEF-4B73-8B02-D8CCF0847330}" destId="{0C723DCE-C4BB-4846-9BB9-4FECC70079D9}" srcOrd="5" destOrd="0" presId="urn:microsoft.com/office/officeart/2005/8/layout/chevron1"/>
    <dgm:cxn modelId="{FF8D82CF-1B80-4479-B5F7-604F0B719405}" type="presParOf" srcId="{92F13D3F-FFEF-4B73-8B02-D8CCF0847330}" destId="{55A7B66B-C84E-4BAD-8254-845805FBA824}" srcOrd="6" destOrd="0" presId="urn:microsoft.com/office/officeart/2005/8/layout/chevron1"/>
    <dgm:cxn modelId="{A1947105-664C-4DE5-AB03-2D1FC46E9976}" type="presParOf" srcId="{92F13D3F-FFEF-4B73-8B02-D8CCF0847330}" destId="{A01785C6-2D7A-4F80-BE56-3E802E47B0F2}" srcOrd="7" destOrd="0" presId="urn:microsoft.com/office/officeart/2005/8/layout/chevron1"/>
    <dgm:cxn modelId="{70E87B44-6DC4-414D-938C-F52377AF0C4A}" type="presParOf" srcId="{92F13D3F-FFEF-4B73-8B02-D8CCF0847330}" destId="{34A6208A-3917-4463-A2DB-F2CFA4A10CD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D2AE19-9DA0-4EAC-959E-5CECB1CA7F7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E0B3CBC-3AD7-46D5-953F-472FBB61641C}">
      <dgm:prSet phldrT="[Texto]"/>
      <dgm:spPr/>
      <dgm:t>
        <a:bodyPr/>
        <a:lstStyle/>
        <a:p>
          <a:r>
            <a:rPr lang="es-ES" dirty="0">
              <a:solidFill>
                <a:schemeClr val="bg1"/>
              </a:solidFill>
            </a:rPr>
            <a:t>Definición</a:t>
          </a:r>
        </a:p>
      </dgm:t>
    </dgm:pt>
    <dgm:pt modelId="{E6FBEFF5-DD22-487A-BA71-153FEA1C6ECC}" type="parTrans" cxnId="{FB7D0531-8522-4EFC-937B-9505BF463D3A}">
      <dgm:prSet/>
      <dgm:spPr/>
      <dgm:t>
        <a:bodyPr/>
        <a:lstStyle/>
        <a:p>
          <a:endParaRPr lang="es-ES"/>
        </a:p>
      </dgm:t>
    </dgm:pt>
    <dgm:pt modelId="{40973E69-A149-45CF-A991-A3AD627DC2B3}" type="sibTrans" cxnId="{FB7D0531-8522-4EFC-937B-9505BF463D3A}">
      <dgm:prSet/>
      <dgm:spPr/>
      <dgm:t>
        <a:bodyPr/>
        <a:lstStyle/>
        <a:p>
          <a:endParaRPr lang="es-ES"/>
        </a:p>
      </dgm:t>
    </dgm:pt>
    <dgm:pt modelId="{89736D24-B012-44A5-8A70-E96A2AE0D2C8}">
      <dgm:prSet phldrT="[Texto]"/>
      <dgm:spPr/>
      <dgm:t>
        <a:bodyPr/>
        <a:lstStyle/>
        <a:p>
          <a:r>
            <a:rPr lang="es-ES" dirty="0"/>
            <a:t>V&amp;I</a:t>
          </a:r>
        </a:p>
      </dgm:t>
    </dgm:pt>
    <dgm:pt modelId="{ED407A6B-E5E9-4B07-A74D-E97BF0C4C459}" type="parTrans" cxnId="{BDF97902-7D7A-4447-BFEB-0E0B091C0E96}">
      <dgm:prSet/>
      <dgm:spPr/>
      <dgm:t>
        <a:bodyPr/>
        <a:lstStyle/>
        <a:p>
          <a:endParaRPr lang="es-ES"/>
        </a:p>
      </dgm:t>
    </dgm:pt>
    <dgm:pt modelId="{978373AC-1941-487E-B47F-0D855661B42A}" type="sibTrans" cxnId="{BDF97902-7D7A-4447-BFEB-0E0B091C0E96}">
      <dgm:prSet/>
      <dgm:spPr/>
      <dgm:t>
        <a:bodyPr/>
        <a:lstStyle/>
        <a:p>
          <a:endParaRPr lang="es-ES"/>
        </a:p>
      </dgm:t>
    </dgm:pt>
    <dgm:pt modelId="{6B84256F-9BD7-446E-BB08-39C51EE1E131}">
      <dgm:prSet phldrT="[Texto]"/>
      <dgm:spPr/>
      <dgm:t>
        <a:bodyPr/>
        <a:lstStyle/>
        <a:p>
          <a:r>
            <a:rPr lang="es-ES" dirty="0"/>
            <a:t>Caso</a:t>
          </a:r>
        </a:p>
      </dgm:t>
    </dgm:pt>
    <dgm:pt modelId="{9A71A865-4DDB-46D6-A623-9205ECE71E60}" type="parTrans" cxnId="{778A3CE8-C573-4D78-AF8F-DBD6273815F0}">
      <dgm:prSet/>
      <dgm:spPr/>
      <dgm:t>
        <a:bodyPr/>
        <a:lstStyle/>
        <a:p>
          <a:endParaRPr lang="es-ES"/>
        </a:p>
      </dgm:t>
    </dgm:pt>
    <dgm:pt modelId="{AB716FE5-F7AE-46FF-AD68-8F0C359306A3}" type="sibTrans" cxnId="{778A3CE8-C573-4D78-AF8F-DBD6273815F0}">
      <dgm:prSet/>
      <dgm:spPr/>
      <dgm:t>
        <a:bodyPr/>
        <a:lstStyle/>
        <a:p>
          <a:endParaRPr lang="es-ES"/>
        </a:p>
      </dgm:t>
    </dgm:pt>
    <dgm:pt modelId="{4FB2CE73-0714-4CB3-AF03-9652A21246EB}">
      <dgm:prSet phldrT="[Texto]"/>
      <dgm:spPr/>
      <dgm:t>
        <a:bodyPr/>
        <a:lstStyle/>
        <a:p>
          <a:r>
            <a:rPr lang="es-ES" dirty="0"/>
            <a:t>Impacto</a:t>
          </a:r>
        </a:p>
      </dgm:t>
    </dgm:pt>
    <dgm:pt modelId="{22E107E7-A758-430C-8E37-4B83FD5EF875}" type="parTrans" cxnId="{B21DA215-605F-49E0-92C5-1B3DBFC5B82E}">
      <dgm:prSet/>
      <dgm:spPr/>
      <dgm:t>
        <a:bodyPr/>
        <a:lstStyle/>
        <a:p>
          <a:endParaRPr lang="es-ES"/>
        </a:p>
      </dgm:t>
    </dgm:pt>
    <dgm:pt modelId="{471DE989-601E-4809-A867-5A9CF0EAE4EF}" type="sibTrans" cxnId="{B21DA215-605F-49E0-92C5-1B3DBFC5B82E}">
      <dgm:prSet/>
      <dgm:spPr/>
      <dgm:t>
        <a:bodyPr/>
        <a:lstStyle/>
        <a:p>
          <a:endParaRPr lang="es-ES"/>
        </a:p>
      </dgm:t>
    </dgm:pt>
    <dgm:pt modelId="{1F832D87-7FD5-469E-AC5D-5045BFB2DF16}">
      <dgm:prSet phldrT="[Texto]"/>
      <dgm:spPr/>
      <dgm:t>
        <a:bodyPr/>
        <a:lstStyle/>
        <a:p>
          <a:r>
            <a:rPr lang="es-ES" dirty="0"/>
            <a:t>Conclusión</a:t>
          </a:r>
        </a:p>
      </dgm:t>
    </dgm:pt>
    <dgm:pt modelId="{0E209186-695A-428B-92C8-01110B6F164C}" type="parTrans" cxnId="{2C841D51-29CC-4E80-965C-5E18E03BAEE8}">
      <dgm:prSet/>
      <dgm:spPr/>
      <dgm:t>
        <a:bodyPr/>
        <a:lstStyle/>
        <a:p>
          <a:endParaRPr lang="es-ES"/>
        </a:p>
      </dgm:t>
    </dgm:pt>
    <dgm:pt modelId="{A67C8070-83F6-4FAA-8BA7-00E2378294BC}" type="sibTrans" cxnId="{2C841D51-29CC-4E80-965C-5E18E03BAEE8}">
      <dgm:prSet/>
      <dgm:spPr/>
      <dgm:t>
        <a:bodyPr/>
        <a:lstStyle/>
        <a:p>
          <a:endParaRPr lang="es-ES"/>
        </a:p>
      </dgm:t>
    </dgm:pt>
    <dgm:pt modelId="{92F13D3F-FFEF-4B73-8B02-D8CCF0847330}" type="pres">
      <dgm:prSet presAssocID="{ECD2AE19-9DA0-4EAC-959E-5CECB1CA7F78}" presName="Name0" presStyleCnt="0">
        <dgm:presLayoutVars>
          <dgm:dir/>
          <dgm:animLvl val="lvl"/>
          <dgm:resizeHandles val="exact"/>
        </dgm:presLayoutVars>
      </dgm:prSet>
      <dgm:spPr/>
    </dgm:pt>
    <dgm:pt modelId="{7BC15470-D506-4A48-9BAA-E02E28A62BE8}" type="pres">
      <dgm:prSet presAssocID="{2E0B3CBC-3AD7-46D5-953F-472FBB61641C}" presName="parTxOnly" presStyleLbl="node1" presStyleIdx="0" presStyleCnt="5" custLinFactNeighborX="-10197" custLinFactNeighborY="56500">
        <dgm:presLayoutVars>
          <dgm:chMax val="0"/>
          <dgm:chPref val="0"/>
          <dgm:bulletEnabled val="1"/>
        </dgm:presLayoutVars>
      </dgm:prSet>
      <dgm:spPr/>
    </dgm:pt>
    <dgm:pt modelId="{6CDCF250-79A3-497F-8A1E-A8A573DD8ED2}" type="pres">
      <dgm:prSet presAssocID="{40973E69-A149-45CF-A991-A3AD627DC2B3}" presName="parTxOnlySpace" presStyleCnt="0"/>
      <dgm:spPr/>
    </dgm:pt>
    <dgm:pt modelId="{7462032C-0A5B-4F81-952D-4A1247C61597}" type="pres">
      <dgm:prSet presAssocID="{4FB2CE73-0714-4CB3-AF03-9652A21246E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805E425-5DBC-4EA9-A1A7-419128F4A8F7}" type="pres">
      <dgm:prSet presAssocID="{471DE989-601E-4809-A867-5A9CF0EAE4EF}" presName="parTxOnlySpace" presStyleCnt="0"/>
      <dgm:spPr/>
    </dgm:pt>
    <dgm:pt modelId="{AA9899DA-6233-4B1B-AB8D-43DF41DAD8B6}" type="pres">
      <dgm:prSet presAssocID="{89736D24-B012-44A5-8A70-E96A2AE0D2C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C723DCE-C4BB-4846-9BB9-4FECC70079D9}" type="pres">
      <dgm:prSet presAssocID="{978373AC-1941-487E-B47F-0D855661B42A}" presName="parTxOnlySpace" presStyleCnt="0"/>
      <dgm:spPr/>
    </dgm:pt>
    <dgm:pt modelId="{55A7B66B-C84E-4BAD-8254-845805FBA824}" type="pres">
      <dgm:prSet presAssocID="{6B84256F-9BD7-446E-BB08-39C51EE1E131}" presName="parTxOnly" presStyleLbl="node1" presStyleIdx="3" presStyleCnt="5" custLinFactNeighborY="50000">
        <dgm:presLayoutVars>
          <dgm:chMax val="0"/>
          <dgm:chPref val="0"/>
          <dgm:bulletEnabled val="1"/>
        </dgm:presLayoutVars>
      </dgm:prSet>
      <dgm:spPr/>
    </dgm:pt>
    <dgm:pt modelId="{A01785C6-2D7A-4F80-BE56-3E802E47B0F2}" type="pres">
      <dgm:prSet presAssocID="{AB716FE5-F7AE-46FF-AD68-8F0C359306A3}" presName="parTxOnlySpace" presStyleCnt="0"/>
      <dgm:spPr/>
    </dgm:pt>
    <dgm:pt modelId="{34A6208A-3917-4463-A2DB-F2CFA4A10CD6}" type="pres">
      <dgm:prSet presAssocID="{1F832D87-7FD5-469E-AC5D-5045BFB2DF1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DF97902-7D7A-4447-BFEB-0E0B091C0E96}" srcId="{ECD2AE19-9DA0-4EAC-959E-5CECB1CA7F78}" destId="{89736D24-B012-44A5-8A70-E96A2AE0D2C8}" srcOrd="2" destOrd="0" parTransId="{ED407A6B-E5E9-4B07-A74D-E97BF0C4C459}" sibTransId="{978373AC-1941-487E-B47F-0D855661B42A}"/>
    <dgm:cxn modelId="{AE4D890A-5574-49CB-9FF4-8824B7074524}" type="presOf" srcId="{1F832D87-7FD5-469E-AC5D-5045BFB2DF16}" destId="{34A6208A-3917-4463-A2DB-F2CFA4A10CD6}" srcOrd="0" destOrd="0" presId="urn:microsoft.com/office/officeart/2005/8/layout/chevron1"/>
    <dgm:cxn modelId="{3FA8B811-DE8D-489A-BD8B-2179A9B7D863}" type="presOf" srcId="{2E0B3CBC-3AD7-46D5-953F-472FBB61641C}" destId="{7BC15470-D506-4A48-9BAA-E02E28A62BE8}" srcOrd="0" destOrd="0" presId="urn:microsoft.com/office/officeart/2005/8/layout/chevron1"/>
    <dgm:cxn modelId="{B21DA215-605F-49E0-92C5-1B3DBFC5B82E}" srcId="{ECD2AE19-9DA0-4EAC-959E-5CECB1CA7F78}" destId="{4FB2CE73-0714-4CB3-AF03-9652A21246EB}" srcOrd="1" destOrd="0" parTransId="{22E107E7-A758-430C-8E37-4B83FD5EF875}" sibTransId="{471DE989-601E-4809-A867-5A9CF0EAE4EF}"/>
    <dgm:cxn modelId="{B26CC819-EDE0-4CFF-BAAB-E2F425BA1641}" type="presOf" srcId="{ECD2AE19-9DA0-4EAC-959E-5CECB1CA7F78}" destId="{92F13D3F-FFEF-4B73-8B02-D8CCF0847330}" srcOrd="0" destOrd="0" presId="urn:microsoft.com/office/officeart/2005/8/layout/chevron1"/>
    <dgm:cxn modelId="{FB7D0531-8522-4EFC-937B-9505BF463D3A}" srcId="{ECD2AE19-9DA0-4EAC-959E-5CECB1CA7F78}" destId="{2E0B3CBC-3AD7-46D5-953F-472FBB61641C}" srcOrd="0" destOrd="0" parTransId="{E6FBEFF5-DD22-487A-BA71-153FEA1C6ECC}" sibTransId="{40973E69-A149-45CF-A991-A3AD627DC2B3}"/>
    <dgm:cxn modelId="{2C841D51-29CC-4E80-965C-5E18E03BAEE8}" srcId="{ECD2AE19-9DA0-4EAC-959E-5CECB1CA7F78}" destId="{1F832D87-7FD5-469E-AC5D-5045BFB2DF16}" srcOrd="4" destOrd="0" parTransId="{0E209186-695A-428B-92C8-01110B6F164C}" sibTransId="{A67C8070-83F6-4FAA-8BA7-00E2378294BC}"/>
    <dgm:cxn modelId="{FC6046AA-2CB3-45EF-ABD7-EF87F0DC2565}" type="presOf" srcId="{89736D24-B012-44A5-8A70-E96A2AE0D2C8}" destId="{AA9899DA-6233-4B1B-AB8D-43DF41DAD8B6}" srcOrd="0" destOrd="0" presId="urn:microsoft.com/office/officeart/2005/8/layout/chevron1"/>
    <dgm:cxn modelId="{537E75CF-DEF5-4F7C-B607-AE5D4718F76C}" type="presOf" srcId="{6B84256F-9BD7-446E-BB08-39C51EE1E131}" destId="{55A7B66B-C84E-4BAD-8254-845805FBA824}" srcOrd="0" destOrd="0" presId="urn:microsoft.com/office/officeart/2005/8/layout/chevron1"/>
    <dgm:cxn modelId="{778A3CE8-C573-4D78-AF8F-DBD6273815F0}" srcId="{ECD2AE19-9DA0-4EAC-959E-5CECB1CA7F78}" destId="{6B84256F-9BD7-446E-BB08-39C51EE1E131}" srcOrd="3" destOrd="0" parTransId="{9A71A865-4DDB-46D6-A623-9205ECE71E60}" sibTransId="{AB716FE5-F7AE-46FF-AD68-8F0C359306A3}"/>
    <dgm:cxn modelId="{F735A6FE-DEDD-4B71-9624-755CCE243C85}" type="presOf" srcId="{4FB2CE73-0714-4CB3-AF03-9652A21246EB}" destId="{7462032C-0A5B-4F81-952D-4A1247C61597}" srcOrd="0" destOrd="0" presId="urn:microsoft.com/office/officeart/2005/8/layout/chevron1"/>
    <dgm:cxn modelId="{03FE8375-4CAC-4B4F-BA62-3EA53F599F81}" type="presParOf" srcId="{92F13D3F-FFEF-4B73-8B02-D8CCF0847330}" destId="{7BC15470-D506-4A48-9BAA-E02E28A62BE8}" srcOrd="0" destOrd="0" presId="urn:microsoft.com/office/officeart/2005/8/layout/chevron1"/>
    <dgm:cxn modelId="{318B082E-2EF7-42F3-BB53-1049B046FF9E}" type="presParOf" srcId="{92F13D3F-FFEF-4B73-8B02-D8CCF0847330}" destId="{6CDCF250-79A3-497F-8A1E-A8A573DD8ED2}" srcOrd="1" destOrd="0" presId="urn:microsoft.com/office/officeart/2005/8/layout/chevron1"/>
    <dgm:cxn modelId="{9131AD47-C3BA-4A2D-AE17-3849E85C2026}" type="presParOf" srcId="{92F13D3F-FFEF-4B73-8B02-D8CCF0847330}" destId="{7462032C-0A5B-4F81-952D-4A1247C61597}" srcOrd="2" destOrd="0" presId="urn:microsoft.com/office/officeart/2005/8/layout/chevron1"/>
    <dgm:cxn modelId="{EF15B7CF-F942-4539-A47F-A50DE7310A6B}" type="presParOf" srcId="{92F13D3F-FFEF-4B73-8B02-D8CCF0847330}" destId="{2805E425-5DBC-4EA9-A1A7-419128F4A8F7}" srcOrd="3" destOrd="0" presId="urn:microsoft.com/office/officeart/2005/8/layout/chevron1"/>
    <dgm:cxn modelId="{0A1C003A-1713-4030-8D0B-C8D0AAF7C231}" type="presParOf" srcId="{92F13D3F-FFEF-4B73-8B02-D8CCF0847330}" destId="{AA9899DA-6233-4B1B-AB8D-43DF41DAD8B6}" srcOrd="4" destOrd="0" presId="urn:microsoft.com/office/officeart/2005/8/layout/chevron1"/>
    <dgm:cxn modelId="{D792B0C8-7735-46E5-BD83-9D5E61672E6B}" type="presParOf" srcId="{92F13D3F-FFEF-4B73-8B02-D8CCF0847330}" destId="{0C723DCE-C4BB-4846-9BB9-4FECC70079D9}" srcOrd="5" destOrd="0" presId="urn:microsoft.com/office/officeart/2005/8/layout/chevron1"/>
    <dgm:cxn modelId="{FF8D82CF-1B80-4479-B5F7-604F0B719405}" type="presParOf" srcId="{92F13D3F-FFEF-4B73-8B02-D8CCF0847330}" destId="{55A7B66B-C84E-4BAD-8254-845805FBA824}" srcOrd="6" destOrd="0" presId="urn:microsoft.com/office/officeart/2005/8/layout/chevron1"/>
    <dgm:cxn modelId="{A1947105-664C-4DE5-AB03-2D1FC46E9976}" type="presParOf" srcId="{92F13D3F-FFEF-4B73-8B02-D8CCF0847330}" destId="{A01785C6-2D7A-4F80-BE56-3E802E47B0F2}" srcOrd="7" destOrd="0" presId="urn:microsoft.com/office/officeart/2005/8/layout/chevron1"/>
    <dgm:cxn modelId="{70E87B44-6DC4-414D-938C-F52377AF0C4A}" type="presParOf" srcId="{92F13D3F-FFEF-4B73-8B02-D8CCF0847330}" destId="{34A6208A-3917-4463-A2DB-F2CFA4A10CD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D2AE19-9DA0-4EAC-959E-5CECB1CA7F7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E0B3CBC-3AD7-46D5-953F-472FBB61641C}">
      <dgm:prSet phldrT="[Texto]"/>
      <dgm:spPr/>
      <dgm:t>
        <a:bodyPr/>
        <a:lstStyle/>
        <a:p>
          <a:r>
            <a:rPr lang="es-ES" dirty="0">
              <a:solidFill>
                <a:schemeClr val="bg1"/>
              </a:solidFill>
            </a:rPr>
            <a:t>Definición</a:t>
          </a:r>
        </a:p>
      </dgm:t>
    </dgm:pt>
    <dgm:pt modelId="{E6FBEFF5-DD22-487A-BA71-153FEA1C6ECC}" type="parTrans" cxnId="{FB7D0531-8522-4EFC-937B-9505BF463D3A}">
      <dgm:prSet/>
      <dgm:spPr/>
      <dgm:t>
        <a:bodyPr/>
        <a:lstStyle/>
        <a:p>
          <a:endParaRPr lang="es-ES"/>
        </a:p>
      </dgm:t>
    </dgm:pt>
    <dgm:pt modelId="{40973E69-A149-45CF-A991-A3AD627DC2B3}" type="sibTrans" cxnId="{FB7D0531-8522-4EFC-937B-9505BF463D3A}">
      <dgm:prSet/>
      <dgm:spPr/>
      <dgm:t>
        <a:bodyPr/>
        <a:lstStyle/>
        <a:p>
          <a:endParaRPr lang="es-ES"/>
        </a:p>
      </dgm:t>
    </dgm:pt>
    <dgm:pt modelId="{89736D24-B012-44A5-8A70-E96A2AE0D2C8}">
      <dgm:prSet phldrT="[Texto]"/>
      <dgm:spPr/>
      <dgm:t>
        <a:bodyPr/>
        <a:lstStyle/>
        <a:p>
          <a:r>
            <a:rPr lang="es-ES" dirty="0"/>
            <a:t>V&amp;I</a:t>
          </a:r>
        </a:p>
      </dgm:t>
    </dgm:pt>
    <dgm:pt modelId="{ED407A6B-E5E9-4B07-A74D-E97BF0C4C459}" type="parTrans" cxnId="{BDF97902-7D7A-4447-BFEB-0E0B091C0E96}">
      <dgm:prSet/>
      <dgm:spPr/>
      <dgm:t>
        <a:bodyPr/>
        <a:lstStyle/>
        <a:p>
          <a:endParaRPr lang="es-ES"/>
        </a:p>
      </dgm:t>
    </dgm:pt>
    <dgm:pt modelId="{978373AC-1941-487E-B47F-0D855661B42A}" type="sibTrans" cxnId="{BDF97902-7D7A-4447-BFEB-0E0B091C0E96}">
      <dgm:prSet/>
      <dgm:spPr/>
      <dgm:t>
        <a:bodyPr/>
        <a:lstStyle/>
        <a:p>
          <a:endParaRPr lang="es-ES"/>
        </a:p>
      </dgm:t>
    </dgm:pt>
    <dgm:pt modelId="{6B84256F-9BD7-446E-BB08-39C51EE1E131}">
      <dgm:prSet phldrT="[Texto]"/>
      <dgm:spPr/>
      <dgm:t>
        <a:bodyPr/>
        <a:lstStyle/>
        <a:p>
          <a:r>
            <a:rPr lang="es-ES" dirty="0"/>
            <a:t>Caso</a:t>
          </a:r>
        </a:p>
      </dgm:t>
    </dgm:pt>
    <dgm:pt modelId="{9A71A865-4DDB-46D6-A623-9205ECE71E60}" type="parTrans" cxnId="{778A3CE8-C573-4D78-AF8F-DBD6273815F0}">
      <dgm:prSet/>
      <dgm:spPr/>
      <dgm:t>
        <a:bodyPr/>
        <a:lstStyle/>
        <a:p>
          <a:endParaRPr lang="es-ES"/>
        </a:p>
      </dgm:t>
    </dgm:pt>
    <dgm:pt modelId="{AB716FE5-F7AE-46FF-AD68-8F0C359306A3}" type="sibTrans" cxnId="{778A3CE8-C573-4D78-AF8F-DBD6273815F0}">
      <dgm:prSet/>
      <dgm:spPr/>
      <dgm:t>
        <a:bodyPr/>
        <a:lstStyle/>
        <a:p>
          <a:endParaRPr lang="es-ES"/>
        </a:p>
      </dgm:t>
    </dgm:pt>
    <dgm:pt modelId="{4FB2CE73-0714-4CB3-AF03-9652A21246EB}">
      <dgm:prSet phldrT="[Texto]"/>
      <dgm:spPr/>
      <dgm:t>
        <a:bodyPr/>
        <a:lstStyle/>
        <a:p>
          <a:r>
            <a:rPr lang="es-ES" dirty="0"/>
            <a:t>Impacto</a:t>
          </a:r>
        </a:p>
      </dgm:t>
    </dgm:pt>
    <dgm:pt modelId="{22E107E7-A758-430C-8E37-4B83FD5EF875}" type="parTrans" cxnId="{B21DA215-605F-49E0-92C5-1B3DBFC5B82E}">
      <dgm:prSet/>
      <dgm:spPr/>
      <dgm:t>
        <a:bodyPr/>
        <a:lstStyle/>
        <a:p>
          <a:endParaRPr lang="es-ES"/>
        </a:p>
      </dgm:t>
    </dgm:pt>
    <dgm:pt modelId="{471DE989-601E-4809-A867-5A9CF0EAE4EF}" type="sibTrans" cxnId="{B21DA215-605F-49E0-92C5-1B3DBFC5B82E}">
      <dgm:prSet/>
      <dgm:spPr/>
      <dgm:t>
        <a:bodyPr/>
        <a:lstStyle/>
        <a:p>
          <a:endParaRPr lang="es-ES"/>
        </a:p>
      </dgm:t>
    </dgm:pt>
    <dgm:pt modelId="{1F832D87-7FD5-469E-AC5D-5045BFB2DF16}">
      <dgm:prSet phldrT="[Texto]"/>
      <dgm:spPr/>
      <dgm:t>
        <a:bodyPr/>
        <a:lstStyle/>
        <a:p>
          <a:r>
            <a:rPr lang="es-ES" dirty="0"/>
            <a:t>Conclusión</a:t>
          </a:r>
        </a:p>
      </dgm:t>
    </dgm:pt>
    <dgm:pt modelId="{0E209186-695A-428B-92C8-01110B6F164C}" type="parTrans" cxnId="{2C841D51-29CC-4E80-965C-5E18E03BAEE8}">
      <dgm:prSet/>
      <dgm:spPr/>
      <dgm:t>
        <a:bodyPr/>
        <a:lstStyle/>
        <a:p>
          <a:endParaRPr lang="es-ES"/>
        </a:p>
      </dgm:t>
    </dgm:pt>
    <dgm:pt modelId="{A67C8070-83F6-4FAA-8BA7-00E2378294BC}" type="sibTrans" cxnId="{2C841D51-29CC-4E80-965C-5E18E03BAEE8}">
      <dgm:prSet/>
      <dgm:spPr/>
      <dgm:t>
        <a:bodyPr/>
        <a:lstStyle/>
        <a:p>
          <a:endParaRPr lang="es-ES"/>
        </a:p>
      </dgm:t>
    </dgm:pt>
    <dgm:pt modelId="{92F13D3F-FFEF-4B73-8B02-D8CCF0847330}" type="pres">
      <dgm:prSet presAssocID="{ECD2AE19-9DA0-4EAC-959E-5CECB1CA7F78}" presName="Name0" presStyleCnt="0">
        <dgm:presLayoutVars>
          <dgm:dir/>
          <dgm:animLvl val="lvl"/>
          <dgm:resizeHandles val="exact"/>
        </dgm:presLayoutVars>
      </dgm:prSet>
      <dgm:spPr/>
    </dgm:pt>
    <dgm:pt modelId="{7BC15470-D506-4A48-9BAA-E02E28A62BE8}" type="pres">
      <dgm:prSet presAssocID="{2E0B3CBC-3AD7-46D5-953F-472FBB61641C}" presName="parTxOnly" presStyleLbl="node1" presStyleIdx="0" presStyleCnt="5" custLinFactNeighborX="-10197" custLinFactNeighborY="56500">
        <dgm:presLayoutVars>
          <dgm:chMax val="0"/>
          <dgm:chPref val="0"/>
          <dgm:bulletEnabled val="1"/>
        </dgm:presLayoutVars>
      </dgm:prSet>
      <dgm:spPr/>
    </dgm:pt>
    <dgm:pt modelId="{6CDCF250-79A3-497F-8A1E-A8A573DD8ED2}" type="pres">
      <dgm:prSet presAssocID="{40973E69-A149-45CF-A991-A3AD627DC2B3}" presName="parTxOnlySpace" presStyleCnt="0"/>
      <dgm:spPr/>
    </dgm:pt>
    <dgm:pt modelId="{7462032C-0A5B-4F81-952D-4A1247C61597}" type="pres">
      <dgm:prSet presAssocID="{4FB2CE73-0714-4CB3-AF03-9652A21246E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805E425-5DBC-4EA9-A1A7-419128F4A8F7}" type="pres">
      <dgm:prSet presAssocID="{471DE989-601E-4809-A867-5A9CF0EAE4EF}" presName="parTxOnlySpace" presStyleCnt="0"/>
      <dgm:spPr/>
    </dgm:pt>
    <dgm:pt modelId="{AA9899DA-6233-4B1B-AB8D-43DF41DAD8B6}" type="pres">
      <dgm:prSet presAssocID="{89736D24-B012-44A5-8A70-E96A2AE0D2C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C723DCE-C4BB-4846-9BB9-4FECC70079D9}" type="pres">
      <dgm:prSet presAssocID="{978373AC-1941-487E-B47F-0D855661B42A}" presName="parTxOnlySpace" presStyleCnt="0"/>
      <dgm:spPr/>
    </dgm:pt>
    <dgm:pt modelId="{55A7B66B-C84E-4BAD-8254-845805FBA824}" type="pres">
      <dgm:prSet presAssocID="{6B84256F-9BD7-446E-BB08-39C51EE1E131}" presName="parTxOnly" presStyleLbl="node1" presStyleIdx="3" presStyleCnt="5" custLinFactNeighborY="50000">
        <dgm:presLayoutVars>
          <dgm:chMax val="0"/>
          <dgm:chPref val="0"/>
          <dgm:bulletEnabled val="1"/>
        </dgm:presLayoutVars>
      </dgm:prSet>
      <dgm:spPr/>
    </dgm:pt>
    <dgm:pt modelId="{A01785C6-2D7A-4F80-BE56-3E802E47B0F2}" type="pres">
      <dgm:prSet presAssocID="{AB716FE5-F7AE-46FF-AD68-8F0C359306A3}" presName="parTxOnlySpace" presStyleCnt="0"/>
      <dgm:spPr/>
    </dgm:pt>
    <dgm:pt modelId="{34A6208A-3917-4463-A2DB-F2CFA4A10CD6}" type="pres">
      <dgm:prSet presAssocID="{1F832D87-7FD5-469E-AC5D-5045BFB2DF1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DF97902-7D7A-4447-BFEB-0E0B091C0E96}" srcId="{ECD2AE19-9DA0-4EAC-959E-5CECB1CA7F78}" destId="{89736D24-B012-44A5-8A70-E96A2AE0D2C8}" srcOrd="2" destOrd="0" parTransId="{ED407A6B-E5E9-4B07-A74D-E97BF0C4C459}" sibTransId="{978373AC-1941-487E-B47F-0D855661B42A}"/>
    <dgm:cxn modelId="{AE4D890A-5574-49CB-9FF4-8824B7074524}" type="presOf" srcId="{1F832D87-7FD5-469E-AC5D-5045BFB2DF16}" destId="{34A6208A-3917-4463-A2DB-F2CFA4A10CD6}" srcOrd="0" destOrd="0" presId="urn:microsoft.com/office/officeart/2005/8/layout/chevron1"/>
    <dgm:cxn modelId="{3FA8B811-DE8D-489A-BD8B-2179A9B7D863}" type="presOf" srcId="{2E0B3CBC-3AD7-46D5-953F-472FBB61641C}" destId="{7BC15470-D506-4A48-9BAA-E02E28A62BE8}" srcOrd="0" destOrd="0" presId="urn:microsoft.com/office/officeart/2005/8/layout/chevron1"/>
    <dgm:cxn modelId="{B21DA215-605F-49E0-92C5-1B3DBFC5B82E}" srcId="{ECD2AE19-9DA0-4EAC-959E-5CECB1CA7F78}" destId="{4FB2CE73-0714-4CB3-AF03-9652A21246EB}" srcOrd="1" destOrd="0" parTransId="{22E107E7-A758-430C-8E37-4B83FD5EF875}" sibTransId="{471DE989-601E-4809-A867-5A9CF0EAE4EF}"/>
    <dgm:cxn modelId="{B26CC819-EDE0-4CFF-BAAB-E2F425BA1641}" type="presOf" srcId="{ECD2AE19-9DA0-4EAC-959E-5CECB1CA7F78}" destId="{92F13D3F-FFEF-4B73-8B02-D8CCF0847330}" srcOrd="0" destOrd="0" presId="urn:microsoft.com/office/officeart/2005/8/layout/chevron1"/>
    <dgm:cxn modelId="{FB7D0531-8522-4EFC-937B-9505BF463D3A}" srcId="{ECD2AE19-9DA0-4EAC-959E-5CECB1CA7F78}" destId="{2E0B3CBC-3AD7-46D5-953F-472FBB61641C}" srcOrd="0" destOrd="0" parTransId="{E6FBEFF5-DD22-487A-BA71-153FEA1C6ECC}" sibTransId="{40973E69-A149-45CF-A991-A3AD627DC2B3}"/>
    <dgm:cxn modelId="{2C841D51-29CC-4E80-965C-5E18E03BAEE8}" srcId="{ECD2AE19-9DA0-4EAC-959E-5CECB1CA7F78}" destId="{1F832D87-7FD5-469E-AC5D-5045BFB2DF16}" srcOrd="4" destOrd="0" parTransId="{0E209186-695A-428B-92C8-01110B6F164C}" sibTransId="{A67C8070-83F6-4FAA-8BA7-00E2378294BC}"/>
    <dgm:cxn modelId="{FC6046AA-2CB3-45EF-ABD7-EF87F0DC2565}" type="presOf" srcId="{89736D24-B012-44A5-8A70-E96A2AE0D2C8}" destId="{AA9899DA-6233-4B1B-AB8D-43DF41DAD8B6}" srcOrd="0" destOrd="0" presId="urn:microsoft.com/office/officeart/2005/8/layout/chevron1"/>
    <dgm:cxn modelId="{537E75CF-DEF5-4F7C-B607-AE5D4718F76C}" type="presOf" srcId="{6B84256F-9BD7-446E-BB08-39C51EE1E131}" destId="{55A7B66B-C84E-4BAD-8254-845805FBA824}" srcOrd="0" destOrd="0" presId="urn:microsoft.com/office/officeart/2005/8/layout/chevron1"/>
    <dgm:cxn modelId="{778A3CE8-C573-4D78-AF8F-DBD6273815F0}" srcId="{ECD2AE19-9DA0-4EAC-959E-5CECB1CA7F78}" destId="{6B84256F-9BD7-446E-BB08-39C51EE1E131}" srcOrd="3" destOrd="0" parTransId="{9A71A865-4DDB-46D6-A623-9205ECE71E60}" sibTransId="{AB716FE5-F7AE-46FF-AD68-8F0C359306A3}"/>
    <dgm:cxn modelId="{F735A6FE-DEDD-4B71-9624-755CCE243C85}" type="presOf" srcId="{4FB2CE73-0714-4CB3-AF03-9652A21246EB}" destId="{7462032C-0A5B-4F81-952D-4A1247C61597}" srcOrd="0" destOrd="0" presId="urn:microsoft.com/office/officeart/2005/8/layout/chevron1"/>
    <dgm:cxn modelId="{03FE8375-4CAC-4B4F-BA62-3EA53F599F81}" type="presParOf" srcId="{92F13D3F-FFEF-4B73-8B02-D8CCF0847330}" destId="{7BC15470-D506-4A48-9BAA-E02E28A62BE8}" srcOrd="0" destOrd="0" presId="urn:microsoft.com/office/officeart/2005/8/layout/chevron1"/>
    <dgm:cxn modelId="{318B082E-2EF7-42F3-BB53-1049B046FF9E}" type="presParOf" srcId="{92F13D3F-FFEF-4B73-8B02-D8CCF0847330}" destId="{6CDCF250-79A3-497F-8A1E-A8A573DD8ED2}" srcOrd="1" destOrd="0" presId="urn:microsoft.com/office/officeart/2005/8/layout/chevron1"/>
    <dgm:cxn modelId="{9131AD47-C3BA-4A2D-AE17-3849E85C2026}" type="presParOf" srcId="{92F13D3F-FFEF-4B73-8B02-D8CCF0847330}" destId="{7462032C-0A5B-4F81-952D-4A1247C61597}" srcOrd="2" destOrd="0" presId="urn:microsoft.com/office/officeart/2005/8/layout/chevron1"/>
    <dgm:cxn modelId="{EF15B7CF-F942-4539-A47F-A50DE7310A6B}" type="presParOf" srcId="{92F13D3F-FFEF-4B73-8B02-D8CCF0847330}" destId="{2805E425-5DBC-4EA9-A1A7-419128F4A8F7}" srcOrd="3" destOrd="0" presId="urn:microsoft.com/office/officeart/2005/8/layout/chevron1"/>
    <dgm:cxn modelId="{0A1C003A-1713-4030-8D0B-C8D0AAF7C231}" type="presParOf" srcId="{92F13D3F-FFEF-4B73-8B02-D8CCF0847330}" destId="{AA9899DA-6233-4B1B-AB8D-43DF41DAD8B6}" srcOrd="4" destOrd="0" presId="urn:microsoft.com/office/officeart/2005/8/layout/chevron1"/>
    <dgm:cxn modelId="{D792B0C8-7735-46E5-BD83-9D5E61672E6B}" type="presParOf" srcId="{92F13D3F-FFEF-4B73-8B02-D8CCF0847330}" destId="{0C723DCE-C4BB-4846-9BB9-4FECC70079D9}" srcOrd="5" destOrd="0" presId="urn:microsoft.com/office/officeart/2005/8/layout/chevron1"/>
    <dgm:cxn modelId="{FF8D82CF-1B80-4479-B5F7-604F0B719405}" type="presParOf" srcId="{92F13D3F-FFEF-4B73-8B02-D8CCF0847330}" destId="{55A7B66B-C84E-4BAD-8254-845805FBA824}" srcOrd="6" destOrd="0" presId="urn:microsoft.com/office/officeart/2005/8/layout/chevron1"/>
    <dgm:cxn modelId="{A1947105-664C-4DE5-AB03-2D1FC46E9976}" type="presParOf" srcId="{92F13D3F-FFEF-4B73-8B02-D8CCF0847330}" destId="{A01785C6-2D7A-4F80-BE56-3E802E47B0F2}" srcOrd="7" destOrd="0" presId="urn:microsoft.com/office/officeart/2005/8/layout/chevron1"/>
    <dgm:cxn modelId="{70E87B44-6DC4-414D-938C-F52377AF0C4A}" type="presParOf" srcId="{92F13D3F-FFEF-4B73-8B02-D8CCF0847330}" destId="{34A6208A-3917-4463-A2DB-F2CFA4A10CD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CD2AE19-9DA0-4EAC-959E-5CECB1CA7F7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E0B3CBC-3AD7-46D5-953F-472FBB61641C}">
      <dgm:prSet phldrT="[Texto]"/>
      <dgm:spPr/>
      <dgm:t>
        <a:bodyPr/>
        <a:lstStyle/>
        <a:p>
          <a:r>
            <a:rPr lang="es-ES" dirty="0">
              <a:solidFill>
                <a:schemeClr val="tx1"/>
              </a:solidFill>
            </a:rPr>
            <a:t>Definición</a:t>
          </a:r>
        </a:p>
      </dgm:t>
    </dgm:pt>
    <dgm:pt modelId="{E6FBEFF5-DD22-487A-BA71-153FEA1C6ECC}" type="parTrans" cxnId="{FB7D0531-8522-4EFC-937B-9505BF463D3A}">
      <dgm:prSet/>
      <dgm:spPr/>
      <dgm:t>
        <a:bodyPr/>
        <a:lstStyle/>
        <a:p>
          <a:endParaRPr lang="es-ES"/>
        </a:p>
      </dgm:t>
    </dgm:pt>
    <dgm:pt modelId="{40973E69-A149-45CF-A991-A3AD627DC2B3}" type="sibTrans" cxnId="{FB7D0531-8522-4EFC-937B-9505BF463D3A}">
      <dgm:prSet/>
      <dgm:spPr/>
      <dgm:t>
        <a:bodyPr/>
        <a:lstStyle/>
        <a:p>
          <a:endParaRPr lang="es-ES"/>
        </a:p>
      </dgm:t>
    </dgm:pt>
    <dgm:pt modelId="{89736D24-B012-44A5-8A70-E96A2AE0D2C8}">
      <dgm:prSet phldrT="[Texto]"/>
      <dgm:spPr/>
      <dgm:t>
        <a:bodyPr/>
        <a:lstStyle/>
        <a:p>
          <a:r>
            <a:rPr lang="es-ES" dirty="0"/>
            <a:t>V&amp;I</a:t>
          </a:r>
        </a:p>
      </dgm:t>
    </dgm:pt>
    <dgm:pt modelId="{ED407A6B-E5E9-4B07-A74D-E97BF0C4C459}" type="parTrans" cxnId="{BDF97902-7D7A-4447-BFEB-0E0B091C0E96}">
      <dgm:prSet/>
      <dgm:spPr/>
      <dgm:t>
        <a:bodyPr/>
        <a:lstStyle/>
        <a:p>
          <a:endParaRPr lang="es-ES"/>
        </a:p>
      </dgm:t>
    </dgm:pt>
    <dgm:pt modelId="{978373AC-1941-487E-B47F-0D855661B42A}" type="sibTrans" cxnId="{BDF97902-7D7A-4447-BFEB-0E0B091C0E96}">
      <dgm:prSet/>
      <dgm:spPr/>
      <dgm:t>
        <a:bodyPr/>
        <a:lstStyle/>
        <a:p>
          <a:endParaRPr lang="es-ES"/>
        </a:p>
      </dgm:t>
    </dgm:pt>
    <dgm:pt modelId="{6B84256F-9BD7-446E-BB08-39C51EE1E131}">
      <dgm:prSet phldrT="[Texto]"/>
      <dgm:spPr/>
      <dgm:t>
        <a:bodyPr/>
        <a:lstStyle/>
        <a:p>
          <a:r>
            <a:rPr lang="es-ES" dirty="0"/>
            <a:t>Caso</a:t>
          </a:r>
        </a:p>
      </dgm:t>
    </dgm:pt>
    <dgm:pt modelId="{9A71A865-4DDB-46D6-A623-9205ECE71E60}" type="parTrans" cxnId="{778A3CE8-C573-4D78-AF8F-DBD6273815F0}">
      <dgm:prSet/>
      <dgm:spPr/>
      <dgm:t>
        <a:bodyPr/>
        <a:lstStyle/>
        <a:p>
          <a:endParaRPr lang="es-ES"/>
        </a:p>
      </dgm:t>
    </dgm:pt>
    <dgm:pt modelId="{AB716FE5-F7AE-46FF-AD68-8F0C359306A3}" type="sibTrans" cxnId="{778A3CE8-C573-4D78-AF8F-DBD6273815F0}">
      <dgm:prSet/>
      <dgm:spPr/>
      <dgm:t>
        <a:bodyPr/>
        <a:lstStyle/>
        <a:p>
          <a:endParaRPr lang="es-ES"/>
        </a:p>
      </dgm:t>
    </dgm:pt>
    <dgm:pt modelId="{4FB2CE73-0714-4CB3-AF03-9652A21246EB}">
      <dgm:prSet phldrT="[Texto]"/>
      <dgm:spPr/>
      <dgm:t>
        <a:bodyPr/>
        <a:lstStyle/>
        <a:p>
          <a:r>
            <a:rPr lang="es-ES" dirty="0">
              <a:solidFill>
                <a:schemeClr val="bg1"/>
              </a:solidFill>
            </a:rPr>
            <a:t>Impacto</a:t>
          </a:r>
        </a:p>
      </dgm:t>
    </dgm:pt>
    <dgm:pt modelId="{22E107E7-A758-430C-8E37-4B83FD5EF875}" type="parTrans" cxnId="{B21DA215-605F-49E0-92C5-1B3DBFC5B82E}">
      <dgm:prSet/>
      <dgm:spPr/>
      <dgm:t>
        <a:bodyPr/>
        <a:lstStyle/>
        <a:p>
          <a:endParaRPr lang="es-ES"/>
        </a:p>
      </dgm:t>
    </dgm:pt>
    <dgm:pt modelId="{471DE989-601E-4809-A867-5A9CF0EAE4EF}" type="sibTrans" cxnId="{B21DA215-605F-49E0-92C5-1B3DBFC5B82E}">
      <dgm:prSet/>
      <dgm:spPr/>
      <dgm:t>
        <a:bodyPr/>
        <a:lstStyle/>
        <a:p>
          <a:endParaRPr lang="es-ES"/>
        </a:p>
      </dgm:t>
    </dgm:pt>
    <dgm:pt modelId="{1F832D87-7FD5-469E-AC5D-5045BFB2DF16}">
      <dgm:prSet phldrT="[Texto]"/>
      <dgm:spPr/>
      <dgm:t>
        <a:bodyPr/>
        <a:lstStyle/>
        <a:p>
          <a:r>
            <a:rPr lang="es-ES" dirty="0"/>
            <a:t>Conclusión</a:t>
          </a:r>
        </a:p>
      </dgm:t>
    </dgm:pt>
    <dgm:pt modelId="{0E209186-695A-428B-92C8-01110B6F164C}" type="parTrans" cxnId="{2C841D51-29CC-4E80-965C-5E18E03BAEE8}">
      <dgm:prSet/>
      <dgm:spPr/>
      <dgm:t>
        <a:bodyPr/>
        <a:lstStyle/>
        <a:p>
          <a:endParaRPr lang="es-ES"/>
        </a:p>
      </dgm:t>
    </dgm:pt>
    <dgm:pt modelId="{A67C8070-83F6-4FAA-8BA7-00E2378294BC}" type="sibTrans" cxnId="{2C841D51-29CC-4E80-965C-5E18E03BAEE8}">
      <dgm:prSet/>
      <dgm:spPr/>
      <dgm:t>
        <a:bodyPr/>
        <a:lstStyle/>
        <a:p>
          <a:endParaRPr lang="es-ES"/>
        </a:p>
      </dgm:t>
    </dgm:pt>
    <dgm:pt modelId="{92F13D3F-FFEF-4B73-8B02-D8CCF0847330}" type="pres">
      <dgm:prSet presAssocID="{ECD2AE19-9DA0-4EAC-959E-5CECB1CA7F78}" presName="Name0" presStyleCnt="0">
        <dgm:presLayoutVars>
          <dgm:dir/>
          <dgm:animLvl val="lvl"/>
          <dgm:resizeHandles val="exact"/>
        </dgm:presLayoutVars>
      </dgm:prSet>
      <dgm:spPr/>
    </dgm:pt>
    <dgm:pt modelId="{7BC15470-D506-4A48-9BAA-E02E28A62BE8}" type="pres">
      <dgm:prSet presAssocID="{2E0B3CBC-3AD7-46D5-953F-472FBB61641C}" presName="parTxOnly" presStyleLbl="node1" presStyleIdx="0" presStyleCnt="5" custLinFactNeighborX="-10197" custLinFactNeighborY="56500">
        <dgm:presLayoutVars>
          <dgm:chMax val="0"/>
          <dgm:chPref val="0"/>
          <dgm:bulletEnabled val="1"/>
        </dgm:presLayoutVars>
      </dgm:prSet>
      <dgm:spPr/>
    </dgm:pt>
    <dgm:pt modelId="{6CDCF250-79A3-497F-8A1E-A8A573DD8ED2}" type="pres">
      <dgm:prSet presAssocID="{40973E69-A149-45CF-A991-A3AD627DC2B3}" presName="parTxOnlySpace" presStyleCnt="0"/>
      <dgm:spPr/>
    </dgm:pt>
    <dgm:pt modelId="{7462032C-0A5B-4F81-952D-4A1247C61597}" type="pres">
      <dgm:prSet presAssocID="{4FB2CE73-0714-4CB3-AF03-9652A21246E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805E425-5DBC-4EA9-A1A7-419128F4A8F7}" type="pres">
      <dgm:prSet presAssocID="{471DE989-601E-4809-A867-5A9CF0EAE4EF}" presName="parTxOnlySpace" presStyleCnt="0"/>
      <dgm:spPr/>
    </dgm:pt>
    <dgm:pt modelId="{AA9899DA-6233-4B1B-AB8D-43DF41DAD8B6}" type="pres">
      <dgm:prSet presAssocID="{89736D24-B012-44A5-8A70-E96A2AE0D2C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C723DCE-C4BB-4846-9BB9-4FECC70079D9}" type="pres">
      <dgm:prSet presAssocID="{978373AC-1941-487E-B47F-0D855661B42A}" presName="parTxOnlySpace" presStyleCnt="0"/>
      <dgm:spPr/>
    </dgm:pt>
    <dgm:pt modelId="{55A7B66B-C84E-4BAD-8254-845805FBA824}" type="pres">
      <dgm:prSet presAssocID="{6B84256F-9BD7-446E-BB08-39C51EE1E131}" presName="parTxOnly" presStyleLbl="node1" presStyleIdx="3" presStyleCnt="5" custLinFactNeighborY="50000">
        <dgm:presLayoutVars>
          <dgm:chMax val="0"/>
          <dgm:chPref val="0"/>
          <dgm:bulletEnabled val="1"/>
        </dgm:presLayoutVars>
      </dgm:prSet>
      <dgm:spPr/>
    </dgm:pt>
    <dgm:pt modelId="{A01785C6-2D7A-4F80-BE56-3E802E47B0F2}" type="pres">
      <dgm:prSet presAssocID="{AB716FE5-F7AE-46FF-AD68-8F0C359306A3}" presName="parTxOnlySpace" presStyleCnt="0"/>
      <dgm:spPr/>
    </dgm:pt>
    <dgm:pt modelId="{34A6208A-3917-4463-A2DB-F2CFA4A10CD6}" type="pres">
      <dgm:prSet presAssocID="{1F832D87-7FD5-469E-AC5D-5045BFB2DF1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DF97902-7D7A-4447-BFEB-0E0B091C0E96}" srcId="{ECD2AE19-9DA0-4EAC-959E-5CECB1CA7F78}" destId="{89736D24-B012-44A5-8A70-E96A2AE0D2C8}" srcOrd="2" destOrd="0" parTransId="{ED407A6B-E5E9-4B07-A74D-E97BF0C4C459}" sibTransId="{978373AC-1941-487E-B47F-0D855661B42A}"/>
    <dgm:cxn modelId="{AE4D890A-5574-49CB-9FF4-8824B7074524}" type="presOf" srcId="{1F832D87-7FD5-469E-AC5D-5045BFB2DF16}" destId="{34A6208A-3917-4463-A2DB-F2CFA4A10CD6}" srcOrd="0" destOrd="0" presId="urn:microsoft.com/office/officeart/2005/8/layout/chevron1"/>
    <dgm:cxn modelId="{3FA8B811-DE8D-489A-BD8B-2179A9B7D863}" type="presOf" srcId="{2E0B3CBC-3AD7-46D5-953F-472FBB61641C}" destId="{7BC15470-D506-4A48-9BAA-E02E28A62BE8}" srcOrd="0" destOrd="0" presId="urn:microsoft.com/office/officeart/2005/8/layout/chevron1"/>
    <dgm:cxn modelId="{B21DA215-605F-49E0-92C5-1B3DBFC5B82E}" srcId="{ECD2AE19-9DA0-4EAC-959E-5CECB1CA7F78}" destId="{4FB2CE73-0714-4CB3-AF03-9652A21246EB}" srcOrd="1" destOrd="0" parTransId="{22E107E7-A758-430C-8E37-4B83FD5EF875}" sibTransId="{471DE989-601E-4809-A867-5A9CF0EAE4EF}"/>
    <dgm:cxn modelId="{B26CC819-EDE0-4CFF-BAAB-E2F425BA1641}" type="presOf" srcId="{ECD2AE19-9DA0-4EAC-959E-5CECB1CA7F78}" destId="{92F13D3F-FFEF-4B73-8B02-D8CCF0847330}" srcOrd="0" destOrd="0" presId="urn:microsoft.com/office/officeart/2005/8/layout/chevron1"/>
    <dgm:cxn modelId="{FB7D0531-8522-4EFC-937B-9505BF463D3A}" srcId="{ECD2AE19-9DA0-4EAC-959E-5CECB1CA7F78}" destId="{2E0B3CBC-3AD7-46D5-953F-472FBB61641C}" srcOrd="0" destOrd="0" parTransId="{E6FBEFF5-DD22-487A-BA71-153FEA1C6ECC}" sibTransId="{40973E69-A149-45CF-A991-A3AD627DC2B3}"/>
    <dgm:cxn modelId="{2C841D51-29CC-4E80-965C-5E18E03BAEE8}" srcId="{ECD2AE19-9DA0-4EAC-959E-5CECB1CA7F78}" destId="{1F832D87-7FD5-469E-AC5D-5045BFB2DF16}" srcOrd="4" destOrd="0" parTransId="{0E209186-695A-428B-92C8-01110B6F164C}" sibTransId="{A67C8070-83F6-4FAA-8BA7-00E2378294BC}"/>
    <dgm:cxn modelId="{FC6046AA-2CB3-45EF-ABD7-EF87F0DC2565}" type="presOf" srcId="{89736D24-B012-44A5-8A70-E96A2AE0D2C8}" destId="{AA9899DA-6233-4B1B-AB8D-43DF41DAD8B6}" srcOrd="0" destOrd="0" presId="urn:microsoft.com/office/officeart/2005/8/layout/chevron1"/>
    <dgm:cxn modelId="{537E75CF-DEF5-4F7C-B607-AE5D4718F76C}" type="presOf" srcId="{6B84256F-9BD7-446E-BB08-39C51EE1E131}" destId="{55A7B66B-C84E-4BAD-8254-845805FBA824}" srcOrd="0" destOrd="0" presId="urn:microsoft.com/office/officeart/2005/8/layout/chevron1"/>
    <dgm:cxn modelId="{778A3CE8-C573-4D78-AF8F-DBD6273815F0}" srcId="{ECD2AE19-9DA0-4EAC-959E-5CECB1CA7F78}" destId="{6B84256F-9BD7-446E-BB08-39C51EE1E131}" srcOrd="3" destOrd="0" parTransId="{9A71A865-4DDB-46D6-A623-9205ECE71E60}" sibTransId="{AB716FE5-F7AE-46FF-AD68-8F0C359306A3}"/>
    <dgm:cxn modelId="{F735A6FE-DEDD-4B71-9624-755CCE243C85}" type="presOf" srcId="{4FB2CE73-0714-4CB3-AF03-9652A21246EB}" destId="{7462032C-0A5B-4F81-952D-4A1247C61597}" srcOrd="0" destOrd="0" presId="urn:microsoft.com/office/officeart/2005/8/layout/chevron1"/>
    <dgm:cxn modelId="{03FE8375-4CAC-4B4F-BA62-3EA53F599F81}" type="presParOf" srcId="{92F13D3F-FFEF-4B73-8B02-D8CCF0847330}" destId="{7BC15470-D506-4A48-9BAA-E02E28A62BE8}" srcOrd="0" destOrd="0" presId="urn:microsoft.com/office/officeart/2005/8/layout/chevron1"/>
    <dgm:cxn modelId="{318B082E-2EF7-42F3-BB53-1049B046FF9E}" type="presParOf" srcId="{92F13D3F-FFEF-4B73-8B02-D8CCF0847330}" destId="{6CDCF250-79A3-497F-8A1E-A8A573DD8ED2}" srcOrd="1" destOrd="0" presId="urn:microsoft.com/office/officeart/2005/8/layout/chevron1"/>
    <dgm:cxn modelId="{9131AD47-C3BA-4A2D-AE17-3849E85C2026}" type="presParOf" srcId="{92F13D3F-FFEF-4B73-8B02-D8CCF0847330}" destId="{7462032C-0A5B-4F81-952D-4A1247C61597}" srcOrd="2" destOrd="0" presId="urn:microsoft.com/office/officeart/2005/8/layout/chevron1"/>
    <dgm:cxn modelId="{EF15B7CF-F942-4539-A47F-A50DE7310A6B}" type="presParOf" srcId="{92F13D3F-FFEF-4B73-8B02-D8CCF0847330}" destId="{2805E425-5DBC-4EA9-A1A7-419128F4A8F7}" srcOrd="3" destOrd="0" presId="urn:microsoft.com/office/officeart/2005/8/layout/chevron1"/>
    <dgm:cxn modelId="{0A1C003A-1713-4030-8D0B-C8D0AAF7C231}" type="presParOf" srcId="{92F13D3F-FFEF-4B73-8B02-D8CCF0847330}" destId="{AA9899DA-6233-4B1B-AB8D-43DF41DAD8B6}" srcOrd="4" destOrd="0" presId="urn:microsoft.com/office/officeart/2005/8/layout/chevron1"/>
    <dgm:cxn modelId="{D792B0C8-7735-46E5-BD83-9D5E61672E6B}" type="presParOf" srcId="{92F13D3F-FFEF-4B73-8B02-D8CCF0847330}" destId="{0C723DCE-C4BB-4846-9BB9-4FECC70079D9}" srcOrd="5" destOrd="0" presId="urn:microsoft.com/office/officeart/2005/8/layout/chevron1"/>
    <dgm:cxn modelId="{FF8D82CF-1B80-4479-B5F7-604F0B719405}" type="presParOf" srcId="{92F13D3F-FFEF-4B73-8B02-D8CCF0847330}" destId="{55A7B66B-C84E-4BAD-8254-845805FBA824}" srcOrd="6" destOrd="0" presId="urn:microsoft.com/office/officeart/2005/8/layout/chevron1"/>
    <dgm:cxn modelId="{A1947105-664C-4DE5-AB03-2D1FC46E9976}" type="presParOf" srcId="{92F13D3F-FFEF-4B73-8B02-D8CCF0847330}" destId="{A01785C6-2D7A-4F80-BE56-3E802E47B0F2}" srcOrd="7" destOrd="0" presId="urn:microsoft.com/office/officeart/2005/8/layout/chevron1"/>
    <dgm:cxn modelId="{70E87B44-6DC4-414D-938C-F52377AF0C4A}" type="presParOf" srcId="{92F13D3F-FFEF-4B73-8B02-D8CCF0847330}" destId="{34A6208A-3917-4463-A2DB-F2CFA4A10CD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CD2AE19-9DA0-4EAC-959E-5CECB1CA7F7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E0B3CBC-3AD7-46D5-953F-472FBB61641C}">
      <dgm:prSet phldrT="[Texto]"/>
      <dgm:spPr/>
      <dgm:t>
        <a:bodyPr/>
        <a:lstStyle/>
        <a:p>
          <a:r>
            <a:rPr lang="es-ES" dirty="0">
              <a:solidFill>
                <a:schemeClr val="tx1"/>
              </a:solidFill>
            </a:rPr>
            <a:t>Definición</a:t>
          </a:r>
        </a:p>
      </dgm:t>
    </dgm:pt>
    <dgm:pt modelId="{E6FBEFF5-DD22-487A-BA71-153FEA1C6ECC}" type="parTrans" cxnId="{FB7D0531-8522-4EFC-937B-9505BF463D3A}">
      <dgm:prSet/>
      <dgm:spPr/>
      <dgm:t>
        <a:bodyPr/>
        <a:lstStyle/>
        <a:p>
          <a:endParaRPr lang="es-ES"/>
        </a:p>
      </dgm:t>
    </dgm:pt>
    <dgm:pt modelId="{40973E69-A149-45CF-A991-A3AD627DC2B3}" type="sibTrans" cxnId="{FB7D0531-8522-4EFC-937B-9505BF463D3A}">
      <dgm:prSet/>
      <dgm:spPr/>
      <dgm:t>
        <a:bodyPr/>
        <a:lstStyle/>
        <a:p>
          <a:endParaRPr lang="es-ES"/>
        </a:p>
      </dgm:t>
    </dgm:pt>
    <dgm:pt modelId="{89736D24-B012-44A5-8A70-E96A2AE0D2C8}">
      <dgm:prSet phldrT="[Texto]"/>
      <dgm:spPr/>
      <dgm:t>
        <a:bodyPr/>
        <a:lstStyle/>
        <a:p>
          <a:r>
            <a:rPr lang="es-ES" dirty="0"/>
            <a:t>V&amp;I</a:t>
          </a:r>
        </a:p>
      </dgm:t>
    </dgm:pt>
    <dgm:pt modelId="{ED407A6B-E5E9-4B07-A74D-E97BF0C4C459}" type="parTrans" cxnId="{BDF97902-7D7A-4447-BFEB-0E0B091C0E96}">
      <dgm:prSet/>
      <dgm:spPr/>
      <dgm:t>
        <a:bodyPr/>
        <a:lstStyle/>
        <a:p>
          <a:endParaRPr lang="es-ES"/>
        </a:p>
      </dgm:t>
    </dgm:pt>
    <dgm:pt modelId="{978373AC-1941-487E-B47F-0D855661B42A}" type="sibTrans" cxnId="{BDF97902-7D7A-4447-BFEB-0E0B091C0E96}">
      <dgm:prSet/>
      <dgm:spPr/>
      <dgm:t>
        <a:bodyPr/>
        <a:lstStyle/>
        <a:p>
          <a:endParaRPr lang="es-ES"/>
        </a:p>
      </dgm:t>
    </dgm:pt>
    <dgm:pt modelId="{6B84256F-9BD7-446E-BB08-39C51EE1E131}">
      <dgm:prSet phldrT="[Texto]"/>
      <dgm:spPr/>
      <dgm:t>
        <a:bodyPr/>
        <a:lstStyle/>
        <a:p>
          <a:r>
            <a:rPr lang="es-ES" dirty="0"/>
            <a:t>Caso</a:t>
          </a:r>
        </a:p>
      </dgm:t>
    </dgm:pt>
    <dgm:pt modelId="{9A71A865-4DDB-46D6-A623-9205ECE71E60}" type="parTrans" cxnId="{778A3CE8-C573-4D78-AF8F-DBD6273815F0}">
      <dgm:prSet/>
      <dgm:spPr/>
      <dgm:t>
        <a:bodyPr/>
        <a:lstStyle/>
        <a:p>
          <a:endParaRPr lang="es-ES"/>
        </a:p>
      </dgm:t>
    </dgm:pt>
    <dgm:pt modelId="{AB716FE5-F7AE-46FF-AD68-8F0C359306A3}" type="sibTrans" cxnId="{778A3CE8-C573-4D78-AF8F-DBD6273815F0}">
      <dgm:prSet/>
      <dgm:spPr/>
      <dgm:t>
        <a:bodyPr/>
        <a:lstStyle/>
        <a:p>
          <a:endParaRPr lang="es-ES"/>
        </a:p>
      </dgm:t>
    </dgm:pt>
    <dgm:pt modelId="{4FB2CE73-0714-4CB3-AF03-9652A21246EB}">
      <dgm:prSet phldrT="[Texto]"/>
      <dgm:spPr/>
      <dgm:t>
        <a:bodyPr/>
        <a:lstStyle/>
        <a:p>
          <a:r>
            <a:rPr lang="es-ES" dirty="0">
              <a:solidFill>
                <a:schemeClr val="bg1"/>
              </a:solidFill>
            </a:rPr>
            <a:t>Impacto</a:t>
          </a:r>
        </a:p>
      </dgm:t>
    </dgm:pt>
    <dgm:pt modelId="{22E107E7-A758-430C-8E37-4B83FD5EF875}" type="parTrans" cxnId="{B21DA215-605F-49E0-92C5-1B3DBFC5B82E}">
      <dgm:prSet/>
      <dgm:spPr/>
      <dgm:t>
        <a:bodyPr/>
        <a:lstStyle/>
        <a:p>
          <a:endParaRPr lang="es-ES"/>
        </a:p>
      </dgm:t>
    </dgm:pt>
    <dgm:pt modelId="{471DE989-601E-4809-A867-5A9CF0EAE4EF}" type="sibTrans" cxnId="{B21DA215-605F-49E0-92C5-1B3DBFC5B82E}">
      <dgm:prSet/>
      <dgm:spPr/>
      <dgm:t>
        <a:bodyPr/>
        <a:lstStyle/>
        <a:p>
          <a:endParaRPr lang="es-ES"/>
        </a:p>
      </dgm:t>
    </dgm:pt>
    <dgm:pt modelId="{1F832D87-7FD5-469E-AC5D-5045BFB2DF16}">
      <dgm:prSet phldrT="[Texto]"/>
      <dgm:spPr/>
      <dgm:t>
        <a:bodyPr/>
        <a:lstStyle/>
        <a:p>
          <a:r>
            <a:rPr lang="es-ES" dirty="0"/>
            <a:t>Conclusión</a:t>
          </a:r>
        </a:p>
      </dgm:t>
    </dgm:pt>
    <dgm:pt modelId="{0E209186-695A-428B-92C8-01110B6F164C}" type="parTrans" cxnId="{2C841D51-29CC-4E80-965C-5E18E03BAEE8}">
      <dgm:prSet/>
      <dgm:spPr/>
      <dgm:t>
        <a:bodyPr/>
        <a:lstStyle/>
        <a:p>
          <a:endParaRPr lang="es-ES"/>
        </a:p>
      </dgm:t>
    </dgm:pt>
    <dgm:pt modelId="{A67C8070-83F6-4FAA-8BA7-00E2378294BC}" type="sibTrans" cxnId="{2C841D51-29CC-4E80-965C-5E18E03BAEE8}">
      <dgm:prSet/>
      <dgm:spPr/>
      <dgm:t>
        <a:bodyPr/>
        <a:lstStyle/>
        <a:p>
          <a:endParaRPr lang="es-ES"/>
        </a:p>
      </dgm:t>
    </dgm:pt>
    <dgm:pt modelId="{92F13D3F-FFEF-4B73-8B02-D8CCF0847330}" type="pres">
      <dgm:prSet presAssocID="{ECD2AE19-9DA0-4EAC-959E-5CECB1CA7F78}" presName="Name0" presStyleCnt="0">
        <dgm:presLayoutVars>
          <dgm:dir/>
          <dgm:animLvl val="lvl"/>
          <dgm:resizeHandles val="exact"/>
        </dgm:presLayoutVars>
      </dgm:prSet>
      <dgm:spPr/>
    </dgm:pt>
    <dgm:pt modelId="{7BC15470-D506-4A48-9BAA-E02E28A62BE8}" type="pres">
      <dgm:prSet presAssocID="{2E0B3CBC-3AD7-46D5-953F-472FBB61641C}" presName="parTxOnly" presStyleLbl="node1" presStyleIdx="0" presStyleCnt="5" custLinFactNeighborX="-10197" custLinFactNeighborY="56500">
        <dgm:presLayoutVars>
          <dgm:chMax val="0"/>
          <dgm:chPref val="0"/>
          <dgm:bulletEnabled val="1"/>
        </dgm:presLayoutVars>
      </dgm:prSet>
      <dgm:spPr/>
    </dgm:pt>
    <dgm:pt modelId="{6CDCF250-79A3-497F-8A1E-A8A573DD8ED2}" type="pres">
      <dgm:prSet presAssocID="{40973E69-A149-45CF-A991-A3AD627DC2B3}" presName="parTxOnlySpace" presStyleCnt="0"/>
      <dgm:spPr/>
    </dgm:pt>
    <dgm:pt modelId="{7462032C-0A5B-4F81-952D-4A1247C61597}" type="pres">
      <dgm:prSet presAssocID="{4FB2CE73-0714-4CB3-AF03-9652A21246E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805E425-5DBC-4EA9-A1A7-419128F4A8F7}" type="pres">
      <dgm:prSet presAssocID="{471DE989-601E-4809-A867-5A9CF0EAE4EF}" presName="parTxOnlySpace" presStyleCnt="0"/>
      <dgm:spPr/>
    </dgm:pt>
    <dgm:pt modelId="{AA9899DA-6233-4B1B-AB8D-43DF41DAD8B6}" type="pres">
      <dgm:prSet presAssocID="{89736D24-B012-44A5-8A70-E96A2AE0D2C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C723DCE-C4BB-4846-9BB9-4FECC70079D9}" type="pres">
      <dgm:prSet presAssocID="{978373AC-1941-487E-B47F-0D855661B42A}" presName="parTxOnlySpace" presStyleCnt="0"/>
      <dgm:spPr/>
    </dgm:pt>
    <dgm:pt modelId="{55A7B66B-C84E-4BAD-8254-845805FBA824}" type="pres">
      <dgm:prSet presAssocID="{6B84256F-9BD7-446E-BB08-39C51EE1E131}" presName="parTxOnly" presStyleLbl="node1" presStyleIdx="3" presStyleCnt="5" custLinFactNeighborY="50000">
        <dgm:presLayoutVars>
          <dgm:chMax val="0"/>
          <dgm:chPref val="0"/>
          <dgm:bulletEnabled val="1"/>
        </dgm:presLayoutVars>
      </dgm:prSet>
      <dgm:spPr/>
    </dgm:pt>
    <dgm:pt modelId="{A01785C6-2D7A-4F80-BE56-3E802E47B0F2}" type="pres">
      <dgm:prSet presAssocID="{AB716FE5-F7AE-46FF-AD68-8F0C359306A3}" presName="parTxOnlySpace" presStyleCnt="0"/>
      <dgm:spPr/>
    </dgm:pt>
    <dgm:pt modelId="{34A6208A-3917-4463-A2DB-F2CFA4A10CD6}" type="pres">
      <dgm:prSet presAssocID="{1F832D87-7FD5-469E-AC5D-5045BFB2DF1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DF97902-7D7A-4447-BFEB-0E0B091C0E96}" srcId="{ECD2AE19-9DA0-4EAC-959E-5CECB1CA7F78}" destId="{89736D24-B012-44A5-8A70-E96A2AE0D2C8}" srcOrd="2" destOrd="0" parTransId="{ED407A6B-E5E9-4B07-A74D-E97BF0C4C459}" sibTransId="{978373AC-1941-487E-B47F-0D855661B42A}"/>
    <dgm:cxn modelId="{AE4D890A-5574-49CB-9FF4-8824B7074524}" type="presOf" srcId="{1F832D87-7FD5-469E-AC5D-5045BFB2DF16}" destId="{34A6208A-3917-4463-A2DB-F2CFA4A10CD6}" srcOrd="0" destOrd="0" presId="urn:microsoft.com/office/officeart/2005/8/layout/chevron1"/>
    <dgm:cxn modelId="{3FA8B811-DE8D-489A-BD8B-2179A9B7D863}" type="presOf" srcId="{2E0B3CBC-3AD7-46D5-953F-472FBB61641C}" destId="{7BC15470-D506-4A48-9BAA-E02E28A62BE8}" srcOrd="0" destOrd="0" presId="urn:microsoft.com/office/officeart/2005/8/layout/chevron1"/>
    <dgm:cxn modelId="{B21DA215-605F-49E0-92C5-1B3DBFC5B82E}" srcId="{ECD2AE19-9DA0-4EAC-959E-5CECB1CA7F78}" destId="{4FB2CE73-0714-4CB3-AF03-9652A21246EB}" srcOrd="1" destOrd="0" parTransId="{22E107E7-A758-430C-8E37-4B83FD5EF875}" sibTransId="{471DE989-601E-4809-A867-5A9CF0EAE4EF}"/>
    <dgm:cxn modelId="{B26CC819-EDE0-4CFF-BAAB-E2F425BA1641}" type="presOf" srcId="{ECD2AE19-9DA0-4EAC-959E-5CECB1CA7F78}" destId="{92F13D3F-FFEF-4B73-8B02-D8CCF0847330}" srcOrd="0" destOrd="0" presId="urn:microsoft.com/office/officeart/2005/8/layout/chevron1"/>
    <dgm:cxn modelId="{FB7D0531-8522-4EFC-937B-9505BF463D3A}" srcId="{ECD2AE19-9DA0-4EAC-959E-5CECB1CA7F78}" destId="{2E0B3CBC-3AD7-46D5-953F-472FBB61641C}" srcOrd="0" destOrd="0" parTransId="{E6FBEFF5-DD22-487A-BA71-153FEA1C6ECC}" sibTransId="{40973E69-A149-45CF-A991-A3AD627DC2B3}"/>
    <dgm:cxn modelId="{2C841D51-29CC-4E80-965C-5E18E03BAEE8}" srcId="{ECD2AE19-9DA0-4EAC-959E-5CECB1CA7F78}" destId="{1F832D87-7FD5-469E-AC5D-5045BFB2DF16}" srcOrd="4" destOrd="0" parTransId="{0E209186-695A-428B-92C8-01110B6F164C}" sibTransId="{A67C8070-83F6-4FAA-8BA7-00E2378294BC}"/>
    <dgm:cxn modelId="{FC6046AA-2CB3-45EF-ABD7-EF87F0DC2565}" type="presOf" srcId="{89736D24-B012-44A5-8A70-E96A2AE0D2C8}" destId="{AA9899DA-6233-4B1B-AB8D-43DF41DAD8B6}" srcOrd="0" destOrd="0" presId="urn:microsoft.com/office/officeart/2005/8/layout/chevron1"/>
    <dgm:cxn modelId="{537E75CF-DEF5-4F7C-B607-AE5D4718F76C}" type="presOf" srcId="{6B84256F-9BD7-446E-BB08-39C51EE1E131}" destId="{55A7B66B-C84E-4BAD-8254-845805FBA824}" srcOrd="0" destOrd="0" presId="urn:microsoft.com/office/officeart/2005/8/layout/chevron1"/>
    <dgm:cxn modelId="{778A3CE8-C573-4D78-AF8F-DBD6273815F0}" srcId="{ECD2AE19-9DA0-4EAC-959E-5CECB1CA7F78}" destId="{6B84256F-9BD7-446E-BB08-39C51EE1E131}" srcOrd="3" destOrd="0" parTransId="{9A71A865-4DDB-46D6-A623-9205ECE71E60}" sibTransId="{AB716FE5-F7AE-46FF-AD68-8F0C359306A3}"/>
    <dgm:cxn modelId="{F735A6FE-DEDD-4B71-9624-755CCE243C85}" type="presOf" srcId="{4FB2CE73-0714-4CB3-AF03-9652A21246EB}" destId="{7462032C-0A5B-4F81-952D-4A1247C61597}" srcOrd="0" destOrd="0" presId="urn:microsoft.com/office/officeart/2005/8/layout/chevron1"/>
    <dgm:cxn modelId="{03FE8375-4CAC-4B4F-BA62-3EA53F599F81}" type="presParOf" srcId="{92F13D3F-FFEF-4B73-8B02-D8CCF0847330}" destId="{7BC15470-D506-4A48-9BAA-E02E28A62BE8}" srcOrd="0" destOrd="0" presId="urn:microsoft.com/office/officeart/2005/8/layout/chevron1"/>
    <dgm:cxn modelId="{318B082E-2EF7-42F3-BB53-1049B046FF9E}" type="presParOf" srcId="{92F13D3F-FFEF-4B73-8B02-D8CCF0847330}" destId="{6CDCF250-79A3-497F-8A1E-A8A573DD8ED2}" srcOrd="1" destOrd="0" presId="urn:microsoft.com/office/officeart/2005/8/layout/chevron1"/>
    <dgm:cxn modelId="{9131AD47-C3BA-4A2D-AE17-3849E85C2026}" type="presParOf" srcId="{92F13D3F-FFEF-4B73-8B02-D8CCF0847330}" destId="{7462032C-0A5B-4F81-952D-4A1247C61597}" srcOrd="2" destOrd="0" presId="urn:microsoft.com/office/officeart/2005/8/layout/chevron1"/>
    <dgm:cxn modelId="{EF15B7CF-F942-4539-A47F-A50DE7310A6B}" type="presParOf" srcId="{92F13D3F-FFEF-4B73-8B02-D8CCF0847330}" destId="{2805E425-5DBC-4EA9-A1A7-419128F4A8F7}" srcOrd="3" destOrd="0" presId="urn:microsoft.com/office/officeart/2005/8/layout/chevron1"/>
    <dgm:cxn modelId="{0A1C003A-1713-4030-8D0B-C8D0AAF7C231}" type="presParOf" srcId="{92F13D3F-FFEF-4B73-8B02-D8CCF0847330}" destId="{AA9899DA-6233-4B1B-AB8D-43DF41DAD8B6}" srcOrd="4" destOrd="0" presId="urn:microsoft.com/office/officeart/2005/8/layout/chevron1"/>
    <dgm:cxn modelId="{D792B0C8-7735-46E5-BD83-9D5E61672E6B}" type="presParOf" srcId="{92F13D3F-FFEF-4B73-8B02-D8CCF0847330}" destId="{0C723DCE-C4BB-4846-9BB9-4FECC70079D9}" srcOrd="5" destOrd="0" presId="urn:microsoft.com/office/officeart/2005/8/layout/chevron1"/>
    <dgm:cxn modelId="{FF8D82CF-1B80-4479-B5F7-604F0B719405}" type="presParOf" srcId="{92F13D3F-FFEF-4B73-8B02-D8CCF0847330}" destId="{55A7B66B-C84E-4BAD-8254-845805FBA824}" srcOrd="6" destOrd="0" presId="urn:microsoft.com/office/officeart/2005/8/layout/chevron1"/>
    <dgm:cxn modelId="{A1947105-664C-4DE5-AB03-2D1FC46E9976}" type="presParOf" srcId="{92F13D3F-FFEF-4B73-8B02-D8CCF0847330}" destId="{A01785C6-2D7A-4F80-BE56-3E802E47B0F2}" srcOrd="7" destOrd="0" presId="urn:microsoft.com/office/officeart/2005/8/layout/chevron1"/>
    <dgm:cxn modelId="{70E87B44-6DC4-414D-938C-F52377AF0C4A}" type="presParOf" srcId="{92F13D3F-FFEF-4B73-8B02-D8CCF0847330}" destId="{34A6208A-3917-4463-A2DB-F2CFA4A10CD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CD2AE19-9DA0-4EAC-959E-5CECB1CA7F7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E0B3CBC-3AD7-46D5-953F-472FBB61641C}">
      <dgm:prSet phldrT="[Texto]"/>
      <dgm:spPr/>
      <dgm:t>
        <a:bodyPr/>
        <a:lstStyle/>
        <a:p>
          <a:r>
            <a:rPr lang="es-ES" dirty="0">
              <a:solidFill>
                <a:schemeClr val="tx1"/>
              </a:solidFill>
            </a:rPr>
            <a:t>Definición</a:t>
          </a:r>
        </a:p>
      </dgm:t>
    </dgm:pt>
    <dgm:pt modelId="{E6FBEFF5-DD22-487A-BA71-153FEA1C6ECC}" type="parTrans" cxnId="{FB7D0531-8522-4EFC-937B-9505BF463D3A}">
      <dgm:prSet/>
      <dgm:spPr/>
      <dgm:t>
        <a:bodyPr/>
        <a:lstStyle/>
        <a:p>
          <a:endParaRPr lang="es-ES"/>
        </a:p>
      </dgm:t>
    </dgm:pt>
    <dgm:pt modelId="{40973E69-A149-45CF-A991-A3AD627DC2B3}" type="sibTrans" cxnId="{FB7D0531-8522-4EFC-937B-9505BF463D3A}">
      <dgm:prSet/>
      <dgm:spPr/>
      <dgm:t>
        <a:bodyPr/>
        <a:lstStyle/>
        <a:p>
          <a:endParaRPr lang="es-ES"/>
        </a:p>
      </dgm:t>
    </dgm:pt>
    <dgm:pt modelId="{89736D24-B012-44A5-8A70-E96A2AE0D2C8}">
      <dgm:prSet phldrT="[Texto]"/>
      <dgm:spPr/>
      <dgm:t>
        <a:bodyPr/>
        <a:lstStyle/>
        <a:p>
          <a:r>
            <a:rPr lang="es-ES" dirty="0">
              <a:solidFill>
                <a:schemeClr val="bg1"/>
              </a:solidFill>
            </a:rPr>
            <a:t>V&amp;I</a:t>
          </a:r>
        </a:p>
      </dgm:t>
    </dgm:pt>
    <dgm:pt modelId="{ED407A6B-E5E9-4B07-A74D-E97BF0C4C459}" type="parTrans" cxnId="{BDF97902-7D7A-4447-BFEB-0E0B091C0E96}">
      <dgm:prSet/>
      <dgm:spPr/>
      <dgm:t>
        <a:bodyPr/>
        <a:lstStyle/>
        <a:p>
          <a:endParaRPr lang="es-ES"/>
        </a:p>
      </dgm:t>
    </dgm:pt>
    <dgm:pt modelId="{978373AC-1941-487E-B47F-0D855661B42A}" type="sibTrans" cxnId="{BDF97902-7D7A-4447-BFEB-0E0B091C0E96}">
      <dgm:prSet/>
      <dgm:spPr/>
      <dgm:t>
        <a:bodyPr/>
        <a:lstStyle/>
        <a:p>
          <a:endParaRPr lang="es-ES"/>
        </a:p>
      </dgm:t>
    </dgm:pt>
    <dgm:pt modelId="{6B84256F-9BD7-446E-BB08-39C51EE1E131}">
      <dgm:prSet phldrT="[Texto]"/>
      <dgm:spPr/>
      <dgm:t>
        <a:bodyPr/>
        <a:lstStyle/>
        <a:p>
          <a:r>
            <a:rPr lang="es-ES" dirty="0"/>
            <a:t>Caso</a:t>
          </a:r>
        </a:p>
      </dgm:t>
    </dgm:pt>
    <dgm:pt modelId="{9A71A865-4DDB-46D6-A623-9205ECE71E60}" type="parTrans" cxnId="{778A3CE8-C573-4D78-AF8F-DBD6273815F0}">
      <dgm:prSet/>
      <dgm:spPr/>
      <dgm:t>
        <a:bodyPr/>
        <a:lstStyle/>
        <a:p>
          <a:endParaRPr lang="es-ES"/>
        </a:p>
      </dgm:t>
    </dgm:pt>
    <dgm:pt modelId="{AB716FE5-F7AE-46FF-AD68-8F0C359306A3}" type="sibTrans" cxnId="{778A3CE8-C573-4D78-AF8F-DBD6273815F0}">
      <dgm:prSet/>
      <dgm:spPr/>
      <dgm:t>
        <a:bodyPr/>
        <a:lstStyle/>
        <a:p>
          <a:endParaRPr lang="es-ES"/>
        </a:p>
      </dgm:t>
    </dgm:pt>
    <dgm:pt modelId="{4FB2CE73-0714-4CB3-AF03-9652A21246EB}">
      <dgm:prSet phldrT="[Texto]"/>
      <dgm:spPr/>
      <dgm:t>
        <a:bodyPr/>
        <a:lstStyle/>
        <a:p>
          <a:r>
            <a:rPr lang="es-ES" dirty="0">
              <a:solidFill>
                <a:schemeClr val="tx1"/>
              </a:solidFill>
            </a:rPr>
            <a:t>Impacto</a:t>
          </a:r>
        </a:p>
      </dgm:t>
    </dgm:pt>
    <dgm:pt modelId="{22E107E7-A758-430C-8E37-4B83FD5EF875}" type="parTrans" cxnId="{B21DA215-605F-49E0-92C5-1B3DBFC5B82E}">
      <dgm:prSet/>
      <dgm:spPr/>
      <dgm:t>
        <a:bodyPr/>
        <a:lstStyle/>
        <a:p>
          <a:endParaRPr lang="es-ES"/>
        </a:p>
      </dgm:t>
    </dgm:pt>
    <dgm:pt modelId="{471DE989-601E-4809-A867-5A9CF0EAE4EF}" type="sibTrans" cxnId="{B21DA215-605F-49E0-92C5-1B3DBFC5B82E}">
      <dgm:prSet/>
      <dgm:spPr/>
      <dgm:t>
        <a:bodyPr/>
        <a:lstStyle/>
        <a:p>
          <a:endParaRPr lang="es-ES"/>
        </a:p>
      </dgm:t>
    </dgm:pt>
    <dgm:pt modelId="{1F832D87-7FD5-469E-AC5D-5045BFB2DF16}">
      <dgm:prSet phldrT="[Texto]"/>
      <dgm:spPr/>
      <dgm:t>
        <a:bodyPr/>
        <a:lstStyle/>
        <a:p>
          <a:r>
            <a:rPr lang="es-ES" dirty="0"/>
            <a:t>Conclusión</a:t>
          </a:r>
        </a:p>
      </dgm:t>
    </dgm:pt>
    <dgm:pt modelId="{0E209186-695A-428B-92C8-01110B6F164C}" type="parTrans" cxnId="{2C841D51-29CC-4E80-965C-5E18E03BAEE8}">
      <dgm:prSet/>
      <dgm:spPr/>
      <dgm:t>
        <a:bodyPr/>
        <a:lstStyle/>
        <a:p>
          <a:endParaRPr lang="es-ES"/>
        </a:p>
      </dgm:t>
    </dgm:pt>
    <dgm:pt modelId="{A67C8070-83F6-4FAA-8BA7-00E2378294BC}" type="sibTrans" cxnId="{2C841D51-29CC-4E80-965C-5E18E03BAEE8}">
      <dgm:prSet/>
      <dgm:spPr/>
      <dgm:t>
        <a:bodyPr/>
        <a:lstStyle/>
        <a:p>
          <a:endParaRPr lang="es-ES"/>
        </a:p>
      </dgm:t>
    </dgm:pt>
    <dgm:pt modelId="{92F13D3F-FFEF-4B73-8B02-D8CCF0847330}" type="pres">
      <dgm:prSet presAssocID="{ECD2AE19-9DA0-4EAC-959E-5CECB1CA7F78}" presName="Name0" presStyleCnt="0">
        <dgm:presLayoutVars>
          <dgm:dir/>
          <dgm:animLvl val="lvl"/>
          <dgm:resizeHandles val="exact"/>
        </dgm:presLayoutVars>
      </dgm:prSet>
      <dgm:spPr/>
    </dgm:pt>
    <dgm:pt modelId="{7BC15470-D506-4A48-9BAA-E02E28A62BE8}" type="pres">
      <dgm:prSet presAssocID="{2E0B3CBC-3AD7-46D5-953F-472FBB61641C}" presName="parTxOnly" presStyleLbl="node1" presStyleIdx="0" presStyleCnt="5" custLinFactNeighborX="-10197" custLinFactNeighborY="56500">
        <dgm:presLayoutVars>
          <dgm:chMax val="0"/>
          <dgm:chPref val="0"/>
          <dgm:bulletEnabled val="1"/>
        </dgm:presLayoutVars>
      </dgm:prSet>
      <dgm:spPr/>
    </dgm:pt>
    <dgm:pt modelId="{6CDCF250-79A3-497F-8A1E-A8A573DD8ED2}" type="pres">
      <dgm:prSet presAssocID="{40973E69-A149-45CF-A991-A3AD627DC2B3}" presName="parTxOnlySpace" presStyleCnt="0"/>
      <dgm:spPr/>
    </dgm:pt>
    <dgm:pt modelId="{7462032C-0A5B-4F81-952D-4A1247C61597}" type="pres">
      <dgm:prSet presAssocID="{4FB2CE73-0714-4CB3-AF03-9652A21246E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805E425-5DBC-4EA9-A1A7-419128F4A8F7}" type="pres">
      <dgm:prSet presAssocID="{471DE989-601E-4809-A867-5A9CF0EAE4EF}" presName="parTxOnlySpace" presStyleCnt="0"/>
      <dgm:spPr/>
    </dgm:pt>
    <dgm:pt modelId="{AA9899DA-6233-4B1B-AB8D-43DF41DAD8B6}" type="pres">
      <dgm:prSet presAssocID="{89736D24-B012-44A5-8A70-E96A2AE0D2C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C723DCE-C4BB-4846-9BB9-4FECC70079D9}" type="pres">
      <dgm:prSet presAssocID="{978373AC-1941-487E-B47F-0D855661B42A}" presName="parTxOnlySpace" presStyleCnt="0"/>
      <dgm:spPr/>
    </dgm:pt>
    <dgm:pt modelId="{55A7B66B-C84E-4BAD-8254-845805FBA824}" type="pres">
      <dgm:prSet presAssocID="{6B84256F-9BD7-446E-BB08-39C51EE1E131}" presName="parTxOnly" presStyleLbl="node1" presStyleIdx="3" presStyleCnt="5" custLinFactNeighborY="50000">
        <dgm:presLayoutVars>
          <dgm:chMax val="0"/>
          <dgm:chPref val="0"/>
          <dgm:bulletEnabled val="1"/>
        </dgm:presLayoutVars>
      </dgm:prSet>
      <dgm:spPr/>
    </dgm:pt>
    <dgm:pt modelId="{A01785C6-2D7A-4F80-BE56-3E802E47B0F2}" type="pres">
      <dgm:prSet presAssocID="{AB716FE5-F7AE-46FF-AD68-8F0C359306A3}" presName="parTxOnlySpace" presStyleCnt="0"/>
      <dgm:spPr/>
    </dgm:pt>
    <dgm:pt modelId="{34A6208A-3917-4463-A2DB-F2CFA4A10CD6}" type="pres">
      <dgm:prSet presAssocID="{1F832D87-7FD5-469E-AC5D-5045BFB2DF1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DF97902-7D7A-4447-BFEB-0E0B091C0E96}" srcId="{ECD2AE19-9DA0-4EAC-959E-5CECB1CA7F78}" destId="{89736D24-B012-44A5-8A70-E96A2AE0D2C8}" srcOrd="2" destOrd="0" parTransId="{ED407A6B-E5E9-4B07-A74D-E97BF0C4C459}" sibTransId="{978373AC-1941-487E-B47F-0D855661B42A}"/>
    <dgm:cxn modelId="{AE4D890A-5574-49CB-9FF4-8824B7074524}" type="presOf" srcId="{1F832D87-7FD5-469E-AC5D-5045BFB2DF16}" destId="{34A6208A-3917-4463-A2DB-F2CFA4A10CD6}" srcOrd="0" destOrd="0" presId="urn:microsoft.com/office/officeart/2005/8/layout/chevron1"/>
    <dgm:cxn modelId="{3FA8B811-DE8D-489A-BD8B-2179A9B7D863}" type="presOf" srcId="{2E0B3CBC-3AD7-46D5-953F-472FBB61641C}" destId="{7BC15470-D506-4A48-9BAA-E02E28A62BE8}" srcOrd="0" destOrd="0" presId="urn:microsoft.com/office/officeart/2005/8/layout/chevron1"/>
    <dgm:cxn modelId="{B21DA215-605F-49E0-92C5-1B3DBFC5B82E}" srcId="{ECD2AE19-9DA0-4EAC-959E-5CECB1CA7F78}" destId="{4FB2CE73-0714-4CB3-AF03-9652A21246EB}" srcOrd="1" destOrd="0" parTransId="{22E107E7-A758-430C-8E37-4B83FD5EF875}" sibTransId="{471DE989-601E-4809-A867-5A9CF0EAE4EF}"/>
    <dgm:cxn modelId="{B26CC819-EDE0-4CFF-BAAB-E2F425BA1641}" type="presOf" srcId="{ECD2AE19-9DA0-4EAC-959E-5CECB1CA7F78}" destId="{92F13D3F-FFEF-4B73-8B02-D8CCF0847330}" srcOrd="0" destOrd="0" presId="urn:microsoft.com/office/officeart/2005/8/layout/chevron1"/>
    <dgm:cxn modelId="{FB7D0531-8522-4EFC-937B-9505BF463D3A}" srcId="{ECD2AE19-9DA0-4EAC-959E-5CECB1CA7F78}" destId="{2E0B3CBC-3AD7-46D5-953F-472FBB61641C}" srcOrd="0" destOrd="0" parTransId="{E6FBEFF5-DD22-487A-BA71-153FEA1C6ECC}" sibTransId="{40973E69-A149-45CF-A991-A3AD627DC2B3}"/>
    <dgm:cxn modelId="{2C841D51-29CC-4E80-965C-5E18E03BAEE8}" srcId="{ECD2AE19-9DA0-4EAC-959E-5CECB1CA7F78}" destId="{1F832D87-7FD5-469E-AC5D-5045BFB2DF16}" srcOrd="4" destOrd="0" parTransId="{0E209186-695A-428B-92C8-01110B6F164C}" sibTransId="{A67C8070-83F6-4FAA-8BA7-00E2378294BC}"/>
    <dgm:cxn modelId="{FC6046AA-2CB3-45EF-ABD7-EF87F0DC2565}" type="presOf" srcId="{89736D24-B012-44A5-8A70-E96A2AE0D2C8}" destId="{AA9899DA-6233-4B1B-AB8D-43DF41DAD8B6}" srcOrd="0" destOrd="0" presId="urn:microsoft.com/office/officeart/2005/8/layout/chevron1"/>
    <dgm:cxn modelId="{537E75CF-DEF5-4F7C-B607-AE5D4718F76C}" type="presOf" srcId="{6B84256F-9BD7-446E-BB08-39C51EE1E131}" destId="{55A7B66B-C84E-4BAD-8254-845805FBA824}" srcOrd="0" destOrd="0" presId="urn:microsoft.com/office/officeart/2005/8/layout/chevron1"/>
    <dgm:cxn modelId="{778A3CE8-C573-4D78-AF8F-DBD6273815F0}" srcId="{ECD2AE19-9DA0-4EAC-959E-5CECB1CA7F78}" destId="{6B84256F-9BD7-446E-BB08-39C51EE1E131}" srcOrd="3" destOrd="0" parTransId="{9A71A865-4DDB-46D6-A623-9205ECE71E60}" sibTransId="{AB716FE5-F7AE-46FF-AD68-8F0C359306A3}"/>
    <dgm:cxn modelId="{F735A6FE-DEDD-4B71-9624-755CCE243C85}" type="presOf" srcId="{4FB2CE73-0714-4CB3-AF03-9652A21246EB}" destId="{7462032C-0A5B-4F81-952D-4A1247C61597}" srcOrd="0" destOrd="0" presId="urn:microsoft.com/office/officeart/2005/8/layout/chevron1"/>
    <dgm:cxn modelId="{03FE8375-4CAC-4B4F-BA62-3EA53F599F81}" type="presParOf" srcId="{92F13D3F-FFEF-4B73-8B02-D8CCF0847330}" destId="{7BC15470-D506-4A48-9BAA-E02E28A62BE8}" srcOrd="0" destOrd="0" presId="urn:microsoft.com/office/officeart/2005/8/layout/chevron1"/>
    <dgm:cxn modelId="{318B082E-2EF7-42F3-BB53-1049B046FF9E}" type="presParOf" srcId="{92F13D3F-FFEF-4B73-8B02-D8CCF0847330}" destId="{6CDCF250-79A3-497F-8A1E-A8A573DD8ED2}" srcOrd="1" destOrd="0" presId="urn:microsoft.com/office/officeart/2005/8/layout/chevron1"/>
    <dgm:cxn modelId="{9131AD47-C3BA-4A2D-AE17-3849E85C2026}" type="presParOf" srcId="{92F13D3F-FFEF-4B73-8B02-D8CCF0847330}" destId="{7462032C-0A5B-4F81-952D-4A1247C61597}" srcOrd="2" destOrd="0" presId="urn:microsoft.com/office/officeart/2005/8/layout/chevron1"/>
    <dgm:cxn modelId="{EF15B7CF-F942-4539-A47F-A50DE7310A6B}" type="presParOf" srcId="{92F13D3F-FFEF-4B73-8B02-D8CCF0847330}" destId="{2805E425-5DBC-4EA9-A1A7-419128F4A8F7}" srcOrd="3" destOrd="0" presId="urn:microsoft.com/office/officeart/2005/8/layout/chevron1"/>
    <dgm:cxn modelId="{0A1C003A-1713-4030-8D0B-C8D0AAF7C231}" type="presParOf" srcId="{92F13D3F-FFEF-4B73-8B02-D8CCF0847330}" destId="{AA9899DA-6233-4B1B-AB8D-43DF41DAD8B6}" srcOrd="4" destOrd="0" presId="urn:microsoft.com/office/officeart/2005/8/layout/chevron1"/>
    <dgm:cxn modelId="{D792B0C8-7735-46E5-BD83-9D5E61672E6B}" type="presParOf" srcId="{92F13D3F-FFEF-4B73-8B02-D8CCF0847330}" destId="{0C723DCE-C4BB-4846-9BB9-4FECC70079D9}" srcOrd="5" destOrd="0" presId="urn:microsoft.com/office/officeart/2005/8/layout/chevron1"/>
    <dgm:cxn modelId="{FF8D82CF-1B80-4479-B5F7-604F0B719405}" type="presParOf" srcId="{92F13D3F-FFEF-4B73-8B02-D8CCF0847330}" destId="{55A7B66B-C84E-4BAD-8254-845805FBA824}" srcOrd="6" destOrd="0" presId="urn:microsoft.com/office/officeart/2005/8/layout/chevron1"/>
    <dgm:cxn modelId="{A1947105-664C-4DE5-AB03-2D1FC46E9976}" type="presParOf" srcId="{92F13D3F-FFEF-4B73-8B02-D8CCF0847330}" destId="{A01785C6-2D7A-4F80-BE56-3E802E47B0F2}" srcOrd="7" destOrd="0" presId="urn:microsoft.com/office/officeart/2005/8/layout/chevron1"/>
    <dgm:cxn modelId="{70E87B44-6DC4-414D-938C-F52377AF0C4A}" type="presParOf" srcId="{92F13D3F-FFEF-4B73-8B02-D8CCF0847330}" destId="{34A6208A-3917-4463-A2DB-F2CFA4A10CD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CD2AE19-9DA0-4EAC-959E-5CECB1CA7F7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E0B3CBC-3AD7-46D5-953F-472FBB61641C}">
      <dgm:prSet phldrT="[Texto]"/>
      <dgm:spPr/>
      <dgm:t>
        <a:bodyPr/>
        <a:lstStyle/>
        <a:p>
          <a:r>
            <a:rPr lang="es-ES" dirty="0">
              <a:solidFill>
                <a:schemeClr val="tx1"/>
              </a:solidFill>
            </a:rPr>
            <a:t>Definición</a:t>
          </a:r>
        </a:p>
      </dgm:t>
    </dgm:pt>
    <dgm:pt modelId="{E6FBEFF5-DD22-487A-BA71-153FEA1C6ECC}" type="parTrans" cxnId="{FB7D0531-8522-4EFC-937B-9505BF463D3A}">
      <dgm:prSet/>
      <dgm:spPr/>
      <dgm:t>
        <a:bodyPr/>
        <a:lstStyle/>
        <a:p>
          <a:endParaRPr lang="es-ES"/>
        </a:p>
      </dgm:t>
    </dgm:pt>
    <dgm:pt modelId="{40973E69-A149-45CF-A991-A3AD627DC2B3}" type="sibTrans" cxnId="{FB7D0531-8522-4EFC-937B-9505BF463D3A}">
      <dgm:prSet/>
      <dgm:spPr/>
      <dgm:t>
        <a:bodyPr/>
        <a:lstStyle/>
        <a:p>
          <a:endParaRPr lang="es-ES"/>
        </a:p>
      </dgm:t>
    </dgm:pt>
    <dgm:pt modelId="{89736D24-B012-44A5-8A70-E96A2AE0D2C8}">
      <dgm:prSet phldrT="[Texto]"/>
      <dgm:spPr/>
      <dgm:t>
        <a:bodyPr/>
        <a:lstStyle/>
        <a:p>
          <a:r>
            <a:rPr lang="es-ES" dirty="0">
              <a:solidFill>
                <a:schemeClr val="bg1"/>
              </a:solidFill>
            </a:rPr>
            <a:t>V&amp;I</a:t>
          </a:r>
        </a:p>
      </dgm:t>
    </dgm:pt>
    <dgm:pt modelId="{ED407A6B-E5E9-4B07-A74D-E97BF0C4C459}" type="parTrans" cxnId="{BDF97902-7D7A-4447-BFEB-0E0B091C0E96}">
      <dgm:prSet/>
      <dgm:spPr/>
      <dgm:t>
        <a:bodyPr/>
        <a:lstStyle/>
        <a:p>
          <a:endParaRPr lang="es-ES"/>
        </a:p>
      </dgm:t>
    </dgm:pt>
    <dgm:pt modelId="{978373AC-1941-487E-B47F-0D855661B42A}" type="sibTrans" cxnId="{BDF97902-7D7A-4447-BFEB-0E0B091C0E96}">
      <dgm:prSet/>
      <dgm:spPr/>
      <dgm:t>
        <a:bodyPr/>
        <a:lstStyle/>
        <a:p>
          <a:endParaRPr lang="es-ES"/>
        </a:p>
      </dgm:t>
    </dgm:pt>
    <dgm:pt modelId="{6B84256F-9BD7-446E-BB08-39C51EE1E131}">
      <dgm:prSet phldrT="[Texto]"/>
      <dgm:spPr/>
      <dgm:t>
        <a:bodyPr/>
        <a:lstStyle/>
        <a:p>
          <a:r>
            <a:rPr lang="es-ES" dirty="0"/>
            <a:t>Caso</a:t>
          </a:r>
        </a:p>
      </dgm:t>
    </dgm:pt>
    <dgm:pt modelId="{9A71A865-4DDB-46D6-A623-9205ECE71E60}" type="parTrans" cxnId="{778A3CE8-C573-4D78-AF8F-DBD6273815F0}">
      <dgm:prSet/>
      <dgm:spPr/>
      <dgm:t>
        <a:bodyPr/>
        <a:lstStyle/>
        <a:p>
          <a:endParaRPr lang="es-ES"/>
        </a:p>
      </dgm:t>
    </dgm:pt>
    <dgm:pt modelId="{AB716FE5-F7AE-46FF-AD68-8F0C359306A3}" type="sibTrans" cxnId="{778A3CE8-C573-4D78-AF8F-DBD6273815F0}">
      <dgm:prSet/>
      <dgm:spPr/>
      <dgm:t>
        <a:bodyPr/>
        <a:lstStyle/>
        <a:p>
          <a:endParaRPr lang="es-ES"/>
        </a:p>
      </dgm:t>
    </dgm:pt>
    <dgm:pt modelId="{4FB2CE73-0714-4CB3-AF03-9652A21246EB}">
      <dgm:prSet phldrT="[Texto]"/>
      <dgm:spPr/>
      <dgm:t>
        <a:bodyPr/>
        <a:lstStyle/>
        <a:p>
          <a:r>
            <a:rPr lang="es-ES" dirty="0">
              <a:solidFill>
                <a:schemeClr val="tx1"/>
              </a:solidFill>
            </a:rPr>
            <a:t>Impacto</a:t>
          </a:r>
        </a:p>
      </dgm:t>
    </dgm:pt>
    <dgm:pt modelId="{22E107E7-A758-430C-8E37-4B83FD5EF875}" type="parTrans" cxnId="{B21DA215-605F-49E0-92C5-1B3DBFC5B82E}">
      <dgm:prSet/>
      <dgm:spPr/>
      <dgm:t>
        <a:bodyPr/>
        <a:lstStyle/>
        <a:p>
          <a:endParaRPr lang="es-ES"/>
        </a:p>
      </dgm:t>
    </dgm:pt>
    <dgm:pt modelId="{471DE989-601E-4809-A867-5A9CF0EAE4EF}" type="sibTrans" cxnId="{B21DA215-605F-49E0-92C5-1B3DBFC5B82E}">
      <dgm:prSet/>
      <dgm:spPr/>
      <dgm:t>
        <a:bodyPr/>
        <a:lstStyle/>
        <a:p>
          <a:endParaRPr lang="es-ES"/>
        </a:p>
      </dgm:t>
    </dgm:pt>
    <dgm:pt modelId="{1F832D87-7FD5-469E-AC5D-5045BFB2DF16}">
      <dgm:prSet phldrT="[Texto]"/>
      <dgm:spPr/>
      <dgm:t>
        <a:bodyPr/>
        <a:lstStyle/>
        <a:p>
          <a:r>
            <a:rPr lang="es-ES" dirty="0"/>
            <a:t>Conclusión</a:t>
          </a:r>
        </a:p>
      </dgm:t>
    </dgm:pt>
    <dgm:pt modelId="{0E209186-695A-428B-92C8-01110B6F164C}" type="parTrans" cxnId="{2C841D51-29CC-4E80-965C-5E18E03BAEE8}">
      <dgm:prSet/>
      <dgm:spPr/>
      <dgm:t>
        <a:bodyPr/>
        <a:lstStyle/>
        <a:p>
          <a:endParaRPr lang="es-ES"/>
        </a:p>
      </dgm:t>
    </dgm:pt>
    <dgm:pt modelId="{A67C8070-83F6-4FAA-8BA7-00E2378294BC}" type="sibTrans" cxnId="{2C841D51-29CC-4E80-965C-5E18E03BAEE8}">
      <dgm:prSet/>
      <dgm:spPr/>
      <dgm:t>
        <a:bodyPr/>
        <a:lstStyle/>
        <a:p>
          <a:endParaRPr lang="es-ES"/>
        </a:p>
      </dgm:t>
    </dgm:pt>
    <dgm:pt modelId="{92F13D3F-FFEF-4B73-8B02-D8CCF0847330}" type="pres">
      <dgm:prSet presAssocID="{ECD2AE19-9DA0-4EAC-959E-5CECB1CA7F78}" presName="Name0" presStyleCnt="0">
        <dgm:presLayoutVars>
          <dgm:dir/>
          <dgm:animLvl val="lvl"/>
          <dgm:resizeHandles val="exact"/>
        </dgm:presLayoutVars>
      </dgm:prSet>
      <dgm:spPr/>
    </dgm:pt>
    <dgm:pt modelId="{7BC15470-D506-4A48-9BAA-E02E28A62BE8}" type="pres">
      <dgm:prSet presAssocID="{2E0B3CBC-3AD7-46D5-953F-472FBB61641C}" presName="parTxOnly" presStyleLbl="node1" presStyleIdx="0" presStyleCnt="5" custLinFactNeighborX="-10197" custLinFactNeighborY="56500">
        <dgm:presLayoutVars>
          <dgm:chMax val="0"/>
          <dgm:chPref val="0"/>
          <dgm:bulletEnabled val="1"/>
        </dgm:presLayoutVars>
      </dgm:prSet>
      <dgm:spPr/>
    </dgm:pt>
    <dgm:pt modelId="{6CDCF250-79A3-497F-8A1E-A8A573DD8ED2}" type="pres">
      <dgm:prSet presAssocID="{40973E69-A149-45CF-A991-A3AD627DC2B3}" presName="parTxOnlySpace" presStyleCnt="0"/>
      <dgm:spPr/>
    </dgm:pt>
    <dgm:pt modelId="{7462032C-0A5B-4F81-952D-4A1247C61597}" type="pres">
      <dgm:prSet presAssocID="{4FB2CE73-0714-4CB3-AF03-9652A21246E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805E425-5DBC-4EA9-A1A7-419128F4A8F7}" type="pres">
      <dgm:prSet presAssocID="{471DE989-601E-4809-A867-5A9CF0EAE4EF}" presName="parTxOnlySpace" presStyleCnt="0"/>
      <dgm:spPr/>
    </dgm:pt>
    <dgm:pt modelId="{AA9899DA-6233-4B1B-AB8D-43DF41DAD8B6}" type="pres">
      <dgm:prSet presAssocID="{89736D24-B012-44A5-8A70-E96A2AE0D2C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C723DCE-C4BB-4846-9BB9-4FECC70079D9}" type="pres">
      <dgm:prSet presAssocID="{978373AC-1941-487E-B47F-0D855661B42A}" presName="parTxOnlySpace" presStyleCnt="0"/>
      <dgm:spPr/>
    </dgm:pt>
    <dgm:pt modelId="{55A7B66B-C84E-4BAD-8254-845805FBA824}" type="pres">
      <dgm:prSet presAssocID="{6B84256F-9BD7-446E-BB08-39C51EE1E131}" presName="parTxOnly" presStyleLbl="node1" presStyleIdx="3" presStyleCnt="5" custLinFactNeighborY="50000">
        <dgm:presLayoutVars>
          <dgm:chMax val="0"/>
          <dgm:chPref val="0"/>
          <dgm:bulletEnabled val="1"/>
        </dgm:presLayoutVars>
      </dgm:prSet>
      <dgm:spPr/>
    </dgm:pt>
    <dgm:pt modelId="{A01785C6-2D7A-4F80-BE56-3E802E47B0F2}" type="pres">
      <dgm:prSet presAssocID="{AB716FE5-F7AE-46FF-AD68-8F0C359306A3}" presName="parTxOnlySpace" presStyleCnt="0"/>
      <dgm:spPr/>
    </dgm:pt>
    <dgm:pt modelId="{34A6208A-3917-4463-A2DB-F2CFA4A10CD6}" type="pres">
      <dgm:prSet presAssocID="{1F832D87-7FD5-469E-AC5D-5045BFB2DF1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DF97902-7D7A-4447-BFEB-0E0B091C0E96}" srcId="{ECD2AE19-9DA0-4EAC-959E-5CECB1CA7F78}" destId="{89736D24-B012-44A5-8A70-E96A2AE0D2C8}" srcOrd="2" destOrd="0" parTransId="{ED407A6B-E5E9-4B07-A74D-E97BF0C4C459}" sibTransId="{978373AC-1941-487E-B47F-0D855661B42A}"/>
    <dgm:cxn modelId="{AE4D890A-5574-49CB-9FF4-8824B7074524}" type="presOf" srcId="{1F832D87-7FD5-469E-AC5D-5045BFB2DF16}" destId="{34A6208A-3917-4463-A2DB-F2CFA4A10CD6}" srcOrd="0" destOrd="0" presId="urn:microsoft.com/office/officeart/2005/8/layout/chevron1"/>
    <dgm:cxn modelId="{3FA8B811-DE8D-489A-BD8B-2179A9B7D863}" type="presOf" srcId="{2E0B3CBC-3AD7-46D5-953F-472FBB61641C}" destId="{7BC15470-D506-4A48-9BAA-E02E28A62BE8}" srcOrd="0" destOrd="0" presId="urn:microsoft.com/office/officeart/2005/8/layout/chevron1"/>
    <dgm:cxn modelId="{B21DA215-605F-49E0-92C5-1B3DBFC5B82E}" srcId="{ECD2AE19-9DA0-4EAC-959E-5CECB1CA7F78}" destId="{4FB2CE73-0714-4CB3-AF03-9652A21246EB}" srcOrd="1" destOrd="0" parTransId="{22E107E7-A758-430C-8E37-4B83FD5EF875}" sibTransId="{471DE989-601E-4809-A867-5A9CF0EAE4EF}"/>
    <dgm:cxn modelId="{B26CC819-EDE0-4CFF-BAAB-E2F425BA1641}" type="presOf" srcId="{ECD2AE19-9DA0-4EAC-959E-5CECB1CA7F78}" destId="{92F13D3F-FFEF-4B73-8B02-D8CCF0847330}" srcOrd="0" destOrd="0" presId="urn:microsoft.com/office/officeart/2005/8/layout/chevron1"/>
    <dgm:cxn modelId="{FB7D0531-8522-4EFC-937B-9505BF463D3A}" srcId="{ECD2AE19-9DA0-4EAC-959E-5CECB1CA7F78}" destId="{2E0B3CBC-3AD7-46D5-953F-472FBB61641C}" srcOrd="0" destOrd="0" parTransId="{E6FBEFF5-DD22-487A-BA71-153FEA1C6ECC}" sibTransId="{40973E69-A149-45CF-A991-A3AD627DC2B3}"/>
    <dgm:cxn modelId="{2C841D51-29CC-4E80-965C-5E18E03BAEE8}" srcId="{ECD2AE19-9DA0-4EAC-959E-5CECB1CA7F78}" destId="{1F832D87-7FD5-469E-AC5D-5045BFB2DF16}" srcOrd="4" destOrd="0" parTransId="{0E209186-695A-428B-92C8-01110B6F164C}" sibTransId="{A67C8070-83F6-4FAA-8BA7-00E2378294BC}"/>
    <dgm:cxn modelId="{FC6046AA-2CB3-45EF-ABD7-EF87F0DC2565}" type="presOf" srcId="{89736D24-B012-44A5-8A70-E96A2AE0D2C8}" destId="{AA9899DA-6233-4B1B-AB8D-43DF41DAD8B6}" srcOrd="0" destOrd="0" presId="urn:microsoft.com/office/officeart/2005/8/layout/chevron1"/>
    <dgm:cxn modelId="{537E75CF-DEF5-4F7C-B607-AE5D4718F76C}" type="presOf" srcId="{6B84256F-9BD7-446E-BB08-39C51EE1E131}" destId="{55A7B66B-C84E-4BAD-8254-845805FBA824}" srcOrd="0" destOrd="0" presId="urn:microsoft.com/office/officeart/2005/8/layout/chevron1"/>
    <dgm:cxn modelId="{778A3CE8-C573-4D78-AF8F-DBD6273815F0}" srcId="{ECD2AE19-9DA0-4EAC-959E-5CECB1CA7F78}" destId="{6B84256F-9BD7-446E-BB08-39C51EE1E131}" srcOrd="3" destOrd="0" parTransId="{9A71A865-4DDB-46D6-A623-9205ECE71E60}" sibTransId="{AB716FE5-F7AE-46FF-AD68-8F0C359306A3}"/>
    <dgm:cxn modelId="{F735A6FE-DEDD-4B71-9624-755CCE243C85}" type="presOf" srcId="{4FB2CE73-0714-4CB3-AF03-9652A21246EB}" destId="{7462032C-0A5B-4F81-952D-4A1247C61597}" srcOrd="0" destOrd="0" presId="urn:microsoft.com/office/officeart/2005/8/layout/chevron1"/>
    <dgm:cxn modelId="{03FE8375-4CAC-4B4F-BA62-3EA53F599F81}" type="presParOf" srcId="{92F13D3F-FFEF-4B73-8B02-D8CCF0847330}" destId="{7BC15470-D506-4A48-9BAA-E02E28A62BE8}" srcOrd="0" destOrd="0" presId="urn:microsoft.com/office/officeart/2005/8/layout/chevron1"/>
    <dgm:cxn modelId="{318B082E-2EF7-42F3-BB53-1049B046FF9E}" type="presParOf" srcId="{92F13D3F-FFEF-4B73-8B02-D8CCF0847330}" destId="{6CDCF250-79A3-497F-8A1E-A8A573DD8ED2}" srcOrd="1" destOrd="0" presId="urn:microsoft.com/office/officeart/2005/8/layout/chevron1"/>
    <dgm:cxn modelId="{9131AD47-C3BA-4A2D-AE17-3849E85C2026}" type="presParOf" srcId="{92F13D3F-FFEF-4B73-8B02-D8CCF0847330}" destId="{7462032C-0A5B-4F81-952D-4A1247C61597}" srcOrd="2" destOrd="0" presId="urn:microsoft.com/office/officeart/2005/8/layout/chevron1"/>
    <dgm:cxn modelId="{EF15B7CF-F942-4539-A47F-A50DE7310A6B}" type="presParOf" srcId="{92F13D3F-FFEF-4B73-8B02-D8CCF0847330}" destId="{2805E425-5DBC-4EA9-A1A7-419128F4A8F7}" srcOrd="3" destOrd="0" presId="urn:microsoft.com/office/officeart/2005/8/layout/chevron1"/>
    <dgm:cxn modelId="{0A1C003A-1713-4030-8D0B-C8D0AAF7C231}" type="presParOf" srcId="{92F13D3F-FFEF-4B73-8B02-D8CCF0847330}" destId="{AA9899DA-6233-4B1B-AB8D-43DF41DAD8B6}" srcOrd="4" destOrd="0" presId="urn:microsoft.com/office/officeart/2005/8/layout/chevron1"/>
    <dgm:cxn modelId="{D792B0C8-7735-46E5-BD83-9D5E61672E6B}" type="presParOf" srcId="{92F13D3F-FFEF-4B73-8B02-D8CCF0847330}" destId="{0C723DCE-C4BB-4846-9BB9-4FECC70079D9}" srcOrd="5" destOrd="0" presId="urn:microsoft.com/office/officeart/2005/8/layout/chevron1"/>
    <dgm:cxn modelId="{FF8D82CF-1B80-4479-B5F7-604F0B719405}" type="presParOf" srcId="{92F13D3F-FFEF-4B73-8B02-D8CCF0847330}" destId="{55A7B66B-C84E-4BAD-8254-845805FBA824}" srcOrd="6" destOrd="0" presId="urn:microsoft.com/office/officeart/2005/8/layout/chevron1"/>
    <dgm:cxn modelId="{A1947105-664C-4DE5-AB03-2D1FC46E9976}" type="presParOf" srcId="{92F13D3F-FFEF-4B73-8B02-D8CCF0847330}" destId="{A01785C6-2D7A-4F80-BE56-3E802E47B0F2}" srcOrd="7" destOrd="0" presId="urn:microsoft.com/office/officeart/2005/8/layout/chevron1"/>
    <dgm:cxn modelId="{70E87B44-6DC4-414D-938C-F52377AF0C4A}" type="presParOf" srcId="{92F13D3F-FFEF-4B73-8B02-D8CCF0847330}" destId="{34A6208A-3917-4463-A2DB-F2CFA4A10CD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15470-D506-4A48-9BAA-E02E28A62BE8}">
      <dsp:nvSpPr>
        <dsp:cNvPr id="0" name=""/>
        <dsp:cNvSpPr/>
      </dsp:nvSpPr>
      <dsp:spPr>
        <a:xfrm>
          <a:off x="0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>
              <a:solidFill>
                <a:schemeClr val="bg1"/>
              </a:solidFill>
            </a:rPr>
            <a:t>Definición</a:t>
          </a:r>
        </a:p>
      </dsp:txBody>
      <dsp:txXfrm>
        <a:off x="130176" y="0"/>
        <a:ext cx="1607845" cy="260351"/>
      </dsp:txXfrm>
    </dsp:sp>
    <dsp:sp modelId="{7462032C-0A5B-4F81-952D-4A1247C61597}">
      <dsp:nvSpPr>
        <dsp:cNvPr id="0" name=""/>
        <dsp:cNvSpPr/>
      </dsp:nvSpPr>
      <dsp:spPr>
        <a:xfrm>
          <a:off x="1683475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Impacto</a:t>
          </a:r>
        </a:p>
      </dsp:txBody>
      <dsp:txXfrm>
        <a:off x="1813651" y="0"/>
        <a:ext cx="1607845" cy="260351"/>
      </dsp:txXfrm>
    </dsp:sp>
    <dsp:sp modelId="{AA9899DA-6233-4B1B-AB8D-43DF41DAD8B6}">
      <dsp:nvSpPr>
        <dsp:cNvPr id="0" name=""/>
        <dsp:cNvSpPr/>
      </dsp:nvSpPr>
      <dsp:spPr>
        <a:xfrm>
          <a:off x="3364852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V&amp;I</a:t>
          </a:r>
        </a:p>
      </dsp:txBody>
      <dsp:txXfrm>
        <a:off x="3495028" y="0"/>
        <a:ext cx="1607845" cy="260351"/>
      </dsp:txXfrm>
    </dsp:sp>
    <dsp:sp modelId="{55A7B66B-C84E-4BAD-8254-845805FBA824}">
      <dsp:nvSpPr>
        <dsp:cNvPr id="0" name=""/>
        <dsp:cNvSpPr/>
      </dsp:nvSpPr>
      <dsp:spPr>
        <a:xfrm>
          <a:off x="5046229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Caso</a:t>
          </a:r>
        </a:p>
      </dsp:txBody>
      <dsp:txXfrm>
        <a:off x="5176405" y="0"/>
        <a:ext cx="1607845" cy="260351"/>
      </dsp:txXfrm>
    </dsp:sp>
    <dsp:sp modelId="{34A6208A-3917-4463-A2DB-F2CFA4A10CD6}">
      <dsp:nvSpPr>
        <dsp:cNvPr id="0" name=""/>
        <dsp:cNvSpPr/>
      </dsp:nvSpPr>
      <dsp:spPr>
        <a:xfrm>
          <a:off x="6727605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Conclusión</a:t>
          </a:r>
        </a:p>
      </dsp:txBody>
      <dsp:txXfrm>
        <a:off x="6857781" y="0"/>
        <a:ext cx="1607845" cy="26035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15470-D506-4A48-9BAA-E02E28A62BE8}">
      <dsp:nvSpPr>
        <dsp:cNvPr id="0" name=""/>
        <dsp:cNvSpPr/>
      </dsp:nvSpPr>
      <dsp:spPr>
        <a:xfrm>
          <a:off x="0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>
              <a:solidFill>
                <a:schemeClr val="tx1"/>
              </a:solidFill>
            </a:rPr>
            <a:t>Definición</a:t>
          </a:r>
        </a:p>
      </dsp:txBody>
      <dsp:txXfrm>
        <a:off x="130176" y="0"/>
        <a:ext cx="1607845" cy="260351"/>
      </dsp:txXfrm>
    </dsp:sp>
    <dsp:sp modelId="{7462032C-0A5B-4F81-952D-4A1247C61597}">
      <dsp:nvSpPr>
        <dsp:cNvPr id="0" name=""/>
        <dsp:cNvSpPr/>
      </dsp:nvSpPr>
      <dsp:spPr>
        <a:xfrm>
          <a:off x="1683475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>
              <a:solidFill>
                <a:schemeClr val="tx1"/>
              </a:solidFill>
            </a:rPr>
            <a:t>Impacto</a:t>
          </a:r>
        </a:p>
      </dsp:txBody>
      <dsp:txXfrm>
        <a:off x="1813651" y="0"/>
        <a:ext cx="1607845" cy="260351"/>
      </dsp:txXfrm>
    </dsp:sp>
    <dsp:sp modelId="{AA9899DA-6233-4B1B-AB8D-43DF41DAD8B6}">
      <dsp:nvSpPr>
        <dsp:cNvPr id="0" name=""/>
        <dsp:cNvSpPr/>
      </dsp:nvSpPr>
      <dsp:spPr>
        <a:xfrm>
          <a:off x="3364852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>
              <a:solidFill>
                <a:schemeClr val="bg1"/>
              </a:solidFill>
            </a:rPr>
            <a:t>V&amp;I</a:t>
          </a:r>
        </a:p>
      </dsp:txBody>
      <dsp:txXfrm>
        <a:off x="3495028" y="0"/>
        <a:ext cx="1607845" cy="260351"/>
      </dsp:txXfrm>
    </dsp:sp>
    <dsp:sp modelId="{55A7B66B-C84E-4BAD-8254-845805FBA824}">
      <dsp:nvSpPr>
        <dsp:cNvPr id="0" name=""/>
        <dsp:cNvSpPr/>
      </dsp:nvSpPr>
      <dsp:spPr>
        <a:xfrm>
          <a:off x="5046229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Caso</a:t>
          </a:r>
        </a:p>
      </dsp:txBody>
      <dsp:txXfrm>
        <a:off x="5176405" y="0"/>
        <a:ext cx="1607845" cy="260351"/>
      </dsp:txXfrm>
    </dsp:sp>
    <dsp:sp modelId="{34A6208A-3917-4463-A2DB-F2CFA4A10CD6}">
      <dsp:nvSpPr>
        <dsp:cNvPr id="0" name=""/>
        <dsp:cNvSpPr/>
      </dsp:nvSpPr>
      <dsp:spPr>
        <a:xfrm>
          <a:off x="6727605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Conclusión</a:t>
          </a:r>
        </a:p>
      </dsp:txBody>
      <dsp:txXfrm>
        <a:off x="6857781" y="0"/>
        <a:ext cx="1607845" cy="26035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15470-D506-4A48-9BAA-E02E28A62BE8}">
      <dsp:nvSpPr>
        <dsp:cNvPr id="0" name=""/>
        <dsp:cNvSpPr/>
      </dsp:nvSpPr>
      <dsp:spPr>
        <a:xfrm>
          <a:off x="0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>
              <a:solidFill>
                <a:schemeClr val="tx1"/>
              </a:solidFill>
            </a:rPr>
            <a:t>Definición</a:t>
          </a:r>
        </a:p>
      </dsp:txBody>
      <dsp:txXfrm>
        <a:off x="130176" y="0"/>
        <a:ext cx="1607845" cy="260351"/>
      </dsp:txXfrm>
    </dsp:sp>
    <dsp:sp modelId="{7462032C-0A5B-4F81-952D-4A1247C61597}">
      <dsp:nvSpPr>
        <dsp:cNvPr id="0" name=""/>
        <dsp:cNvSpPr/>
      </dsp:nvSpPr>
      <dsp:spPr>
        <a:xfrm>
          <a:off x="1683475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>
              <a:solidFill>
                <a:schemeClr val="tx1"/>
              </a:solidFill>
            </a:rPr>
            <a:t>Impacto</a:t>
          </a:r>
        </a:p>
      </dsp:txBody>
      <dsp:txXfrm>
        <a:off x="1813651" y="0"/>
        <a:ext cx="1607845" cy="260351"/>
      </dsp:txXfrm>
    </dsp:sp>
    <dsp:sp modelId="{AA9899DA-6233-4B1B-AB8D-43DF41DAD8B6}">
      <dsp:nvSpPr>
        <dsp:cNvPr id="0" name=""/>
        <dsp:cNvSpPr/>
      </dsp:nvSpPr>
      <dsp:spPr>
        <a:xfrm>
          <a:off x="3364852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>
              <a:solidFill>
                <a:schemeClr val="bg1"/>
              </a:solidFill>
            </a:rPr>
            <a:t>V&amp;I</a:t>
          </a:r>
        </a:p>
      </dsp:txBody>
      <dsp:txXfrm>
        <a:off x="3495028" y="0"/>
        <a:ext cx="1607845" cy="260351"/>
      </dsp:txXfrm>
    </dsp:sp>
    <dsp:sp modelId="{55A7B66B-C84E-4BAD-8254-845805FBA824}">
      <dsp:nvSpPr>
        <dsp:cNvPr id="0" name=""/>
        <dsp:cNvSpPr/>
      </dsp:nvSpPr>
      <dsp:spPr>
        <a:xfrm>
          <a:off x="5046229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Caso</a:t>
          </a:r>
        </a:p>
      </dsp:txBody>
      <dsp:txXfrm>
        <a:off x="5176405" y="0"/>
        <a:ext cx="1607845" cy="260351"/>
      </dsp:txXfrm>
    </dsp:sp>
    <dsp:sp modelId="{34A6208A-3917-4463-A2DB-F2CFA4A10CD6}">
      <dsp:nvSpPr>
        <dsp:cNvPr id="0" name=""/>
        <dsp:cNvSpPr/>
      </dsp:nvSpPr>
      <dsp:spPr>
        <a:xfrm>
          <a:off x="6727605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Conclusión</a:t>
          </a:r>
        </a:p>
      </dsp:txBody>
      <dsp:txXfrm>
        <a:off x="6857781" y="0"/>
        <a:ext cx="1607845" cy="26035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15470-D506-4A48-9BAA-E02E28A62BE8}">
      <dsp:nvSpPr>
        <dsp:cNvPr id="0" name=""/>
        <dsp:cNvSpPr/>
      </dsp:nvSpPr>
      <dsp:spPr>
        <a:xfrm>
          <a:off x="0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>
              <a:solidFill>
                <a:schemeClr val="tx1"/>
              </a:solidFill>
            </a:rPr>
            <a:t>Definición</a:t>
          </a:r>
        </a:p>
      </dsp:txBody>
      <dsp:txXfrm>
        <a:off x="130176" y="0"/>
        <a:ext cx="1607845" cy="260351"/>
      </dsp:txXfrm>
    </dsp:sp>
    <dsp:sp modelId="{7462032C-0A5B-4F81-952D-4A1247C61597}">
      <dsp:nvSpPr>
        <dsp:cNvPr id="0" name=""/>
        <dsp:cNvSpPr/>
      </dsp:nvSpPr>
      <dsp:spPr>
        <a:xfrm>
          <a:off x="1683475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>
              <a:solidFill>
                <a:schemeClr val="tx1"/>
              </a:solidFill>
            </a:rPr>
            <a:t>Impacto</a:t>
          </a:r>
        </a:p>
      </dsp:txBody>
      <dsp:txXfrm>
        <a:off x="1813651" y="0"/>
        <a:ext cx="1607845" cy="260351"/>
      </dsp:txXfrm>
    </dsp:sp>
    <dsp:sp modelId="{AA9899DA-6233-4B1B-AB8D-43DF41DAD8B6}">
      <dsp:nvSpPr>
        <dsp:cNvPr id="0" name=""/>
        <dsp:cNvSpPr/>
      </dsp:nvSpPr>
      <dsp:spPr>
        <a:xfrm>
          <a:off x="3364852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>
              <a:solidFill>
                <a:schemeClr val="tx1"/>
              </a:solidFill>
            </a:rPr>
            <a:t>V&amp;I</a:t>
          </a:r>
        </a:p>
      </dsp:txBody>
      <dsp:txXfrm>
        <a:off x="3495028" y="0"/>
        <a:ext cx="1607845" cy="260351"/>
      </dsp:txXfrm>
    </dsp:sp>
    <dsp:sp modelId="{55A7B66B-C84E-4BAD-8254-845805FBA824}">
      <dsp:nvSpPr>
        <dsp:cNvPr id="0" name=""/>
        <dsp:cNvSpPr/>
      </dsp:nvSpPr>
      <dsp:spPr>
        <a:xfrm>
          <a:off x="5046229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>
              <a:solidFill>
                <a:schemeClr val="bg1"/>
              </a:solidFill>
            </a:rPr>
            <a:t>Caso</a:t>
          </a:r>
        </a:p>
      </dsp:txBody>
      <dsp:txXfrm>
        <a:off x="5176405" y="0"/>
        <a:ext cx="1607845" cy="260351"/>
      </dsp:txXfrm>
    </dsp:sp>
    <dsp:sp modelId="{34A6208A-3917-4463-A2DB-F2CFA4A10CD6}">
      <dsp:nvSpPr>
        <dsp:cNvPr id="0" name=""/>
        <dsp:cNvSpPr/>
      </dsp:nvSpPr>
      <dsp:spPr>
        <a:xfrm>
          <a:off x="6727605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Conclusión</a:t>
          </a:r>
        </a:p>
      </dsp:txBody>
      <dsp:txXfrm>
        <a:off x="6857781" y="0"/>
        <a:ext cx="1607845" cy="2603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15470-D506-4A48-9BAA-E02E28A62BE8}">
      <dsp:nvSpPr>
        <dsp:cNvPr id="0" name=""/>
        <dsp:cNvSpPr/>
      </dsp:nvSpPr>
      <dsp:spPr>
        <a:xfrm>
          <a:off x="0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>
              <a:solidFill>
                <a:schemeClr val="bg1"/>
              </a:solidFill>
            </a:rPr>
            <a:t>Definición</a:t>
          </a:r>
        </a:p>
      </dsp:txBody>
      <dsp:txXfrm>
        <a:off x="130176" y="0"/>
        <a:ext cx="1607845" cy="260351"/>
      </dsp:txXfrm>
    </dsp:sp>
    <dsp:sp modelId="{7462032C-0A5B-4F81-952D-4A1247C61597}">
      <dsp:nvSpPr>
        <dsp:cNvPr id="0" name=""/>
        <dsp:cNvSpPr/>
      </dsp:nvSpPr>
      <dsp:spPr>
        <a:xfrm>
          <a:off x="1683475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Impacto</a:t>
          </a:r>
        </a:p>
      </dsp:txBody>
      <dsp:txXfrm>
        <a:off x="1813651" y="0"/>
        <a:ext cx="1607845" cy="260351"/>
      </dsp:txXfrm>
    </dsp:sp>
    <dsp:sp modelId="{AA9899DA-6233-4B1B-AB8D-43DF41DAD8B6}">
      <dsp:nvSpPr>
        <dsp:cNvPr id="0" name=""/>
        <dsp:cNvSpPr/>
      </dsp:nvSpPr>
      <dsp:spPr>
        <a:xfrm>
          <a:off x="3364852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V&amp;I</a:t>
          </a:r>
        </a:p>
      </dsp:txBody>
      <dsp:txXfrm>
        <a:off x="3495028" y="0"/>
        <a:ext cx="1607845" cy="260351"/>
      </dsp:txXfrm>
    </dsp:sp>
    <dsp:sp modelId="{55A7B66B-C84E-4BAD-8254-845805FBA824}">
      <dsp:nvSpPr>
        <dsp:cNvPr id="0" name=""/>
        <dsp:cNvSpPr/>
      </dsp:nvSpPr>
      <dsp:spPr>
        <a:xfrm>
          <a:off x="5046229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Caso</a:t>
          </a:r>
        </a:p>
      </dsp:txBody>
      <dsp:txXfrm>
        <a:off x="5176405" y="0"/>
        <a:ext cx="1607845" cy="260351"/>
      </dsp:txXfrm>
    </dsp:sp>
    <dsp:sp modelId="{34A6208A-3917-4463-A2DB-F2CFA4A10CD6}">
      <dsp:nvSpPr>
        <dsp:cNvPr id="0" name=""/>
        <dsp:cNvSpPr/>
      </dsp:nvSpPr>
      <dsp:spPr>
        <a:xfrm>
          <a:off x="6727605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Conclusión</a:t>
          </a:r>
        </a:p>
      </dsp:txBody>
      <dsp:txXfrm>
        <a:off x="6857781" y="0"/>
        <a:ext cx="1607845" cy="2603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15470-D506-4A48-9BAA-E02E28A62BE8}">
      <dsp:nvSpPr>
        <dsp:cNvPr id="0" name=""/>
        <dsp:cNvSpPr/>
      </dsp:nvSpPr>
      <dsp:spPr>
        <a:xfrm>
          <a:off x="0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>
              <a:solidFill>
                <a:schemeClr val="bg1"/>
              </a:solidFill>
            </a:rPr>
            <a:t>Definición</a:t>
          </a:r>
        </a:p>
      </dsp:txBody>
      <dsp:txXfrm>
        <a:off x="130176" y="0"/>
        <a:ext cx="1607845" cy="260351"/>
      </dsp:txXfrm>
    </dsp:sp>
    <dsp:sp modelId="{7462032C-0A5B-4F81-952D-4A1247C61597}">
      <dsp:nvSpPr>
        <dsp:cNvPr id="0" name=""/>
        <dsp:cNvSpPr/>
      </dsp:nvSpPr>
      <dsp:spPr>
        <a:xfrm>
          <a:off x="1683475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Impacto</a:t>
          </a:r>
        </a:p>
      </dsp:txBody>
      <dsp:txXfrm>
        <a:off x="1813651" y="0"/>
        <a:ext cx="1607845" cy="260351"/>
      </dsp:txXfrm>
    </dsp:sp>
    <dsp:sp modelId="{AA9899DA-6233-4B1B-AB8D-43DF41DAD8B6}">
      <dsp:nvSpPr>
        <dsp:cNvPr id="0" name=""/>
        <dsp:cNvSpPr/>
      </dsp:nvSpPr>
      <dsp:spPr>
        <a:xfrm>
          <a:off x="3364852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V&amp;I</a:t>
          </a:r>
        </a:p>
      </dsp:txBody>
      <dsp:txXfrm>
        <a:off x="3495028" y="0"/>
        <a:ext cx="1607845" cy="260351"/>
      </dsp:txXfrm>
    </dsp:sp>
    <dsp:sp modelId="{55A7B66B-C84E-4BAD-8254-845805FBA824}">
      <dsp:nvSpPr>
        <dsp:cNvPr id="0" name=""/>
        <dsp:cNvSpPr/>
      </dsp:nvSpPr>
      <dsp:spPr>
        <a:xfrm>
          <a:off x="5046229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Caso</a:t>
          </a:r>
        </a:p>
      </dsp:txBody>
      <dsp:txXfrm>
        <a:off x="5176405" y="0"/>
        <a:ext cx="1607845" cy="260351"/>
      </dsp:txXfrm>
    </dsp:sp>
    <dsp:sp modelId="{34A6208A-3917-4463-A2DB-F2CFA4A10CD6}">
      <dsp:nvSpPr>
        <dsp:cNvPr id="0" name=""/>
        <dsp:cNvSpPr/>
      </dsp:nvSpPr>
      <dsp:spPr>
        <a:xfrm>
          <a:off x="6727605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Conclusión</a:t>
          </a:r>
        </a:p>
      </dsp:txBody>
      <dsp:txXfrm>
        <a:off x="6857781" y="0"/>
        <a:ext cx="1607845" cy="2603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15470-D506-4A48-9BAA-E02E28A62BE8}">
      <dsp:nvSpPr>
        <dsp:cNvPr id="0" name=""/>
        <dsp:cNvSpPr/>
      </dsp:nvSpPr>
      <dsp:spPr>
        <a:xfrm>
          <a:off x="0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>
              <a:solidFill>
                <a:schemeClr val="bg1"/>
              </a:solidFill>
            </a:rPr>
            <a:t>Definición</a:t>
          </a:r>
        </a:p>
      </dsp:txBody>
      <dsp:txXfrm>
        <a:off x="130176" y="0"/>
        <a:ext cx="1607845" cy="260351"/>
      </dsp:txXfrm>
    </dsp:sp>
    <dsp:sp modelId="{7462032C-0A5B-4F81-952D-4A1247C61597}">
      <dsp:nvSpPr>
        <dsp:cNvPr id="0" name=""/>
        <dsp:cNvSpPr/>
      </dsp:nvSpPr>
      <dsp:spPr>
        <a:xfrm>
          <a:off x="1683475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Impacto</a:t>
          </a:r>
        </a:p>
      </dsp:txBody>
      <dsp:txXfrm>
        <a:off x="1813651" y="0"/>
        <a:ext cx="1607845" cy="260351"/>
      </dsp:txXfrm>
    </dsp:sp>
    <dsp:sp modelId="{AA9899DA-6233-4B1B-AB8D-43DF41DAD8B6}">
      <dsp:nvSpPr>
        <dsp:cNvPr id="0" name=""/>
        <dsp:cNvSpPr/>
      </dsp:nvSpPr>
      <dsp:spPr>
        <a:xfrm>
          <a:off x="3364852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V&amp;I</a:t>
          </a:r>
        </a:p>
      </dsp:txBody>
      <dsp:txXfrm>
        <a:off x="3495028" y="0"/>
        <a:ext cx="1607845" cy="260351"/>
      </dsp:txXfrm>
    </dsp:sp>
    <dsp:sp modelId="{55A7B66B-C84E-4BAD-8254-845805FBA824}">
      <dsp:nvSpPr>
        <dsp:cNvPr id="0" name=""/>
        <dsp:cNvSpPr/>
      </dsp:nvSpPr>
      <dsp:spPr>
        <a:xfrm>
          <a:off x="5046229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Caso</a:t>
          </a:r>
        </a:p>
      </dsp:txBody>
      <dsp:txXfrm>
        <a:off x="5176405" y="0"/>
        <a:ext cx="1607845" cy="260351"/>
      </dsp:txXfrm>
    </dsp:sp>
    <dsp:sp modelId="{34A6208A-3917-4463-A2DB-F2CFA4A10CD6}">
      <dsp:nvSpPr>
        <dsp:cNvPr id="0" name=""/>
        <dsp:cNvSpPr/>
      </dsp:nvSpPr>
      <dsp:spPr>
        <a:xfrm>
          <a:off x="6727605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Conclusión</a:t>
          </a:r>
        </a:p>
      </dsp:txBody>
      <dsp:txXfrm>
        <a:off x="6857781" y="0"/>
        <a:ext cx="1607845" cy="2603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15470-D506-4A48-9BAA-E02E28A62BE8}">
      <dsp:nvSpPr>
        <dsp:cNvPr id="0" name=""/>
        <dsp:cNvSpPr/>
      </dsp:nvSpPr>
      <dsp:spPr>
        <a:xfrm>
          <a:off x="0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>
              <a:solidFill>
                <a:schemeClr val="bg1"/>
              </a:solidFill>
            </a:rPr>
            <a:t>Definición</a:t>
          </a:r>
        </a:p>
      </dsp:txBody>
      <dsp:txXfrm>
        <a:off x="130176" y="0"/>
        <a:ext cx="1607845" cy="260351"/>
      </dsp:txXfrm>
    </dsp:sp>
    <dsp:sp modelId="{7462032C-0A5B-4F81-952D-4A1247C61597}">
      <dsp:nvSpPr>
        <dsp:cNvPr id="0" name=""/>
        <dsp:cNvSpPr/>
      </dsp:nvSpPr>
      <dsp:spPr>
        <a:xfrm>
          <a:off x="1683475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Impacto</a:t>
          </a:r>
        </a:p>
      </dsp:txBody>
      <dsp:txXfrm>
        <a:off x="1813651" y="0"/>
        <a:ext cx="1607845" cy="260351"/>
      </dsp:txXfrm>
    </dsp:sp>
    <dsp:sp modelId="{AA9899DA-6233-4B1B-AB8D-43DF41DAD8B6}">
      <dsp:nvSpPr>
        <dsp:cNvPr id="0" name=""/>
        <dsp:cNvSpPr/>
      </dsp:nvSpPr>
      <dsp:spPr>
        <a:xfrm>
          <a:off x="3364852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V&amp;I</a:t>
          </a:r>
        </a:p>
      </dsp:txBody>
      <dsp:txXfrm>
        <a:off x="3495028" y="0"/>
        <a:ext cx="1607845" cy="260351"/>
      </dsp:txXfrm>
    </dsp:sp>
    <dsp:sp modelId="{55A7B66B-C84E-4BAD-8254-845805FBA824}">
      <dsp:nvSpPr>
        <dsp:cNvPr id="0" name=""/>
        <dsp:cNvSpPr/>
      </dsp:nvSpPr>
      <dsp:spPr>
        <a:xfrm>
          <a:off x="5046229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Caso</a:t>
          </a:r>
        </a:p>
      </dsp:txBody>
      <dsp:txXfrm>
        <a:off x="5176405" y="0"/>
        <a:ext cx="1607845" cy="260351"/>
      </dsp:txXfrm>
    </dsp:sp>
    <dsp:sp modelId="{34A6208A-3917-4463-A2DB-F2CFA4A10CD6}">
      <dsp:nvSpPr>
        <dsp:cNvPr id="0" name=""/>
        <dsp:cNvSpPr/>
      </dsp:nvSpPr>
      <dsp:spPr>
        <a:xfrm>
          <a:off x="6727605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Conclusión</a:t>
          </a:r>
        </a:p>
      </dsp:txBody>
      <dsp:txXfrm>
        <a:off x="6857781" y="0"/>
        <a:ext cx="1607845" cy="2603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15470-D506-4A48-9BAA-E02E28A62BE8}">
      <dsp:nvSpPr>
        <dsp:cNvPr id="0" name=""/>
        <dsp:cNvSpPr/>
      </dsp:nvSpPr>
      <dsp:spPr>
        <a:xfrm>
          <a:off x="0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>
              <a:solidFill>
                <a:schemeClr val="tx1"/>
              </a:solidFill>
            </a:rPr>
            <a:t>Definición</a:t>
          </a:r>
        </a:p>
      </dsp:txBody>
      <dsp:txXfrm>
        <a:off x="130176" y="0"/>
        <a:ext cx="1607845" cy="260351"/>
      </dsp:txXfrm>
    </dsp:sp>
    <dsp:sp modelId="{7462032C-0A5B-4F81-952D-4A1247C61597}">
      <dsp:nvSpPr>
        <dsp:cNvPr id="0" name=""/>
        <dsp:cNvSpPr/>
      </dsp:nvSpPr>
      <dsp:spPr>
        <a:xfrm>
          <a:off x="1683475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>
              <a:solidFill>
                <a:schemeClr val="bg1"/>
              </a:solidFill>
            </a:rPr>
            <a:t>Impacto</a:t>
          </a:r>
        </a:p>
      </dsp:txBody>
      <dsp:txXfrm>
        <a:off x="1813651" y="0"/>
        <a:ext cx="1607845" cy="260351"/>
      </dsp:txXfrm>
    </dsp:sp>
    <dsp:sp modelId="{AA9899DA-6233-4B1B-AB8D-43DF41DAD8B6}">
      <dsp:nvSpPr>
        <dsp:cNvPr id="0" name=""/>
        <dsp:cNvSpPr/>
      </dsp:nvSpPr>
      <dsp:spPr>
        <a:xfrm>
          <a:off x="3364852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V&amp;I</a:t>
          </a:r>
        </a:p>
      </dsp:txBody>
      <dsp:txXfrm>
        <a:off x="3495028" y="0"/>
        <a:ext cx="1607845" cy="260351"/>
      </dsp:txXfrm>
    </dsp:sp>
    <dsp:sp modelId="{55A7B66B-C84E-4BAD-8254-845805FBA824}">
      <dsp:nvSpPr>
        <dsp:cNvPr id="0" name=""/>
        <dsp:cNvSpPr/>
      </dsp:nvSpPr>
      <dsp:spPr>
        <a:xfrm>
          <a:off x="5046229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Caso</a:t>
          </a:r>
        </a:p>
      </dsp:txBody>
      <dsp:txXfrm>
        <a:off x="5176405" y="0"/>
        <a:ext cx="1607845" cy="260351"/>
      </dsp:txXfrm>
    </dsp:sp>
    <dsp:sp modelId="{34A6208A-3917-4463-A2DB-F2CFA4A10CD6}">
      <dsp:nvSpPr>
        <dsp:cNvPr id="0" name=""/>
        <dsp:cNvSpPr/>
      </dsp:nvSpPr>
      <dsp:spPr>
        <a:xfrm>
          <a:off x="6727605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Conclusión</a:t>
          </a:r>
        </a:p>
      </dsp:txBody>
      <dsp:txXfrm>
        <a:off x="6857781" y="0"/>
        <a:ext cx="1607845" cy="26035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15470-D506-4A48-9BAA-E02E28A62BE8}">
      <dsp:nvSpPr>
        <dsp:cNvPr id="0" name=""/>
        <dsp:cNvSpPr/>
      </dsp:nvSpPr>
      <dsp:spPr>
        <a:xfrm>
          <a:off x="0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>
              <a:solidFill>
                <a:schemeClr val="tx1"/>
              </a:solidFill>
            </a:rPr>
            <a:t>Definición</a:t>
          </a:r>
        </a:p>
      </dsp:txBody>
      <dsp:txXfrm>
        <a:off x="130176" y="0"/>
        <a:ext cx="1607845" cy="260351"/>
      </dsp:txXfrm>
    </dsp:sp>
    <dsp:sp modelId="{7462032C-0A5B-4F81-952D-4A1247C61597}">
      <dsp:nvSpPr>
        <dsp:cNvPr id="0" name=""/>
        <dsp:cNvSpPr/>
      </dsp:nvSpPr>
      <dsp:spPr>
        <a:xfrm>
          <a:off x="1683475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>
              <a:solidFill>
                <a:schemeClr val="bg1"/>
              </a:solidFill>
            </a:rPr>
            <a:t>Impacto</a:t>
          </a:r>
        </a:p>
      </dsp:txBody>
      <dsp:txXfrm>
        <a:off x="1813651" y="0"/>
        <a:ext cx="1607845" cy="260351"/>
      </dsp:txXfrm>
    </dsp:sp>
    <dsp:sp modelId="{AA9899DA-6233-4B1B-AB8D-43DF41DAD8B6}">
      <dsp:nvSpPr>
        <dsp:cNvPr id="0" name=""/>
        <dsp:cNvSpPr/>
      </dsp:nvSpPr>
      <dsp:spPr>
        <a:xfrm>
          <a:off x="3364852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V&amp;I</a:t>
          </a:r>
        </a:p>
      </dsp:txBody>
      <dsp:txXfrm>
        <a:off x="3495028" y="0"/>
        <a:ext cx="1607845" cy="260351"/>
      </dsp:txXfrm>
    </dsp:sp>
    <dsp:sp modelId="{55A7B66B-C84E-4BAD-8254-845805FBA824}">
      <dsp:nvSpPr>
        <dsp:cNvPr id="0" name=""/>
        <dsp:cNvSpPr/>
      </dsp:nvSpPr>
      <dsp:spPr>
        <a:xfrm>
          <a:off x="5046229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Caso</a:t>
          </a:r>
        </a:p>
      </dsp:txBody>
      <dsp:txXfrm>
        <a:off x="5176405" y="0"/>
        <a:ext cx="1607845" cy="260351"/>
      </dsp:txXfrm>
    </dsp:sp>
    <dsp:sp modelId="{34A6208A-3917-4463-A2DB-F2CFA4A10CD6}">
      <dsp:nvSpPr>
        <dsp:cNvPr id="0" name=""/>
        <dsp:cNvSpPr/>
      </dsp:nvSpPr>
      <dsp:spPr>
        <a:xfrm>
          <a:off x="6727605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Conclusión</a:t>
          </a:r>
        </a:p>
      </dsp:txBody>
      <dsp:txXfrm>
        <a:off x="6857781" y="0"/>
        <a:ext cx="1607845" cy="26035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15470-D506-4A48-9BAA-E02E28A62BE8}">
      <dsp:nvSpPr>
        <dsp:cNvPr id="0" name=""/>
        <dsp:cNvSpPr/>
      </dsp:nvSpPr>
      <dsp:spPr>
        <a:xfrm>
          <a:off x="0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>
              <a:solidFill>
                <a:schemeClr val="tx1"/>
              </a:solidFill>
            </a:rPr>
            <a:t>Definición</a:t>
          </a:r>
        </a:p>
      </dsp:txBody>
      <dsp:txXfrm>
        <a:off x="130176" y="0"/>
        <a:ext cx="1607845" cy="260351"/>
      </dsp:txXfrm>
    </dsp:sp>
    <dsp:sp modelId="{7462032C-0A5B-4F81-952D-4A1247C61597}">
      <dsp:nvSpPr>
        <dsp:cNvPr id="0" name=""/>
        <dsp:cNvSpPr/>
      </dsp:nvSpPr>
      <dsp:spPr>
        <a:xfrm>
          <a:off x="1683475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>
              <a:solidFill>
                <a:schemeClr val="tx1"/>
              </a:solidFill>
            </a:rPr>
            <a:t>Impacto</a:t>
          </a:r>
        </a:p>
      </dsp:txBody>
      <dsp:txXfrm>
        <a:off x="1813651" y="0"/>
        <a:ext cx="1607845" cy="260351"/>
      </dsp:txXfrm>
    </dsp:sp>
    <dsp:sp modelId="{AA9899DA-6233-4B1B-AB8D-43DF41DAD8B6}">
      <dsp:nvSpPr>
        <dsp:cNvPr id="0" name=""/>
        <dsp:cNvSpPr/>
      </dsp:nvSpPr>
      <dsp:spPr>
        <a:xfrm>
          <a:off x="3364852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>
              <a:solidFill>
                <a:schemeClr val="bg1"/>
              </a:solidFill>
            </a:rPr>
            <a:t>V&amp;I</a:t>
          </a:r>
        </a:p>
      </dsp:txBody>
      <dsp:txXfrm>
        <a:off x="3495028" y="0"/>
        <a:ext cx="1607845" cy="260351"/>
      </dsp:txXfrm>
    </dsp:sp>
    <dsp:sp modelId="{55A7B66B-C84E-4BAD-8254-845805FBA824}">
      <dsp:nvSpPr>
        <dsp:cNvPr id="0" name=""/>
        <dsp:cNvSpPr/>
      </dsp:nvSpPr>
      <dsp:spPr>
        <a:xfrm>
          <a:off x="5046229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Caso</a:t>
          </a:r>
        </a:p>
      </dsp:txBody>
      <dsp:txXfrm>
        <a:off x="5176405" y="0"/>
        <a:ext cx="1607845" cy="260351"/>
      </dsp:txXfrm>
    </dsp:sp>
    <dsp:sp modelId="{34A6208A-3917-4463-A2DB-F2CFA4A10CD6}">
      <dsp:nvSpPr>
        <dsp:cNvPr id="0" name=""/>
        <dsp:cNvSpPr/>
      </dsp:nvSpPr>
      <dsp:spPr>
        <a:xfrm>
          <a:off x="6727605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Conclusión</a:t>
          </a:r>
        </a:p>
      </dsp:txBody>
      <dsp:txXfrm>
        <a:off x="6857781" y="0"/>
        <a:ext cx="1607845" cy="26035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15470-D506-4A48-9BAA-E02E28A62BE8}">
      <dsp:nvSpPr>
        <dsp:cNvPr id="0" name=""/>
        <dsp:cNvSpPr/>
      </dsp:nvSpPr>
      <dsp:spPr>
        <a:xfrm>
          <a:off x="0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>
              <a:solidFill>
                <a:schemeClr val="tx1"/>
              </a:solidFill>
            </a:rPr>
            <a:t>Definición</a:t>
          </a:r>
        </a:p>
      </dsp:txBody>
      <dsp:txXfrm>
        <a:off x="130176" y="0"/>
        <a:ext cx="1607845" cy="260351"/>
      </dsp:txXfrm>
    </dsp:sp>
    <dsp:sp modelId="{7462032C-0A5B-4F81-952D-4A1247C61597}">
      <dsp:nvSpPr>
        <dsp:cNvPr id="0" name=""/>
        <dsp:cNvSpPr/>
      </dsp:nvSpPr>
      <dsp:spPr>
        <a:xfrm>
          <a:off x="1683475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>
              <a:solidFill>
                <a:schemeClr val="tx1"/>
              </a:solidFill>
            </a:rPr>
            <a:t>Impacto</a:t>
          </a:r>
        </a:p>
      </dsp:txBody>
      <dsp:txXfrm>
        <a:off x="1813651" y="0"/>
        <a:ext cx="1607845" cy="260351"/>
      </dsp:txXfrm>
    </dsp:sp>
    <dsp:sp modelId="{AA9899DA-6233-4B1B-AB8D-43DF41DAD8B6}">
      <dsp:nvSpPr>
        <dsp:cNvPr id="0" name=""/>
        <dsp:cNvSpPr/>
      </dsp:nvSpPr>
      <dsp:spPr>
        <a:xfrm>
          <a:off x="3364852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>
              <a:solidFill>
                <a:schemeClr val="bg1"/>
              </a:solidFill>
            </a:rPr>
            <a:t>V&amp;I</a:t>
          </a:r>
        </a:p>
      </dsp:txBody>
      <dsp:txXfrm>
        <a:off x="3495028" y="0"/>
        <a:ext cx="1607845" cy="260351"/>
      </dsp:txXfrm>
    </dsp:sp>
    <dsp:sp modelId="{55A7B66B-C84E-4BAD-8254-845805FBA824}">
      <dsp:nvSpPr>
        <dsp:cNvPr id="0" name=""/>
        <dsp:cNvSpPr/>
      </dsp:nvSpPr>
      <dsp:spPr>
        <a:xfrm>
          <a:off x="5046229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Caso</a:t>
          </a:r>
        </a:p>
      </dsp:txBody>
      <dsp:txXfrm>
        <a:off x="5176405" y="0"/>
        <a:ext cx="1607845" cy="260351"/>
      </dsp:txXfrm>
    </dsp:sp>
    <dsp:sp modelId="{34A6208A-3917-4463-A2DB-F2CFA4A10CD6}">
      <dsp:nvSpPr>
        <dsp:cNvPr id="0" name=""/>
        <dsp:cNvSpPr/>
      </dsp:nvSpPr>
      <dsp:spPr>
        <a:xfrm>
          <a:off x="6727605" y="0"/>
          <a:ext cx="1868196" cy="260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Conclusión</a:t>
          </a:r>
        </a:p>
      </dsp:txBody>
      <dsp:txXfrm>
        <a:off x="6857781" y="0"/>
        <a:ext cx="1607845" cy="260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4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5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9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8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9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5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7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7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8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11/14/2021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8338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2" r:id="rId6"/>
    <p:sldLayoutId id="2147483788" r:id="rId7"/>
    <p:sldLayoutId id="2147483789" r:id="rId8"/>
    <p:sldLayoutId id="2147483790" r:id="rId9"/>
    <p:sldLayoutId id="2147483791" r:id="rId10"/>
    <p:sldLayoutId id="21474837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2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65250E-3737-4C45-AC0E-5B4CAF362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2681705"/>
            <a:ext cx="4500561" cy="885039"/>
          </a:xfrm>
        </p:spPr>
        <p:txBody>
          <a:bodyPr>
            <a:normAutofit/>
          </a:bodyPr>
          <a:lstStyle/>
          <a:p>
            <a:r>
              <a:rPr lang="es-ES" sz="5400" dirty="0"/>
              <a:t>Big Data + AI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D843AE-D730-46B9-9BB1-E3F864240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669" y="3823251"/>
            <a:ext cx="4500561" cy="1320249"/>
          </a:xfrm>
        </p:spPr>
        <p:txBody>
          <a:bodyPr>
            <a:normAutofit/>
          </a:bodyPr>
          <a:lstStyle/>
          <a:p>
            <a:r>
              <a:rPr lang="es-ES" dirty="0"/>
              <a:t>Alejandro Gómez</a:t>
            </a:r>
          </a:p>
        </p:txBody>
      </p:sp>
      <p:pic>
        <p:nvPicPr>
          <p:cNvPr id="24" name="Picture 3" descr="Sfondo astratto di dati">
            <a:extLst>
              <a:ext uri="{FF2B5EF4-FFF2-40B4-BE49-F238E27FC236}">
                <a16:creationId xmlns:a16="http://schemas.microsoft.com/office/drawing/2014/main" id="{DB670267-93EC-4E4B-8194-C5BDD24615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61" r="27780"/>
          <a:stretch/>
        </p:blipFill>
        <p:spPr>
          <a:xfrm>
            <a:off x="5747424" y="10"/>
            <a:ext cx="6444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05523-9328-47CB-8D11-575327B5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|Big Data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A94881-0B8F-47A9-ADD8-2ACAAD187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i="0" dirty="0">
                <a:effectLst/>
              </a:rPr>
              <a:t>Mejora en la toma de decisión</a:t>
            </a:r>
          </a:p>
          <a:p>
            <a:r>
              <a:rPr lang="es-ES" sz="2400" i="0" dirty="0" err="1">
                <a:effectLst/>
              </a:rPr>
              <a:t>Feedback</a:t>
            </a:r>
            <a:r>
              <a:rPr lang="es-ES" sz="2400" i="0" dirty="0">
                <a:effectLst/>
              </a:rPr>
              <a:t> a tiempo reales</a:t>
            </a:r>
          </a:p>
          <a:p>
            <a:r>
              <a:rPr lang="es-ES" sz="2400" i="0" dirty="0">
                <a:effectLst/>
              </a:rPr>
              <a:t>Conocimiento del mercado</a:t>
            </a:r>
          </a:p>
          <a:p>
            <a:r>
              <a:rPr lang="es-ES" sz="2400" i="0" dirty="0">
                <a:effectLst/>
              </a:rPr>
              <a:t>Tecnología del presente y del futuro.</a:t>
            </a:r>
            <a:endParaRPr lang="es-ES" sz="2400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66EE3121-3B35-41D5-809B-379C314E35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9234474"/>
              </p:ext>
            </p:extLst>
          </p:nvPr>
        </p:nvGraphicFramePr>
        <p:xfrm>
          <a:off x="1791616" y="6149974"/>
          <a:ext cx="8597901" cy="260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048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0BBF9-5963-4502-B53B-8DEF9225B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| AI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1A52CB-17DB-4080-90BC-A2DB88644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Automatización de procesos</a:t>
            </a:r>
          </a:p>
          <a:p>
            <a:r>
              <a:rPr lang="es-ES" sz="2400" dirty="0"/>
              <a:t>Reducción del error humano</a:t>
            </a:r>
          </a:p>
          <a:p>
            <a:r>
              <a:rPr lang="es-ES" sz="2400" dirty="0"/>
              <a:t>Potenciación de la creatividad</a:t>
            </a:r>
          </a:p>
          <a:p>
            <a:r>
              <a:rPr lang="es-ES" sz="2400" dirty="0"/>
              <a:t>Aporte de precisión </a:t>
            </a:r>
          </a:p>
          <a:p>
            <a:r>
              <a:rPr lang="es-ES" sz="2400" dirty="0"/>
              <a:t>Agilización de la toma de decisiones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BC43095-A5D6-4635-9EA7-240DBED24B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1342783"/>
              </p:ext>
            </p:extLst>
          </p:nvPr>
        </p:nvGraphicFramePr>
        <p:xfrm>
          <a:off x="1791616" y="6149974"/>
          <a:ext cx="8597901" cy="260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9796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99163-1258-47DE-BF10-DD29C8F0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Desventajas |Big Data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27FDD7-D071-474F-AC7F-62067EDCC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Exceso de datos</a:t>
            </a:r>
          </a:p>
          <a:p>
            <a:r>
              <a:rPr lang="es-ES" sz="2400" dirty="0"/>
              <a:t>Ciberseguridad</a:t>
            </a:r>
          </a:p>
          <a:p>
            <a:r>
              <a:rPr lang="es-ES" sz="2400" dirty="0"/>
              <a:t>Políticas de protección de datos</a:t>
            </a:r>
          </a:p>
          <a:p>
            <a:r>
              <a:rPr lang="es-ES" sz="2400" dirty="0"/>
              <a:t>Tecnofobia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723B84F-6FC8-42DA-8D41-44B3D97464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1342783"/>
              </p:ext>
            </p:extLst>
          </p:nvPr>
        </p:nvGraphicFramePr>
        <p:xfrm>
          <a:off x="1791616" y="6149974"/>
          <a:ext cx="8597901" cy="260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458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49CEB-D736-4ABD-A57E-08B3E97CE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Desventajas |Big Data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DBFDB9-65CC-4C33-9A23-FE5F0F3D4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Dificultad de acceso a datos</a:t>
            </a:r>
          </a:p>
          <a:p>
            <a:r>
              <a:rPr lang="es-ES" sz="2400" dirty="0"/>
              <a:t>Falta de profesionales cualificados</a:t>
            </a:r>
          </a:p>
          <a:p>
            <a:r>
              <a:rPr lang="es-ES" sz="2400" dirty="0"/>
              <a:t>Desarrollo costoso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384408E2-ED2C-4129-B1DA-ACF771C00F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1342783"/>
              </p:ext>
            </p:extLst>
          </p:nvPr>
        </p:nvGraphicFramePr>
        <p:xfrm>
          <a:off x="1791616" y="6149974"/>
          <a:ext cx="8597901" cy="260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5553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6153A-D177-414F-9679-CC21EDCD6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 de estudio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5200EB97-ECE7-4AE1-A8D2-6F67284285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4703611"/>
              </p:ext>
            </p:extLst>
          </p:nvPr>
        </p:nvGraphicFramePr>
        <p:xfrm>
          <a:off x="1791616" y="6149974"/>
          <a:ext cx="8597901" cy="260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Marcador de contenido 13" descr="Logotipo&#10;&#10;Descripción generada automáticamente">
            <a:extLst>
              <a:ext uri="{FF2B5EF4-FFF2-40B4-BE49-F238E27FC236}">
                <a16:creationId xmlns:a16="http://schemas.microsoft.com/office/drawing/2014/main" id="{C7105FD0-A351-4670-8779-82067AC2D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75" y="2425700"/>
            <a:ext cx="6510240" cy="2200461"/>
          </a:xfr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BE445EDB-B121-4E7E-925D-FD95B5675B07}"/>
              </a:ext>
            </a:extLst>
          </p:cNvPr>
          <p:cNvSpPr txBox="1"/>
          <p:nvPr/>
        </p:nvSpPr>
        <p:spPr>
          <a:xfrm>
            <a:off x="8505825" y="2004447"/>
            <a:ext cx="15525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Buscador</a:t>
            </a:r>
          </a:p>
          <a:p>
            <a:endParaRPr lang="es-ES" sz="2400" dirty="0"/>
          </a:p>
          <a:p>
            <a:r>
              <a:rPr lang="es-ES" sz="2400" dirty="0"/>
              <a:t>Traductor</a:t>
            </a:r>
          </a:p>
          <a:p>
            <a:endParaRPr lang="es-ES" sz="2400" dirty="0"/>
          </a:p>
          <a:p>
            <a:r>
              <a:rPr lang="es-ES" sz="2400" dirty="0"/>
              <a:t>Fotos</a:t>
            </a:r>
          </a:p>
          <a:p>
            <a:endParaRPr lang="es-ES" sz="2400" dirty="0"/>
          </a:p>
          <a:p>
            <a:r>
              <a:rPr lang="es-ES" sz="2400" dirty="0"/>
              <a:t>Asistente</a:t>
            </a:r>
          </a:p>
        </p:txBody>
      </p:sp>
    </p:spTree>
    <p:extLst>
      <p:ext uri="{BB962C8B-B14F-4D97-AF65-F5344CB8AC3E}">
        <p14:creationId xmlns:p14="http://schemas.microsoft.com/office/powerpoint/2010/main" val="846616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79173-B873-4DE6-874A-EF0C7DFFE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243" y="2941762"/>
            <a:ext cx="4973513" cy="974475"/>
          </a:xfrm>
        </p:spPr>
        <p:txBody>
          <a:bodyPr>
            <a:noAutofit/>
          </a:bodyPr>
          <a:lstStyle/>
          <a:p>
            <a:r>
              <a:rPr lang="es-ES" sz="8000" dirty="0"/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209397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5451B-C30A-4BB2-9517-DBE6463DF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6EBAB6-B9D3-4522-A71E-7F92C68CF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sz="2400" dirty="0"/>
              <a:t>Definición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400" dirty="0"/>
              <a:t>Impacto en las organizaciones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400" dirty="0"/>
              <a:t>Ventajas e Inconvenientes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400" dirty="0"/>
              <a:t>Caso de estudio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400" dirty="0"/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278951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A05F1-08B0-4A8D-AAD3-8CE8F774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Big Data, 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AF99E4-4012-4076-B74E-42A5FB4BA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Conjunto de datos o combinaciones cuyo tamaño, complejidad y velocidad de crecimiento dificultan su gestión y procesamiento.</a:t>
            </a:r>
          </a:p>
          <a:p>
            <a:r>
              <a:rPr lang="es-ES" sz="2400" dirty="0"/>
              <a:t>Tamaño estimado entre los 30-50 Terabytes a varios </a:t>
            </a:r>
            <a:r>
              <a:rPr lang="es-ES" sz="2400" dirty="0" err="1"/>
              <a:t>Petabytes</a:t>
            </a:r>
            <a:r>
              <a:rPr lang="es-ES" sz="2400" dirty="0"/>
              <a:t>.</a:t>
            </a:r>
          </a:p>
          <a:p>
            <a:r>
              <a:rPr lang="es-ES" sz="2400" dirty="0"/>
              <a:t>Debe combinarse con más datos estructurados para lograr un uso eficiente de los datos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1BB2CC9B-D6C7-4445-8323-D61562F766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546136"/>
              </p:ext>
            </p:extLst>
          </p:nvPr>
        </p:nvGraphicFramePr>
        <p:xfrm>
          <a:off x="1791616" y="6149974"/>
          <a:ext cx="8597901" cy="260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154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C8BA1-983C-4B07-9A44-E2589DC5A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Big Data, ¿para qué sirve?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A313CC-10B5-4ACE-BF20-02BA1422E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>
                <a:latin typeface="Gudea"/>
              </a:rPr>
              <a:t>P</a:t>
            </a:r>
            <a:r>
              <a:rPr lang="es-ES" sz="2400" i="0" dirty="0">
                <a:effectLst/>
                <a:latin typeface="Gudea"/>
              </a:rPr>
              <a:t>roporciona respuestas a muchas preguntas de las empresas, aportando un punto de referencia.</a:t>
            </a:r>
          </a:p>
          <a:p>
            <a:r>
              <a:rPr lang="es-ES" sz="2400" dirty="0">
                <a:latin typeface="Gudea"/>
              </a:rPr>
              <a:t>Identifican problemas de forma comprensible y nuevas oportunidades.</a:t>
            </a:r>
          </a:p>
          <a:p>
            <a:r>
              <a:rPr lang="es-ES" sz="2400" dirty="0">
                <a:latin typeface="Gudea"/>
              </a:rPr>
              <a:t>Reducción de coste, mejor toma de decisiones y nuevos productos y servicios</a:t>
            </a:r>
          </a:p>
          <a:p>
            <a:endParaRPr lang="es-ES" sz="2400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F972F8BD-6600-4C5E-8B66-EF4220A987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4724380"/>
              </p:ext>
            </p:extLst>
          </p:nvPr>
        </p:nvGraphicFramePr>
        <p:xfrm>
          <a:off x="1791616" y="6149974"/>
          <a:ext cx="8597901" cy="260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301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65442-E122-4D6E-B38B-4459A13A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AI, 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0FEF5B-337E-4CCB-A1CC-DCC9090FC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Consiste en intentar que los ordenadores piensen y actúen como los humanos.</a:t>
            </a:r>
          </a:p>
          <a:p>
            <a:r>
              <a:rPr lang="es-ES" sz="2400" dirty="0"/>
              <a:t>Componentes necesarios:</a:t>
            </a:r>
          </a:p>
          <a:p>
            <a:pPr lvl="1"/>
            <a:r>
              <a:rPr lang="es-ES" sz="2400" dirty="0"/>
              <a:t>Sistemas computacionales</a:t>
            </a:r>
          </a:p>
          <a:p>
            <a:pPr lvl="1"/>
            <a:r>
              <a:rPr lang="es-ES" sz="2400" dirty="0"/>
              <a:t>Datos y gestión de los mismos</a:t>
            </a:r>
          </a:p>
          <a:p>
            <a:pPr lvl="1"/>
            <a:r>
              <a:rPr lang="es-ES" sz="2400" dirty="0"/>
              <a:t>Algoritmos de IA avanzados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EB35E2D2-AD1A-4185-9AED-228F7299A5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4724380"/>
              </p:ext>
            </p:extLst>
          </p:nvPr>
        </p:nvGraphicFramePr>
        <p:xfrm>
          <a:off x="1791616" y="6149974"/>
          <a:ext cx="8597901" cy="260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156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E79C5-473E-4BF4-8BF4-DF84735B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AI, ¿para qué sirve?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A8C33B-0089-4635-877F-2595442AC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/>
              <a:t>Cantidad de datos incomprensible para las capacidades humanas.</a:t>
            </a:r>
          </a:p>
          <a:p>
            <a:r>
              <a:rPr lang="es-ES" sz="2400" dirty="0"/>
              <a:t>Supone la base de todo aprendizaje automático y el futuro de todos los procesos complejos de toma de decisiones. </a:t>
            </a:r>
          </a:p>
          <a:p>
            <a:r>
              <a:rPr lang="es-ES" sz="2400" dirty="0"/>
              <a:t>Los ordenadores son extremadamente eficientes a la hora de tomar la decisión más óptima.</a:t>
            </a:r>
          </a:p>
          <a:p>
            <a:endParaRPr lang="es-ES" dirty="0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E33CF02B-9A46-417B-A8A0-B0EF9D5C30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4724380"/>
              </p:ext>
            </p:extLst>
          </p:nvPr>
        </p:nvGraphicFramePr>
        <p:xfrm>
          <a:off x="1791616" y="6149974"/>
          <a:ext cx="8597901" cy="260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257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6D017-EDF2-47B3-A99A-CC59759F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Big Data + AI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91F496-023F-4C18-9DE7-1F61A6A43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La AI necesita datos para construirse a sí misma, tanto de forma inicial como posterior y continua. </a:t>
            </a:r>
          </a:p>
          <a:p>
            <a:r>
              <a:rPr lang="es-ES" sz="2400" dirty="0"/>
              <a:t>El Big Data necesita de </a:t>
            </a:r>
            <a:r>
              <a:rPr lang="es-ES" sz="2400" dirty="0" err="1"/>
              <a:t>AIs</a:t>
            </a:r>
            <a:r>
              <a:rPr lang="es-ES" sz="2400" dirty="0"/>
              <a:t> capaces de desbloquear el potencial de sus datos para darles un valor. </a:t>
            </a:r>
          </a:p>
          <a:p>
            <a:r>
              <a:rPr lang="es-ES" sz="2400" dirty="0"/>
              <a:t>Machine </a:t>
            </a:r>
            <a:r>
              <a:rPr lang="es-ES" sz="2400" dirty="0" err="1"/>
              <a:t>Learning</a:t>
            </a:r>
            <a:endParaRPr lang="es-ES" sz="2400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186B9E71-7902-42FC-BE48-2139AEBC84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4724380"/>
              </p:ext>
            </p:extLst>
          </p:nvPr>
        </p:nvGraphicFramePr>
        <p:xfrm>
          <a:off x="1791616" y="6149974"/>
          <a:ext cx="8597901" cy="260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828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126D8-3376-4DBF-AD59-21082705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Impacto en las organizaciones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63C66E-6ED0-40FC-9B06-7A2403951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Atención al cliente</a:t>
            </a:r>
          </a:p>
          <a:p>
            <a:r>
              <a:rPr lang="es-ES" sz="2400" dirty="0"/>
              <a:t>Optimización en la industria y negocios</a:t>
            </a:r>
          </a:p>
          <a:p>
            <a:r>
              <a:rPr lang="es-ES" sz="2400" dirty="0"/>
              <a:t>Recorte en costes y gastos innecesarios</a:t>
            </a:r>
          </a:p>
          <a:p>
            <a:r>
              <a:rPr lang="es-ES" sz="2400" dirty="0"/>
              <a:t>Capacidad de corregir anomalías en los procesos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3CD2E950-16E6-4B1D-B00D-8D0A07B175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5279681"/>
              </p:ext>
            </p:extLst>
          </p:nvPr>
        </p:nvGraphicFramePr>
        <p:xfrm>
          <a:off x="1791616" y="6149974"/>
          <a:ext cx="8597901" cy="260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88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6C276-77EF-48DF-9402-DDD57FFD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C8E26-F9C1-4CCF-AAC1-5C32B5F23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Costes</a:t>
            </a:r>
          </a:p>
          <a:p>
            <a:r>
              <a:rPr lang="es-ES" sz="2400" dirty="0"/>
              <a:t>Capacidad</a:t>
            </a:r>
          </a:p>
          <a:p>
            <a:r>
              <a:rPr lang="es-ES" sz="2400" dirty="0"/>
              <a:t>Seguridad</a:t>
            </a:r>
          </a:p>
          <a:p>
            <a:r>
              <a:rPr lang="es-ES" sz="2400" dirty="0"/>
              <a:t>Escalabilidad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A6F6A1B4-971A-49C8-8C8E-635C11CF4B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7483651"/>
              </p:ext>
            </p:extLst>
          </p:nvPr>
        </p:nvGraphicFramePr>
        <p:xfrm>
          <a:off x="1791616" y="6149974"/>
          <a:ext cx="8597901" cy="260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0467881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442</Words>
  <Application>Microsoft Office PowerPoint</Application>
  <PresentationFormat>Panorámica</PresentationFormat>
  <Paragraphs>129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Avenir Next LT Pro</vt:lpstr>
      <vt:lpstr>Bell MT</vt:lpstr>
      <vt:lpstr>Gudea</vt:lpstr>
      <vt:lpstr>Wingdings</vt:lpstr>
      <vt:lpstr>GlowVTI</vt:lpstr>
      <vt:lpstr>Big Data + AI</vt:lpstr>
      <vt:lpstr>Índice</vt:lpstr>
      <vt:lpstr>Big Data, ¿qué es?</vt:lpstr>
      <vt:lpstr>Big Data, ¿para qué sirve?</vt:lpstr>
      <vt:lpstr>AI, ¿qué es?</vt:lpstr>
      <vt:lpstr>AI, ¿para qué sirve?</vt:lpstr>
      <vt:lpstr>Big Data + AI</vt:lpstr>
      <vt:lpstr>Impacto en las organizaciones</vt:lpstr>
      <vt:lpstr>Herramientas</vt:lpstr>
      <vt:lpstr>Ventajas |Big Data</vt:lpstr>
      <vt:lpstr>Ventajas | AI</vt:lpstr>
      <vt:lpstr>Desventajas |Big Data</vt:lpstr>
      <vt:lpstr>Desventajas |Big Data</vt:lpstr>
      <vt:lpstr>Caso de estudio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+ AI</dc:title>
  <dc:creator>Alejandro Gómez</dc:creator>
  <cp:lastModifiedBy>Alejandro Gomez Ochoa de Retana</cp:lastModifiedBy>
  <cp:revision>1</cp:revision>
  <dcterms:created xsi:type="dcterms:W3CDTF">2021-11-13T18:10:12Z</dcterms:created>
  <dcterms:modified xsi:type="dcterms:W3CDTF">2021-11-14T11:38:15Z</dcterms:modified>
</cp:coreProperties>
</file>