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524c3e07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524c3e07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524c3e07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524c3e07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524c3e07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524c3e07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524c3e07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524c3e07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7e7fb9d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7e7fb9d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8209bf2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8209bf2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8214888b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8214888b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7e7fb9d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7e7fb9d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 3D d’un aeroport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Eduard Ortuño Garrote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Marc Godínez Martínez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781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ÍNDEX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29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Descripció del sistema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Entitats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Objectius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Hipòtesis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Escenaris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a"/>
              <a:t>Conclusions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774850"/>
            <a:ext cx="750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DESCRIPCIÓ DEL SISTEMA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925400" y="1445700"/>
            <a:ext cx="750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/>
              <a:t>El sistema que hem dissenyat simula el trajecte que fan els individus dins d’un aeroport des de que arriben a aquest fins que passen la porta d’embarcament.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00" y="2209800"/>
            <a:ext cx="8718879" cy="23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ENTITATS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1183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Passatgers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Maletes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a"/>
              <a:t>Operaris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525" y="1719350"/>
            <a:ext cx="4205650" cy="27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OBJECTIU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/>
              <a:t>L’objectiu principal del nostre model és identificar quina és la millor distribució de les diferents cues i processos dins d’un aeroport per evitar les concentracions massives de persones.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HIPÒTESIS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6935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Els passatgers que van per la cua VIP tenen preferència a l’hora de ser atesos pel personal de l’aeroport a la cua d’embarcament.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El temps de procés de la cua de facturació està descrit per una normal de 1 minut fins a 5 minuts.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El temps de procés de la cua del control de seguretat està descrit per una normal de 30 segons fins a 2 minuts.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El temps de procés del control d’embarcament està descrit per una normal de 10 segons fins a 20 segons.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El temps d’espera de l’embarcament entre vols es de 30 minuts.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613" y="1240700"/>
            <a:ext cx="4274775" cy="27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EXTENSIONS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Processador extra a la part del control de seguretat, simulant un control exhaustiu aleatori amb una probabilitat baixa.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Processador previ a la part de facturació per a embalar maletes per a un percentatge de la gent que factura.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52675"/>
            <a:ext cx="3185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CONCLUSIONS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50" y="1933288"/>
            <a:ext cx="3296950" cy="1849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0700" y="1662538"/>
            <a:ext cx="44481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