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3" r:id="rId4"/>
    <p:sldId id="257" r:id="rId5"/>
    <p:sldId id="262" r:id="rId6"/>
    <p:sldId id="260" r:id="rId7"/>
    <p:sldId id="261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296DC81-9B3C-4109-B230-F6914A516BD1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18536E-1593-4A77-B3FE-45D08D1C1EF2}" type="slidenum">
              <a:rPr/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4960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F1C6CA-AEF8-4EAB-9A78-B02E7F0545D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44EE56-9A8C-480F-BB3D-9D2D03E1F92B}" type="slidenum">
              <a:rPr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0FC808-4ECA-4D1F-A39E-4DEC1C628ACF}" type="slidenum">
              <a:rPr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8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275487-E99A-41A2-BF0D-C1725CBEEE2D}" type="slidenum">
              <a:rPr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3911EA-141B-4C61-9014-BAAA3A3757D0}" type="slidenum">
              <a:rPr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930C46-CC66-45B3-9B35-BE5E0A00E72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FDB517-D843-4240-8351-A52077935D0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CB887-C922-45B2-9C0E-3EE6C0CCB7F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5B714-2170-4EDC-AE0F-7B775B02F2C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8AA414-69B0-4923-92DC-025463076C8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489B07-61B0-4A77-8F50-352942FDC0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752196-4E87-433C-99D3-7C83E3B0376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02ACD5-0ABD-4410-9DC9-45D012BA999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A1DE8-DFC2-4409-95B2-77227BFBE45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1C4FB1-7676-4A64-AD88-A6E3BE00E012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390B4-019D-4D77-950E-9BC791228D7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7EA00C-3F22-4CE5-AA9F-0BD80356E9A8}" type="slidenum">
              <a:r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63"/>
        </a:spcAft>
        <a:tabLst/>
        <a:defRPr lang="en-US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ctr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 algn="r" hangingPunct="0">
              <a:buNone/>
              <a:tabLst/>
            </a:pPr>
            <a:fld id="{B658D441-186B-45B8-AAA1-46557BE1A195}" type="slidenum">
              <a:rPr/>
              <a:t>‹#›</a:t>
            </a:fld>
            <a:endParaRPr lang="en-US" sz="14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" y="1699391"/>
            <a:ext cx="9071640" cy="677108"/>
          </a:xfrm>
          <a:solidFill>
            <a:srgbClr val="454FA1"/>
          </a:solidFill>
        </p:spPr>
        <p:txBody>
          <a:bodyPr>
            <a:spAutoFit/>
          </a:bodyPr>
          <a:lstStyle/>
          <a:p>
            <a:pPr lvl="0"/>
            <a:r>
              <a:rPr lang="ro-RO" smtClean="0"/>
              <a:t>Biblioteca</a:t>
            </a:r>
            <a:r>
              <a:rPr lang="en-US" smtClean="0"/>
              <a:t> </a:t>
            </a:r>
            <a:r>
              <a:rPr lang="en-US"/>
              <a:t>CNITV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650435" y="3600000"/>
            <a:ext cx="6421205" cy="1125949"/>
          </a:xfrm>
        </p:spPr>
        <p:txBody>
          <a:bodyPr wrap="square" anchor="t" anchorCtr="0">
            <a:spAutoFit/>
          </a:bodyPr>
          <a:lstStyle/>
          <a:p>
            <a:pPr lvl="0" algn="ctr"/>
            <a:r>
              <a:rPr lang="en-US" sz="3200"/>
              <a:t>Andrei </a:t>
            </a:r>
            <a:r>
              <a:rPr lang="en-US" sz="3200" err="1" smtClean="0"/>
              <a:t>Niculae</a:t>
            </a:r>
            <a:r>
              <a:rPr lang="en-US" sz="3200" smtClean="0"/>
              <a:t>, </a:t>
            </a:r>
            <a:r>
              <a:rPr lang="en-US" sz="3200"/>
              <a:t>XII </a:t>
            </a:r>
            <a:r>
              <a:rPr lang="en-US" sz="3200" smtClean="0"/>
              <a:t>G</a:t>
            </a:r>
          </a:p>
          <a:p>
            <a:pPr lvl="0" algn="ctr"/>
            <a:r>
              <a:rPr lang="en-US" sz="3200" err="1" smtClean="0"/>
              <a:t>Profesor</a:t>
            </a:r>
            <a:r>
              <a:rPr lang="en-US" sz="3200" smtClean="0"/>
              <a:t> </a:t>
            </a:r>
            <a:r>
              <a:rPr lang="en-US" sz="3200" err="1" smtClean="0"/>
              <a:t>indrumator</a:t>
            </a:r>
            <a:r>
              <a:rPr lang="en-US" sz="3200" smtClean="0"/>
              <a:t>: Cristina </a:t>
            </a:r>
            <a:r>
              <a:rPr lang="en-US" sz="3200" err="1" smtClean="0"/>
              <a:t>Popescu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568808"/>
          </a:xfrm>
        </p:spPr>
        <p:txBody>
          <a:bodyPr/>
          <a:lstStyle/>
          <a:p>
            <a:r>
              <a:rPr lang="ro-RO" sz="4000" smtClean="0"/>
              <a:t>Cuprins</a:t>
            </a:r>
            <a:endParaRPr lang="ro-RO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1669774"/>
            <a:ext cx="7559675" cy="2678389"/>
          </a:xfrm>
        </p:spPr>
        <p:txBody>
          <a:bodyPr>
            <a:normAutofit fontScale="85000" lnSpcReduction="20000"/>
          </a:bodyPr>
          <a:lstStyle/>
          <a:p>
            <a:r>
              <a:rPr lang="ro-RO" smtClean="0"/>
              <a:t>Scenariu</a:t>
            </a:r>
          </a:p>
          <a:p>
            <a:r>
              <a:rPr lang="ro-RO" smtClean="0"/>
              <a:t>Descrierea bazei de date</a:t>
            </a:r>
          </a:p>
          <a:p>
            <a:r>
              <a:rPr lang="ro-RO" smtClean="0"/>
              <a:t>ERD</a:t>
            </a:r>
          </a:p>
          <a:p>
            <a:r>
              <a:rPr lang="ro-RO" smtClean="0"/>
              <a:t>Mapare</a:t>
            </a:r>
          </a:p>
          <a:p>
            <a:r>
              <a:rPr lang="ro-RO" smtClean="0"/>
              <a:t>Reguli structural</a:t>
            </a:r>
          </a:p>
          <a:p>
            <a:r>
              <a:rPr lang="ro-RO" smtClean="0"/>
              <a:t>Reguli procedural</a:t>
            </a:r>
          </a:p>
          <a:p>
            <a:r>
              <a:rPr lang="ro-RO" smtClean="0"/>
              <a:t>Bibliografie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59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rgbClr val="5565AF"/>
                </a:solidFill>
              </a:rPr>
              <a:t>Scenariu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Cărțile au un rol important în dezvolarea noastră și reprezintă un element component al unei culturi, al unei națiuni. Biblioteca este o instituție în care se adună și se păstrează, într-o anumită ordine, cărți, reviste, ziare etc. Pentru a fi utilizate de cititori și are un rol semnificativ în societate pentru că reprezintă accesul oamenolor la informație, la știință, la cultură</a:t>
            </a:r>
            <a:r>
              <a:rPr lang="ro-RO" sz="1800" smtClean="0"/>
              <a:t>.</a:t>
            </a:r>
            <a:endParaRPr lang="en-US" sz="180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800" smtClean="0"/>
              <a:t>CNITV </a:t>
            </a:r>
            <a:r>
              <a:rPr lang="en-US" sz="1800" err="1"/>
              <a:t>organizeaza</a:t>
            </a:r>
            <a:r>
              <a:rPr lang="en-US" sz="1800"/>
              <a:t> o </a:t>
            </a:r>
            <a:r>
              <a:rPr lang="en-US" sz="1800" err="1" smtClean="0"/>
              <a:t>activitate</a:t>
            </a:r>
            <a:r>
              <a:rPr lang="en-US" sz="1800" smtClean="0"/>
              <a:t> </a:t>
            </a:r>
            <a:r>
              <a:rPr lang="en-US" sz="1800"/>
              <a:t>de </a:t>
            </a:r>
            <a:r>
              <a:rPr lang="en-US" sz="1800" err="1"/>
              <a:t>voluntariat</a:t>
            </a:r>
            <a:r>
              <a:rPr lang="en-US" sz="1800"/>
              <a:t> in </a:t>
            </a:r>
            <a:r>
              <a:rPr lang="en-US" sz="1800" err="1"/>
              <a:t>cadrul</a:t>
            </a:r>
            <a:r>
              <a:rPr lang="en-US" sz="1800"/>
              <a:t> </a:t>
            </a:r>
            <a:r>
              <a:rPr lang="en-US" sz="1800" err="1"/>
              <a:t>bibliotecii</a:t>
            </a:r>
            <a:r>
              <a:rPr lang="en-US" sz="1800"/>
              <a:t> </a:t>
            </a:r>
            <a:r>
              <a:rPr lang="en-US" sz="1800" err="1"/>
              <a:t>liceului</a:t>
            </a:r>
            <a:r>
              <a:rPr lang="en-US" sz="1800"/>
              <a:t>, in </a:t>
            </a:r>
            <a:r>
              <a:rPr lang="en-US" sz="1800" err="1"/>
              <a:t>scopul</a:t>
            </a:r>
            <a:r>
              <a:rPr lang="en-US" sz="1800"/>
              <a:t> </a:t>
            </a:r>
            <a:r>
              <a:rPr lang="en-US" sz="1800" err="1"/>
              <a:t>renovarii</a:t>
            </a:r>
            <a:r>
              <a:rPr lang="en-US" sz="1800"/>
              <a:t> </a:t>
            </a:r>
            <a:r>
              <a:rPr lang="en-US" sz="1800" err="1"/>
              <a:t>acesteia</a:t>
            </a:r>
            <a:r>
              <a:rPr lang="en-US" sz="1800"/>
              <a:t>. In </a:t>
            </a:r>
            <a:r>
              <a:rPr lang="en-US" sz="1800" err="1"/>
              <a:t>acest</a:t>
            </a:r>
            <a:r>
              <a:rPr lang="en-US" sz="1800"/>
              <a:t> </a:t>
            </a:r>
            <a:r>
              <a:rPr lang="en-US" sz="1800" err="1"/>
              <a:t>sens</a:t>
            </a:r>
            <a:r>
              <a:rPr lang="en-US" sz="1800"/>
              <a:t>, </a:t>
            </a:r>
            <a:r>
              <a:rPr lang="en-US" sz="1800" err="1"/>
              <a:t>cartile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stocate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baza</a:t>
            </a:r>
            <a:r>
              <a:rPr lang="en-US" sz="1800"/>
              <a:t> de date SQL. </a:t>
            </a:r>
            <a:r>
              <a:rPr lang="en-US" sz="1800" err="1"/>
              <a:t>Fiecare</a:t>
            </a:r>
            <a:r>
              <a:rPr lang="en-US" sz="1800"/>
              <a:t> carte </a:t>
            </a:r>
            <a:r>
              <a:rPr lang="en-US" sz="1800" err="1"/>
              <a:t>va</a:t>
            </a:r>
            <a:r>
              <a:rPr lang="en-US" sz="1800"/>
              <a:t> fi </a:t>
            </a:r>
            <a:r>
              <a:rPr lang="en-US" sz="1800" err="1"/>
              <a:t>analizata</a:t>
            </a:r>
            <a:r>
              <a:rPr lang="en-US" sz="1800"/>
              <a:t>, </a:t>
            </a:r>
            <a:r>
              <a:rPr lang="en-US" sz="1800" err="1"/>
              <a:t>pusa</a:t>
            </a:r>
            <a:r>
              <a:rPr lang="en-US" sz="1800"/>
              <a:t> </a:t>
            </a:r>
            <a:r>
              <a:rPr lang="en-US" sz="1800" err="1"/>
              <a:t>intr</a:t>
            </a:r>
            <a:r>
              <a:rPr lang="en-US" sz="1800"/>
              <a:t>-o </a:t>
            </a:r>
            <a:r>
              <a:rPr lang="en-US" sz="1800" err="1"/>
              <a:t>categorie</a:t>
            </a:r>
            <a:r>
              <a:rPr lang="en-US" sz="1800"/>
              <a:t>, </a:t>
            </a:r>
            <a:r>
              <a:rPr lang="en-US" sz="1800" err="1"/>
              <a:t>iar</a:t>
            </a:r>
            <a:r>
              <a:rPr lang="en-US" sz="1800"/>
              <a:t> </a:t>
            </a:r>
            <a:r>
              <a:rPr lang="en-US" sz="1800" err="1"/>
              <a:t>informatiile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: </a:t>
            </a:r>
            <a:r>
              <a:rPr lang="en-US" sz="1800" err="1"/>
              <a:t>titlu</a:t>
            </a:r>
            <a:r>
              <a:rPr lang="en-US" sz="1800"/>
              <a:t>,  </a:t>
            </a:r>
            <a:r>
              <a:rPr lang="en-US" sz="1800" err="1"/>
              <a:t>nume</a:t>
            </a:r>
            <a:r>
              <a:rPr lang="en-US" sz="1800"/>
              <a:t> </a:t>
            </a:r>
            <a:r>
              <a:rPr lang="en-US" sz="1800" err="1"/>
              <a:t>autor</a:t>
            </a:r>
            <a:r>
              <a:rPr lang="en-US" sz="1800"/>
              <a:t>, </a:t>
            </a:r>
            <a:r>
              <a:rPr lang="en-US" sz="1800" smtClean="0"/>
              <a:t>gen, </a:t>
            </a:r>
            <a:r>
              <a:rPr lang="en-US" sz="1800" err="1" smtClean="0"/>
              <a:t>editura</a:t>
            </a:r>
            <a:r>
              <a:rPr lang="en-US" sz="1800"/>
              <a:t>, an, </a:t>
            </a:r>
            <a:r>
              <a:rPr lang="en-US" sz="1800" err="1"/>
              <a:t>pret</a:t>
            </a:r>
            <a:r>
              <a:rPr lang="en-US" sz="1800"/>
              <a:t>, </a:t>
            </a:r>
            <a:r>
              <a:rPr lang="en-US" sz="1800" err="1"/>
              <a:t>cota</a:t>
            </a:r>
            <a:r>
              <a:rPr lang="en-US" sz="1800"/>
              <a:t> </a:t>
            </a:r>
            <a:r>
              <a:rPr lang="en-US" sz="1800" err="1"/>
              <a:t>vor</a:t>
            </a:r>
            <a:r>
              <a:rPr lang="en-US" sz="1800"/>
              <a:t> fi </a:t>
            </a:r>
            <a:r>
              <a:rPr lang="en-US" sz="1800" err="1"/>
              <a:t>structurate</a:t>
            </a:r>
            <a:r>
              <a:rPr lang="en-US" sz="1800"/>
              <a:t> in </a:t>
            </a:r>
            <a:r>
              <a:rPr lang="en-US" sz="1800" err="1"/>
              <a:t>baza</a:t>
            </a:r>
            <a:r>
              <a:rPr lang="en-US" sz="1800"/>
              <a:t> de </a:t>
            </a:r>
            <a:r>
              <a:rPr lang="en-US" sz="1800" smtClean="0"/>
              <a:t>date SQL (</a:t>
            </a:r>
            <a:r>
              <a:rPr lang="en-US" sz="1800" err="1" smtClean="0"/>
              <a:t>pentru</a:t>
            </a:r>
            <a:r>
              <a:rPr lang="en-US" sz="1800" smtClean="0"/>
              <a:t> </a:t>
            </a:r>
            <a:r>
              <a:rPr lang="en-US" sz="1800"/>
              <a:t>a nu </a:t>
            </a:r>
            <a:r>
              <a:rPr lang="en-US" sz="1800" err="1"/>
              <a:t>recurge</a:t>
            </a:r>
            <a:r>
              <a:rPr lang="en-US" sz="1800"/>
              <a:t> la </a:t>
            </a:r>
            <a:r>
              <a:rPr lang="en-US" sz="1800" err="1"/>
              <a:t>metode</a:t>
            </a:r>
            <a:r>
              <a:rPr lang="en-US" sz="1800"/>
              <a:t> </a:t>
            </a:r>
            <a:r>
              <a:rPr lang="en-US" sz="1800" err="1"/>
              <a:t>neortodoxe</a:t>
            </a:r>
            <a:r>
              <a:rPr lang="en-US" sz="1800"/>
              <a:t> </a:t>
            </a:r>
            <a:r>
              <a:rPr lang="en-US" sz="1800" err="1"/>
              <a:t>precum</a:t>
            </a:r>
            <a:r>
              <a:rPr lang="en-US" sz="1800"/>
              <a:t> </a:t>
            </a:r>
            <a:r>
              <a:rPr lang="en-US" sz="1800" smtClean="0"/>
              <a:t>Excel).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err="1" smtClean="0">
                <a:solidFill>
                  <a:srgbClr val="5565AF"/>
                </a:solidFill>
              </a:rPr>
              <a:t>Descrierea</a:t>
            </a:r>
            <a:r>
              <a:rPr lang="en-US" smtClean="0">
                <a:solidFill>
                  <a:srgbClr val="5565AF"/>
                </a:solidFill>
              </a:rPr>
              <a:t> </a:t>
            </a:r>
            <a:r>
              <a:rPr lang="en-US" err="1" smtClean="0">
                <a:solidFill>
                  <a:srgbClr val="5565AF"/>
                </a:solidFill>
              </a:rPr>
              <a:t>bazei</a:t>
            </a:r>
            <a:r>
              <a:rPr lang="en-US" smtClean="0">
                <a:solidFill>
                  <a:srgbClr val="5565AF"/>
                </a:solidFill>
              </a:rPr>
              <a:t> de date</a:t>
            </a:r>
            <a:endParaRPr lang="en-US">
              <a:solidFill>
                <a:srgbClr val="5565A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o-RO" sz="1800"/>
              <a:t>Pentru a putea împrumuta cărți de la o bibliotecă, </a:t>
            </a:r>
            <a:r>
              <a:rPr lang="en-US" sz="1800" err="1"/>
              <a:t>elevii</a:t>
            </a:r>
            <a:r>
              <a:rPr lang="ro-RO" sz="1800"/>
              <a:t> trebuie să </a:t>
            </a:r>
            <a:r>
              <a:rPr lang="en-US" sz="1800"/>
              <a:t>se </a:t>
            </a:r>
            <a:r>
              <a:rPr lang="en-US" sz="1800" err="1"/>
              <a:t>inregistreze</a:t>
            </a:r>
            <a:r>
              <a:rPr lang="en-US" sz="1800"/>
              <a:t>, cu </a:t>
            </a:r>
            <a:r>
              <a:rPr lang="en-US" sz="1800" err="1" smtClean="0"/>
              <a:t>numele</a:t>
            </a:r>
            <a:r>
              <a:rPr lang="en-US" sz="1800" smtClean="0"/>
              <a:t>, </a:t>
            </a:r>
            <a:r>
              <a:rPr lang="en-US" sz="1800" err="1" smtClean="0"/>
              <a:t>prenumele</a:t>
            </a:r>
            <a:r>
              <a:rPr lang="en-US" sz="1800" smtClean="0"/>
              <a:t>, </a:t>
            </a:r>
            <a:r>
              <a:rPr lang="en-US" sz="1800" err="1"/>
              <a:t>clasa</a:t>
            </a:r>
            <a:r>
              <a:rPr lang="en-US" sz="1800"/>
              <a:t>, </a:t>
            </a:r>
            <a:r>
              <a:rPr lang="en-US" sz="1800" smtClean="0"/>
              <a:t>e-</a:t>
            </a:r>
            <a:r>
              <a:rPr lang="en-US" sz="1800" err="1" smtClean="0"/>
              <a:t>mailul</a:t>
            </a:r>
            <a:r>
              <a:rPr lang="en-US" sz="1800" smtClean="0"/>
              <a:t>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 smtClean="0"/>
              <a:t>numarul</a:t>
            </a:r>
            <a:r>
              <a:rPr lang="en-US" sz="1800" smtClean="0"/>
              <a:t> </a:t>
            </a:r>
            <a:r>
              <a:rPr lang="en-US" sz="1800"/>
              <a:t>de </a:t>
            </a:r>
            <a:r>
              <a:rPr lang="en-US" sz="1800" err="1" smtClean="0"/>
              <a:t>telefon</a:t>
            </a:r>
            <a:r>
              <a:rPr lang="en-US" sz="180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err="1" smtClean="0"/>
              <a:t>Fiecare</a:t>
            </a:r>
            <a:r>
              <a:rPr lang="en-US" sz="1800" smtClean="0"/>
              <a:t> </a:t>
            </a:r>
            <a:r>
              <a:rPr lang="en-US" sz="1800" err="1" smtClean="0"/>
              <a:t>inchiriere</a:t>
            </a:r>
            <a:r>
              <a:rPr lang="en-US" sz="1800" smtClean="0"/>
              <a:t> </a:t>
            </a:r>
            <a:r>
              <a:rPr lang="en-US" sz="1800" err="1" smtClean="0"/>
              <a:t>va</a:t>
            </a:r>
            <a:r>
              <a:rPr lang="en-US" sz="1800" smtClean="0"/>
              <a:t> fi </a:t>
            </a:r>
            <a:r>
              <a:rPr lang="en-US" sz="1800" err="1" smtClean="0"/>
              <a:t>inregistrata</a:t>
            </a:r>
            <a:r>
              <a:rPr lang="en-US" sz="1800"/>
              <a:t> </a:t>
            </a:r>
            <a:r>
              <a:rPr lang="en-US" sz="1800" smtClean="0"/>
              <a:t>in </a:t>
            </a:r>
            <a:r>
              <a:rPr lang="en-US" sz="1800" err="1" smtClean="0"/>
              <a:t>baza</a:t>
            </a:r>
            <a:r>
              <a:rPr lang="en-US" sz="1800" smtClean="0"/>
              <a:t> de date, cu data, </a:t>
            </a:r>
            <a:r>
              <a:rPr lang="en-US" sz="1800" err="1" smtClean="0"/>
              <a:t>numarul</a:t>
            </a:r>
            <a:r>
              <a:rPr lang="en-US" sz="1800" smtClean="0"/>
              <a:t> de </a:t>
            </a:r>
            <a:r>
              <a:rPr lang="en-US" sz="1800" err="1" smtClean="0"/>
              <a:t>carti</a:t>
            </a:r>
            <a:r>
              <a:rPr lang="en-US" sz="1800" smtClean="0"/>
              <a:t> </a:t>
            </a:r>
            <a:r>
              <a:rPr lang="en-US" sz="1800" err="1" smtClean="0"/>
              <a:t>inchiriate</a:t>
            </a:r>
            <a:r>
              <a:rPr lang="en-US" sz="1800" smtClean="0"/>
              <a:t> </a:t>
            </a:r>
            <a:r>
              <a:rPr lang="en-US" sz="1800" err="1" smtClean="0"/>
              <a:t>si</a:t>
            </a:r>
            <a:r>
              <a:rPr lang="en-US" sz="1800" smtClean="0"/>
              <a:t> o </a:t>
            </a:r>
            <a:r>
              <a:rPr lang="en-US" sz="1800" err="1" smtClean="0"/>
              <a:t>lista</a:t>
            </a:r>
            <a:r>
              <a:rPr lang="en-US" sz="1800" smtClean="0"/>
              <a:t> cu </a:t>
            </a:r>
            <a:r>
              <a:rPr lang="en-US" sz="1800" err="1" smtClean="0"/>
              <a:t>cartile</a:t>
            </a:r>
            <a:r>
              <a:rPr lang="en-US" sz="1800" smtClean="0"/>
              <a:t> </a:t>
            </a:r>
            <a:r>
              <a:rPr lang="en-US" sz="1800" err="1" smtClean="0"/>
              <a:t>inchiriate</a:t>
            </a:r>
            <a:r>
              <a:rPr lang="en-US" sz="1800"/>
              <a:t> </a:t>
            </a:r>
            <a:r>
              <a:rPr lang="en-US" sz="1800" smtClean="0"/>
              <a:t>– </a:t>
            </a:r>
            <a:r>
              <a:rPr lang="en-US" sz="1800" err="1" smtClean="0"/>
              <a:t>corespunzatoare</a:t>
            </a:r>
            <a:r>
              <a:rPr lang="en-US" sz="1800" smtClean="0"/>
              <a:t> </a:t>
            </a:r>
            <a:r>
              <a:rPr lang="en-US" sz="1800" err="1" smtClean="0"/>
              <a:t>elevilor</a:t>
            </a:r>
            <a:r>
              <a:rPr lang="en-US" sz="1800" smtClean="0"/>
              <a:t> </a:t>
            </a:r>
            <a:r>
              <a:rPr lang="en-US" sz="1800" err="1" smtClean="0"/>
              <a:t>inregistrati</a:t>
            </a:r>
            <a:r>
              <a:rPr lang="en-US" sz="180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smtClean="0"/>
              <a:t> </a:t>
            </a:r>
            <a:r>
              <a:rPr lang="en-US" sz="1800" err="1" smtClean="0"/>
              <a:t>Editurile</a:t>
            </a:r>
            <a:r>
              <a:rPr lang="en-US" sz="1800" smtClean="0"/>
              <a:t> </a:t>
            </a:r>
            <a:r>
              <a:rPr lang="en-US" sz="1800" err="1" smtClean="0"/>
              <a:t>vor</a:t>
            </a:r>
            <a:r>
              <a:rPr lang="en-US" sz="1800" smtClean="0"/>
              <a:t> fi </a:t>
            </a:r>
            <a:r>
              <a:rPr lang="en-US" sz="1800" err="1" smtClean="0"/>
              <a:t>stocate</a:t>
            </a:r>
            <a:r>
              <a:rPr lang="en-US" sz="1800" smtClean="0"/>
              <a:t> in </a:t>
            </a:r>
            <a:r>
              <a:rPr lang="en-US" sz="1800" err="1" smtClean="0"/>
              <a:t>tabele</a:t>
            </a:r>
            <a:r>
              <a:rPr lang="en-US" sz="1800" smtClean="0"/>
              <a:t> separate, </a:t>
            </a:r>
            <a:r>
              <a:rPr lang="en-US" sz="1800" err="1" smtClean="0"/>
              <a:t>impreuna</a:t>
            </a:r>
            <a:r>
              <a:rPr lang="en-US" sz="1800" smtClean="0"/>
              <a:t> cu </a:t>
            </a:r>
            <a:r>
              <a:rPr lang="en-US" sz="1800" err="1" smtClean="0"/>
              <a:t>informatiile</a:t>
            </a:r>
            <a:r>
              <a:rPr lang="en-US" sz="1800" smtClean="0"/>
              <a:t> </a:t>
            </a:r>
            <a:r>
              <a:rPr lang="en-US" sz="1800" err="1" smtClean="0"/>
              <a:t>corespunzatoare</a:t>
            </a:r>
            <a:r>
              <a:rPr lang="en-US" sz="1800" smtClean="0"/>
              <a:t>, </a:t>
            </a:r>
            <a:r>
              <a:rPr lang="en-US" sz="1800" err="1" smtClean="0"/>
              <a:t>pentru</a:t>
            </a:r>
            <a:r>
              <a:rPr lang="en-US" sz="1800" smtClean="0"/>
              <a:t> a </a:t>
            </a:r>
            <a:r>
              <a:rPr lang="en-US" sz="1800" err="1" smtClean="0"/>
              <a:t>respecta</a:t>
            </a:r>
            <a:r>
              <a:rPr lang="en-US" sz="1800" smtClean="0"/>
              <a:t> a </a:t>
            </a:r>
            <a:r>
              <a:rPr lang="en-US" sz="1800" err="1" smtClean="0"/>
              <a:t>doua</a:t>
            </a:r>
            <a:r>
              <a:rPr lang="en-US" sz="1800" smtClean="0"/>
              <a:t> forma </a:t>
            </a:r>
            <a:r>
              <a:rPr lang="en-US" sz="1800" err="1" smtClean="0"/>
              <a:t>normala</a:t>
            </a:r>
            <a:r>
              <a:rPr lang="en-US" sz="1800" smtClean="0"/>
              <a:t>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8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0" y="397565"/>
            <a:ext cx="7516548" cy="4946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0925" y="509588"/>
            <a:ext cx="7559675" cy="728662"/>
          </a:xfrm>
        </p:spPr>
        <p:txBody>
          <a:bodyPr/>
          <a:lstStyle/>
          <a:p>
            <a:pPr algn="l"/>
            <a:r>
              <a:rPr lang="en-US" sz="4400" smtClean="0">
                <a:solidFill>
                  <a:schemeClr val="tx1"/>
                </a:solidFill>
              </a:rPr>
              <a:t>Maparea</a:t>
            </a:r>
            <a:endParaRPr lang="en-US" sz="4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263</Words>
  <Application>Microsoft Office PowerPoint</Application>
  <PresentationFormat>Custom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DejaVu Sans</vt:lpstr>
      <vt:lpstr>Liberation Sans</vt:lpstr>
      <vt:lpstr>Liberation Serif</vt:lpstr>
      <vt:lpstr>Classy_Red</vt:lpstr>
      <vt:lpstr>Classy_Red1</vt:lpstr>
      <vt:lpstr>Biblioteca CNITV</vt:lpstr>
      <vt:lpstr>Cuprins</vt:lpstr>
      <vt:lpstr>Scenariu</vt:lpstr>
      <vt:lpstr>Descrierea bazei de date</vt:lpstr>
      <vt:lpstr>PowerPoint Presentation</vt:lpstr>
      <vt:lpstr>Maparea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Elev Vianu</dc:creator>
  <cp:lastModifiedBy>Elev Vianu</cp:lastModifiedBy>
  <cp:revision>19</cp:revision>
  <dcterms:created xsi:type="dcterms:W3CDTF">2019-11-12T07:50:10Z</dcterms:created>
  <dcterms:modified xsi:type="dcterms:W3CDTF">2020-02-18T10:52:32Z</dcterms:modified>
</cp:coreProperties>
</file>