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3" r:id="rId4"/>
    <p:sldId id="257" r:id="rId5"/>
    <p:sldId id="262" r:id="rId6"/>
    <p:sldId id="260" r:id="rId7"/>
    <p:sldId id="261" r:id="rId8"/>
    <p:sldId id="264" r:id="rId9"/>
    <p:sldId id="267" r:id="rId10"/>
    <p:sldId id="265" r:id="rId11"/>
    <p:sldId id="268" r:id="rId12"/>
    <p:sldId id="269" r:id="rId13"/>
    <p:sldId id="270" r:id="rId14"/>
    <p:sldId id="266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296DC81-9B3C-4109-B230-F6914A516BD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18536E-1593-4A77-B3FE-45D08D1C1EF2}" type="slidenum">
              <a:rPr/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960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F1C6CA-AEF8-4EAB-9A78-B02E7F0545D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44EE56-9A8C-480F-BB3D-9D2D03E1F92B}" type="slidenum">
              <a:rPr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275487-E99A-41A2-BF0D-C1725CBEEE2D}" type="slidenum">
              <a:rPr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911EA-141B-4C61-9014-BAAA3A3757D0}" type="slidenum">
              <a:rPr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30C46-CC66-45B3-9B35-BE5E0A00E72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DB517-D843-4240-8351-A52077935D0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CB887-C922-45B2-9C0E-3EE6C0CCB7F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5B714-2170-4EDC-AE0F-7B775B02F2C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7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5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AA414-69B0-4923-92DC-025463076C8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489B07-61B0-4A77-8F50-352942FDC0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752196-4E87-433C-99D3-7C83E3B0376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02ACD5-0ABD-4410-9DC9-45D012BA999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A1DE8-DFC2-4409-95B2-77227BFBE45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1C4FB1-7676-4A64-AD88-A6E3BE00E01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390B4-019D-4D77-950E-9BC791228D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7EA00C-3F22-4CE5-AA9F-0BD80356E9A8}" type="slidenum">
              <a:r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B658D441-186B-45B8-AAA1-46557BE1A195}" type="slidenum">
              <a:rPr/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1699391"/>
            <a:ext cx="9071640" cy="677108"/>
          </a:xfrm>
          <a:solidFill>
            <a:srgbClr val="454FA1"/>
          </a:solidFill>
        </p:spPr>
        <p:txBody>
          <a:bodyPr>
            <a:spAutoFit/>
          </a:bodyPr>
          <a:lstStyle/>
          <a:p>
            <a:pPr lvl="0"/>
            <a:r>
              <a:rPr lang="ro-RO"/>
              <a:t>Biblioteca</a:t>
            </a:r>
            <a:r>
              <a:rPr lang="en-US"/>
              <a:t> CNITV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50435" y="3600000"/>
            <a:ext cx="6421205" cy="1125949"/>
          </a:xfrm>
        </p:spPr>
        <p:txBody>
          <a:bodyPr wrap="square" anchor="t" anchorCtr="0">
            <a:spAutoFit/>
          </a:bodyPr>
          <a:lstStyle/>
          <a:p>
            <a:pPr lvl="0" algn="ctr"/>
            <a:r>
              <a:rPr lang="en-US" sz="3200" dirty="0"/>
              <a:t>Andrei </a:t>
            </a:r>
            <a:r>
              <a:rPr lang="en-US" sz="3200" dirty="0" err="1"/>
              <a:t>Niculae</a:t>
            </a:r>
            <a:r>
              <a:rPr lang="en-US" sz="3200" dirty="0"/>
              <a:t>, XII G</a:t>
            </a:r>
          </a:p>
          <a:p>
            <a:pPr lvl="0" algn="ctr"/>
            <a:r>
              <a:rPr lang="en-US" sz="3200" dirty="0" err="1"/>
              <a:t>Profesor</a:t>
            </a:r>
            <a:r>
              <a:rPr lang="en-US" sz="3200" dirty="0"/>
              <a:t> </a:t>
            </a:r>
            <a:r>
              <a:rPr lang="en-US" sz="3200" dirty="0" err="1"/>
              <a:t>indrumator</a:t>
            </a:r>
            <a:r>
              <a:rPr lang="en-US" sz="3200" dirty="0"/>
              <a:t>: Cristina Popescu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DC3-1DBB-4B6C-B97D-6214665D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039C3-4785-414C-85A5-92256C28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" y="1819227"/>
            <a:ext cx="6432634" cy="2032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E5525-4B99-46EB-835E-69601A46DA03}"/>
              </a:ext>
            </a:extLst>
          </p:cNvPr>
          <p:cNvSpPr txBox="1"/>
          <p:nvPr/>
        </p:nvSpPr>
        <p:spPr>
          <a:xfrm>
            <a:off x="7667625" y="2190750"/>
            <a:ext cx="202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inchiriere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BE5-38F1-4CA1-B30B-F8F22069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9CE6D1-CAB9-477F-85CB-EAB4D3B75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12000"/>
            <a:ext cx="4073531" cy="29145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DBDCB-4C18-478F-BDD8-021E2A373E56}"/>
              </a:ext>
            </a:extLst>
          </p:cNvPr>
          <p:cNvSpPr txBox="1"/>
          <p:nvPr/>
        </p:nvSpPr>
        <p:spPr>
          <a:xfrm>
            <a:off x="6286500" y="2446047"/>
            <a:ext cx="315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343039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7DD-8F51-4CC5-A8F3-4D34DCB8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F500-71D7-45DB-8342-3E45977E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2149424"/>
            <a:ext cx="4791901" cy="166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AE291-3141-4681-87D1-C2F26C4A8763}"/>
              </a:ext>
            </a:extLst>
          </p:cNvPr>
          <p:cNvSpPr txBox="1"/>
          <p:nvPr/>
        </p:nvSpPr>
        <p:spPr>
          <a:xfrm>
            <a:off x="6686550" y="25736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autor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8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E4B2-D9AB-4064-B50E-100C278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DBF2-7610-44BD-9B8F-A2B66910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Curs Oracle - https://academy.oracle.com/en/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sqlite</a:t>
            </a:r>
            <a:r>
              <a:rPr lang="en-US" sz="2000" dirty="0"/>
              <a:t> - https://www.sqlite.org/docs.html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pyqt</a:t>
            </a:r>
            <a:r>
              <a:rPr lang="en-US" sz="2000" dirty="0"/>
              <a:t> - https://www.riverbankcomputing.com/static/Docs/PyQt5/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3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568808"/>
          </a:xfrm>
        </p:spPr>
        <p:txBody>
          <a:bodyPr/>
          <a:lstStyle/>
          <a:p>
            <a:r>
              <a:rPr lang="ro-RO" sz="4000"/>
              <a:t>Cuprins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1669774"/>
            <a:ext cx="7559675" cy="2678389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Scenariu</a:t>
            </a:r>
          </a:p>
          <a:p>
            <a:r>
              <a:rPr lang="ro-RO" dirty="0"/>
              <a:t>Descrierea bazei de date</a:t>
            </a:r>
          </a:p>
          <a:p>
            <a:r>
              <a:rPr lang="ro-RO" dirty="0"/>
              <a:t>ERD</a:t>
            </a:r>
          </a:p>
          <a:p>
            <a:r>
              <a:rPr lang="ro-RO" dirty="0"/>
              <a:t>Mapare</a:t>
            </a:r>
          </a:p>
          <a:p>
            <a:r>
              <a:rPr lang="ro-RO" dirty="0"/>
              <a:t>Reguli structural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Reguli procedural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17859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5565AF"/>
                </a:solidFill>
              </a:rPr>
              <a:t>Scenariu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Cărțile au un rol important în dezvolarea noastră și reprezintă un element component al unei culturi, al unei națiuni. Biblioteca este o instituție în care se adună și se păstrează, într-o anumită ordine, cărți, reviste, ziare etc. Pentru a fi utilizate de cititori și are un rol semnificativ în societate pentru că reprezintă accesul oamenolor la informație, la știință, la cultură.</a:t>
            </a:r>
            <a:endParaRPr lang="en-US" sz="180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/>
              <a:t>CNITV </a:t>
            </a:r>
            <a:r>
              <a:rPr lang="en-US" sz="1800" err="1"/>
              <a:t>organizeaza</a:t>
            </a:r>
            <a:r>
              <a:rPr lang="en-US" sz="1800"/>
              <a:t> o </a:t>
            </a:r>
            <a:r>
              <a:rPr lang="en-US" sz="1800" err="1"/>
              <a:t>activitate</a:t>
            </a:r>
            <a:r>
              <a:rPr lang="en-US" sz="1800"/>
              <a:t> de </a:t>
            </a:r>
            <a:r>
              <a:rPr lang="en-US" sz="1800" err="1"/>
              <a:t>voluntariat</a:t>
            </a:r>
            <a:r>
              <a:rPr lang="en-US" sz="1800"/>
              <a:t> in </a:t>
            </a:r>
            <a:r>
              <a:rPr lang="en-US" sz="1800" err="1"/>
              <a:t>cadrul</a:t>
            </a:r>
            <a:r>
              <a:rPr lang="en-US" sz="1800"/>
              <a:t> </a:t>
            </a:r>
            <a:r>
              <a:rPr lang="en-US" sz="1800" err="1"/>
              <a:t>bibliotecii</a:t>
            </a:r>
            <a:r>
              <a:rPr lang="en-US" sz="1800"/>
              <a:t> </a:t>
            </a:r>
            <a:r>
              <a:rPr lang="en-US" sz="1800" err="1"/>
              <a:t>liceului</a:t>
            </a:r>
            <a:r>
              <a:rPr lang="en-US" sz="1800"/>
              <a:t>, in </a:t>
            </a:r>
            <a:r>
              <a:rPr lang="en-US" sz="1800" err="1"/>
              <a:t>scopul</a:t>
            </a:r>
            <a:r>
              <a:rPr lang="en-US" sz="1800"/>
              <a:t> </a:t>
            </a:r>
            <a:r>
              <a:rPr lang="en-US" sz="1800" err="1"/>
              <a:t>renovarii</a:t>
            </a:r>
            <a:r>
              <a:rPr lang="en-US" sz="1800"/>
              <a:t> </a:t>
            </a:r>
            <a:r>
              <a:rPr lang="en-US" sz="1800" err="1"/>
              <a:t>acesteia</a:t>
            </a:r>
            <a:r>
              <a:rPr lang="en-US" sz="1800"/>
              <a:t>. In </a:t>
            </a:r>
            <a:r>
              <a:rPr lang="en-US" sz="1800" err="1"/>
              <a:t>acest</a:t>
            </a:r>
            <a:r>
              <a:rPr lang="en-US" sz="1800"/>
              <a:t> </a:t>
            </a:r>
            <a:r>
              <a:rPr lang="en-US" sz="1800" err="1"/>
              <a:t>sens</a:t>
            </a:r>
            <a:r>
              <a:rPr lang="en-US" sz="1800"/>
              <a:t>,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baza</a:t>
            </a:r>
            <a:r>
              <a:rPr lang="en-US" sz="1800"/>
              <a:t> de date SQL. </a:t>
            </a:r>
            <a:r>
              <a:rPr lang="en-US" sz="1800" err="1"/>
              <a:t>Fiecare</a:t>
            </a:r>
            <a:r>
              <a:rPr lang="en-US" sz="1800"/>
              <a:t> carte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analizata</a:t>
            </a:r>
            <a:r>
              <a:rPr lang="en-US" sz="1800"/>
              <a:t>, </a:t>
            </a:r>
            <a:r>
              <a:rPr lang="en-US" sz="1800" err="1"/>
              <a:t>pusa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categorie</a:t>
            </a:r>
            <a:r>
              <a:rPr lang="en-US" sz="1800"/>
              <a:t>, </a:t>
            </a:r>
            <a:r>
              <a:rPr lang="en-US" sz="1800" err="1"/>
              <a:t>iar</a:t>
            </a:r>
            <a:r>
              <a:rPr lang="en-US" sz="1800"/>
              <a:t>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: </a:t>
            </a:r>
            <a:r>
              <a:rPr lang="en-US" sz="1800" err="1"/>
              <a:t>titlu</a:t>
            </a:r>
            <a:r>
              <a:rPr lang="en-US" sz="1800"/>
              <a:t>,  </a:t>
            </a:r>
            <a:r>
              <a:rPr lang="en-US" sz="1800" err="1"/>
              <a:t>nume</a:t>
            </a:r>
            <a:r>
              <a:rPr lang="en-US" sz="1800"/>
              <a:t> </a:t>
            </a:r>
            <a:r>
              <a:rPr lang="en-US" sz="1800" err="1"/>
              <a:t>autor</a:t>
            </a:r>
            <a:r>
              <a:rPr lang="en-US" sz="1800"/>
              <a:t>, gen, </a:t>
            </a:r>
            <a:r>
              <a:rPr lang="en-US" sz="1800" err="1"/>
              <a:t>editura</a:t>
            </a:r>
            <a:r>
              <a:rPr lang="en-US" sz="1800"/>
              <a:t>, an, </a:t>
            </a:r>
            <a:r>
              <a:rPr lang="en-US" sz="1800" err="1"/>
              <a:t>pret</a:t>
            </a:r>
            <a:r>
              <a:rPr lang="en-US" sz="1800"/>
              <a:t>, </a:t>
            </a:r>
            <a:r>
              <a:rPr lang="en-US" sz="1800" err="1"/>
              <a:t>cota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structurate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 SQL (</a:t>
            </a:r>
            <a:r>
              <a:rPr lang="en-US" sz="1800" err="1"/>
              <a:t>pentru</a:t>
            </a:r>
            <a:r>
              <a:rPr lang="en-US" sz="1800"/>
              <a:t> a nu </a:t>
            </a:r>
            <a:r>
              <a:rPr lang="en-US" sz="1800" err="1"/>
              <a:t>recurge</a:t>
            </a:r>
            <a:r>
              <a:rPr lang="en-US" sz="1800"/>
              <a:t> la </a:t>
            </a:r>
            <a:r>
              <a:rPr lang="en-US" sz="1800" err="1"/>
              <a:t>metode</a:t>
            </a:r>
            <a:r>
              <a:rPr lang="en-US" sz="1800"/>
              <a:t> </a:t>
            </a:r>
            <a:r>
              <a:rPr lang="en-US" sz="1800" err="1"/>
              <a:t>neortodoxe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 Excel).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err="1">
                <a:solidFill>
                  <a:srgbClr val="5565AF"/>
                </a:solidFill>
              </a:rPr>
              <a:t>Descrierea</a:t>
            </a:r>
            <a:r>
              <a:rPr lang="en-US">
                <a:solidFill>
                  <a:srgbClr val="5565AF"/>
                </a:solidFill>
              </a:rPr>
              <a:t> </a:t>
            </a:r>
            <a:r>
              <a:rPr lang="en-US" err="1">
                <a:solidFill>
                  <a:srgbClr val="5565AF"/>
                </a:solidFill>
              </a:rPr>
              <a:t>bazei</a:t>
            </a:r>
            <a:r>
              <a:rPr lang="en-US">
                <a:solidFill>
                  <a:srgbClr val="5565AF"/>
                </a:solidFill>
              </a:rPr>
              <a:t> de date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Pentru a putea împrumuta cărți de la o bibliotecă, </a:t>
            </a:r>
            <a:r>
              <a:rPr lang="en-US" sz="1800" err="1"/>
              <a:t>elevii</a:t>
            </a:r>
            <a:r>
              <a:rPr lang="ro-RO" sz="1800"/>
              <a:t> trebuie să </a:t>
            </a:r>
            <a:r>
              <a:rPr lang="en-US" sz="1800"/>
              <a:t>se </a:t>
            </a:r>
            <a:r>
              <a:rPr lang="en-US" sz="1800" err="1"/>
              <a:t>inregistreze</a:t>
            </a:r>
            <a:r>
              <a:rPr lang="en-US" sz="1800"/>
              <a:t>, cu </a:t>
            </a:r>
            <a:r>
              <a:rPr lang="en-US" sz="1800" err="1"/>
              <a:t>numele</a:t>
            </a:r>
            <a:r>
              <a:rPr lang="en-US" sz="1800"/>
              <a:t>, </a:t>
            </a:r>
            <a:r>
              <a:rPr lang="en-US" sz="1800" err="1"/>
              <a:t>prenumele</a:t>
            </a:r>
            <a:r>
              <a:rPr lang="en-US" sz="1800"/>
              <a:t>, </a:t>
            </a:r>
            <a:r>
              <a:rPr lang="en-US" sz="1800" err="1"/>
              <a:t>clasa</a:t>
            </a:r>
            <a:r>
              <a:rPr lang="en-US" sz="1800"/>
              <a:t>, e-</a:t>
            </a:r>
            <a:r>
              <a:rPr lang="en-US" sz="1800" err="1"/>
              <a:t>mailul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telefon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err="1"/>
              <a:t>Fiecare</a:t>
            </a:r>
            <a:r>
              <a:rPr lang="en-US" sz="1800"/>
              <a:t> </a:t>
            </a:r>
            <a:r>
              <a:rPr lang="en-US" sz="1800" err="1"/>
              <a:t>inchiriere</a:t>
            </a:r>
            <a:r>
              <a:rPr lang="en-US" sz="1800"/>
              <a:t>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inregistrata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date, cu data,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carti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o </a:t>
            </a:r>
            <a:r>
              <a:rPr lang="en-US" sz="1800" err="1"/>
              <a:t>lista</a:t>
            </a:r>
            <a:r>
              <a:rPr lang="en-US" sz="1800"/>
              <a:t> cu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– </a:t>
            </a:r>
            <a:r>
              <a:rPr lang="en-US" sz="1800" err="1"/>
              <a:t>corespunzatoare</a:t>
            </a:r>
            <a:r>
              <a:rPr lang="en-US" sz="1800"/>
              <a:t> </a:t>
            </a:r>
            <a:r>
              <a:rPr lang="en-US" sz="1800" err="1"/>
              <a:t>elevilor</a:t>
            </a:r>
            <a:r>
              <a:rPr lang="en-US" sz="1800"/>
              <a:t> </a:t>
            </a:r>
            <a:r>
              <a:rPr lang="en-US" sz="1800" err="1"/>
              <a:t>inregistrati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/>
              <a:t> </a:t>
            </a:r>
            <a:r>
              <a:rPr lang="en-US" sz="1800" err="1"/>
              <a:t>Editurile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in </a:t>
            </a:r>
            <a:r>
              <a:rPr lang="en-US" sz="1800" err="1"/>
              <a:t>tabele</a:t>
            </a:r>
            <a:r>
              <a:rPr lang="en-US" sz="1800"/>
              <a:t> separate, </a:t>
            </a:r>
            <a:r>
              <a:rPr lang="en-US" sz="1800" err="1"/>
              <a:t>impreuna</a:t>
            </a:r>
            <a:r>
              <a:rPr lang="en-US" sz="1800"/>
              <a:t> cu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corespunzatoare</a:t>
            </a:r>
            <a:r>
              <a:rPr lang="en-US" sz="1800"/>
              <a:t>, </a:t>
            </a:r>
            <a:r>
              <a:rPr lang="en-US" sz="1800" err="1"/>
              <a:t>pentru</a:t>
            </a:r>
            <a:r>
              <a:rPr lang="en-US" sz="1800"/>
              <a:t> a </a:t>
            </a:r>
            <a:r>
              <a:rPr lang="en-US" sz="1800" err="1"/>
              <a:t>respecta</a:t>
            </a:r>
            <a:r>
              <a:rPr lang="en-US" sz="1800"/>
              <a:t> a </a:t>
            </a:r>
            <a:r>
              <a:rPr lang="en-US" sz="1800" err="1"/>
              <a:t>doua</a:t>
            </a:r>
            <a:r>
              <a:rPr lang="en-US" sz="1800"/>
              <a:t> forma </a:t>
            </a:r>
            <a:r>
              <a:rPr lang="en-US" sz="1800" err="1"/>
              <a:t>normala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0" y="397565"/>
            <a:ext cx="7516548" cy="4946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0925" y="509588"/>
            <a:ext cx="7559675" cy="728662"/>
          </a:xfrm>
        </p:spPr>
        <p:txBody>
          <a:bodyPr/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Maparea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61624-F40B-4C17-B58C-D7842216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41104"/>
            <a:ext cx="10080625" cy="2588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9592"/>
              </p:ext>
            </p:extLst>
          </p:nvPr>
        </p:nvGraphicFramePr>
        <p:xfrm>
          <a:off x="503999" y="1512000"/>
          <a:ext cx="8803504" cy="33743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4221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Inchiriere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inchirieri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Inchiriere</a:t>
                      </a:r>
                      <a:r>
                        <a:rPr lang="en-US" dirty="0"/>
                        <a:t>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pot fi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deodata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3. Carte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luate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principala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  <a:tr h="758804">
                <a:tc>
                  <a:txBody>
                    <a:bodyPr/>
                    <a:lstStyle/>
                    <a:p>
                      <a:r>
                        <a:rPr lang="en-US" dirty="0"/>
                        <a:t>4. Carte –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apartin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unui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anumit</a:t>
                      </a:r>
                      <a:r>
                        <a:rPr lang="en-US" dirty="0"/>
                        <a:t> gen </a:t>
                      </a:r>
                      <a:r>
                        <a:rPr lang="en-US" dirty="0" err="1"/>
                        <a:t>literar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0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48115"/>
              </p:ext>
            </p:extLst>
          </p:nvPr>
        </p:nvGraphicFramePr>
        <p:xfrm>
          <a:off x="503238" y="1655762"/>
          <a:ext cx="8803504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3592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622244">
                <a:tc>
                  <a:txBody>
                    <a:bodyPr/>
                    <a:lstStyle/>
                    <a:p>
                      <a:r>
                        <a:rPr lang="en-US" dirty="0"/>
                        <a:t>5. Carte – </a:t>
                      </a:r>
                      <a:r>
                        <a:rPr lang="en-US" dirty="0" err="1"/>
                        <a:t>Editura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editura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1072232">
                <a:tc>
                  <a:txBody>
                    <a:bodyPr/>
                    <a:lstStyle/>
                    <a:p>
                      <a:r>
                        <a:rPr lang="en-US" dirty="0"/>
                        <a:t>6. Carte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carte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scrisa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Fiecare</a:t>
                      </a:r>
                      <a:r>
                        <a:rPr lang="en-US" dirty="0"/>
                        <a:t> carte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legata</a:t>
                      </a:r>
                      <a:r>
                        <a:rPr lang="en-US" dirty="0"/>
                        <a:t> de o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corespunzatoare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acesteia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845008">
                <a:tc>
                  <a:txBody>
                    <a:bodyPr/>
                    <a:lstStyle/>
                    <a:p>
                      <a:r>
                        <a:rPr lang="en-US" dirty="0"/>
                        <a:t>7. Autor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Tabela</a:t>
                      </a:r>
                      <a:r>
                        <a:rPr lang="en-US" dirty="0"/>
                        <a:t> Autor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tuturor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de date a </a:t>
                      </a:r>
                      <a:r>
                        <a:rPr lang="en-US" dirty="0" err="1"/>
                        <a:t>bibliotecii</a:t>
                      </a:r>
                      <a:r>
                        <a:rPr lang="en-US" dirty="0"/>
                        <a:t>. Lista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aceasta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9E6-408E-498A-822D-4234ADB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90CCE-CC49-46E0-A015-154EDF835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2" y="1751064"/>
            <a:ext cx="4245927" cy="3353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D6103-53FD-4B59-BAAF-34C00117EAE6}"/>
              </a:ext>
            </a:extLst>
          </p:cNvPr>
          <p:cNvSpPr txBox="1"/>
          <p:nvPr/>
        </p:nvSpPr>
        <p:spPr>
          <a:xfrm>
            <a:off x="6562725" y="2200275"/>
            <a:ext cx="272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" panose="020B0502040204020203" pitchFamily="34" charset="0"/>
              </a:rPr>
              <a:t>Tabela</a:t>
            </a:r>
            <a:r>
              <a:rPr lang="en-US" sz="3200" dirty="0">
                <a:latin typeface="Bahnschrift" panose="020B0502040204020203" pitchFamily="34" charset="0"/>
              </a:rPr>
              <a:t> carte</a:t>
            </a:r>
          </a:p>
        </p:txBody>
      </p:sp>
    </p:spTree>
    <p:extLst>
      <p:ext uri="{BB962C8B-B14F-4D97-AF65-F5344CB8AC3E}">
        <p14:creationId xmlns:p14="http://schemas.microsoft.com/office/powerpoint/2010/main" val="300492242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484</Words>
  <Application>Microsoft Office PowerPoint</Application>
  <PresentationFormat>Custom</PresentationFormat>
  <Paragraphs>65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Courier New</vt:lpstr>
      <vt:lpstr>Liberation Sans</vt:lpstr>
      <vt:lpstr>Liberation Serif</vt:lpstr>
      <vt:lpstr>Classy_Red</vt:lpstr>
      <vt:lpstr>Classy_Red1</vt:lpstr>
      <vt:lpstr>Biblioteca CNITV</vt:lpstr>
      <vt:lpstr>Cuprins</vt:lpstr>
      <vt:lpstr>Scenariu</vt:lpstr>
      <vt:lpstr>Descrierea bazei de date</vt:lpstr>
      <vt:lpstr>PowerPoint Presentation</vt:lpstr>
      <vt:lpstr>Maparea</vt:lpstr>
      <vt:lpstr>Reguli structurale</vt:lpstr>
      <vt:lpstr>Reguli structurale</vt:lpstr>
      <vt:lpstr>Reguli procedurale</vt:lpstr>
      <vt:lpstr>Reguli procedurale</vt:lpstr>
      <vt:lpstr>Reguli procedurale</vt:lpstr>
      <vt:lpstr>Reguli procedurale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Elev Vianu</dc:creator>
  <cp:lastModifiedBy>Andy</cp:lastModifiedBy>
  <cp:revision>34</cp:revision>
  <dcterms:created xsi:type="dcterms:W3CDTF">2019-11-12T07:50:10Z</dcterms:created>
  <dcterms:modified xsi:type="dcterms:W3CDTF">2020-02-22T23:45:57Z</dcterms:modified>
</cp:coreProperties>
</file>