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Open Sans Light"/>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OpenSansLight-regular.fntdata"/><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OpenSansLight-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OpenSansLight-boldItalic.fntdata"/><Relationship Id="rId30" Type="http://schemas.openxmlformats.org/officeDocument/2006/relationships/font" Target="fonts/OpenSansLight-italic.fntdata"/><Relationship Id="rId11" Type="http://schemas.openxmlformats.org/officeDocument/2006/relationships/slide" Target="slides/slide4.xml"/><Relationship Id="rId33" Type="http://schemas.openxmlformats.org/officeDocument/2006/relationships/font" Target="fonts/OpenSans-bold.fntdata"/><Relationship Id="rId10" Type="http://schemas.openxmlformats.org/officeDocument/2006/relationships/slide" Target="slides/slide3.xml"/><Relationship Id="rId32" Type="http://schemas.openxmlformats.org/officeDocument/2006/relationships/font" Target="fonts/OpenSans-regular.fntdata"/><Relationship Id="rId13" Type="http://schemas.openxmlformats.org/officeDocument/2006/relationships/slide" Target="slides/slide6.xml"/><Relationship Id="rId35" Type="http://schemas.openxmlformats.org/officeDocument/2006/relationships/font" Target="fonts/OpenSans-boldItalic.fntdata"/><Relationship Id="rId12" Type="http://schemas.openxmlformats.org/officeDocument/2006/relationships/slide" Target="slides/slide5.xml"/><Relationship Id="rId34" Type="http://schemas.openxmlformats.org/officeDocument/2006/relationships/font" Target="fonts/OpenSans-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d476a6252_8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d476a6252_8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7" name="Shape 747"/>
        <p:cNvGrpSpPr/>
        <p:nvPr/>
      </p:nvGrpSpPr>
      <p:grpSpPr>
        <a:xfrm>
          <a:off x="0" y="0"/>
          <a:ext cx="0" cy="0"/>
          <a:chOff x="0" y="0"/>
          <a:chExt cx="0" cy="0"/>
        </a:xfrm>
      </p:grpSpPr>
      <p:sp>
        <p:nvSpPr>
          <p:cNvPr id="748" name="Google Shape;748;g5d476a6252_7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g5d476a6252_7_2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5" name="Shape 785"/>
        <p:cNvGrpSpPr/>
        <p:nvPr/>
      </p:nvGrpSpPr>
      <p:grpSpPr>
        <a:xfrm>
          <a:off x="0" y="0"/>
          <a:ext cx="0" cy="0"/>
          <a:chOff x="0" y="0"/>
          <a:chExt cx="0" cy="0"/>
        </a:xfrm>
      </p:grpSpPr>
      <p:sp>
        <p:nvSpPr>
          <p:cNvPr id="786" name="Google Shape;786;g5d476a6252_7_1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g5d476a6252_7_12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5" name="Shape 795"/>
        <p:cNvGrpSpPr/>
        <p:nvPr/>
      </p:nvGrpSpPr>
      <p:grpSpPr>
        <a:xfrm>
          <a:off x="0" y="0"/>
          <a:ext cx="0" cy="0"/>
          <a:chOff x="0" y="0"/>
          <a:chExt cx="0" cy="0"/>
        </a:xfrm>
      </p:grpSpPr>
      <p:sp>
        <p:nvSpPr>
          <p:cNvPr id="796" name="Google Shape;796;g5dca5df7cc_3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5dca5df7cc_3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0" name="Shape 800"/>
        <p:cNvGrpSpPr/>
        <p:nvPr/>
      </p:nvGrpSpPr>
      <p:grpSpPr>
        <a:xfrm>
          <a:off x="0" y="0"/>
          <a:ext cx="0" cy="0"/>
          <a:chOff x="0" y="0"/>
          <a:chExt cx="0" cy="0"/>
        </a:xfrm>
      </p:grpSpPr>
      <p:sp>
        <p:nvSpPr>
          <p:cNvPr id="801" name="Google Shape;801;g5dca5df7cc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5dca5df7cc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5" name="Shape 805"/>
        <p:cNvGrpSpPr/>
        <p:nvPr/>
      </p:nvGrpSpPr>
      <p:grpSpPr>
        <a:xfrm>
          <a:off x="0" y="0"/>
          <a:ext cx="0" cy="0"/>
          <a:chOff x="0" y="0"/>
          <a:chExt cx="0" cy="0"/>
        </a:xfrm>
      </p:grpSpPr>
      <p:sp>
        <p:nvSpPr>
          <p:cNvPr id="806" name="Google Shape;806;g5d476a6252_7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g5d476a6252_7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1" name="Shape 831"/>
        <p:cNvGrpSpPr/>
        <p:nvPr/>
      </p:nvGrpSpPr>
      <p:grpSpPr>
        <a:xfrm>
          <a:off x="0" y="0"/>
          <a:ext cx="0" cy="0"/>
          <a:chOff x="0" y="0"/>
          <a:chExt cx="0" cy="0"/>
        </a:xfrm>
      </p:grpSpPr>
      <p:sp>
        <p:nvSpPr>
          <p:cNvPr id="832" name="Google Shape;832;g5d476a6252_7_1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g5d476a6252_7_13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9" name="Shape 849"/>
        <p:cNvGrpSpPr/>
        <p:nvPr/>
      </p:nvGrpSpPr>
      <p:grpSpPr>
        <a:xfrm>
          <a:off x="0" y="0"/>
          <a:ext cx="0" cy="0"/>
          <a:chOff x="0" y="0"/>
          <a:chExt cx="0" cy="0"/>
        </a:xfrm>
      </p:grpSpPr>
      <p:sp>
        <p:nvSpPr>
          <p:cNvPr id="850" name="Google Shape;850;g5d476a6252_7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g5d476a6252_7_13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9" name="Shape 859"/>
        <p:cNvGrpSpPr/>
        <p:nvPr/>
      </p:nvGrpSpPr>
      <p:grpSpPr>
        <a:xfrm>
          <a:off x="0" y="0"/>
          <a:ext cx="0" cy="0"/>
          <a:chOff x="0" y="0"/>
          <a:chExt cx="0" cy="0"/>
        </a:xfrm>
      </p:grpSpPr>
      <p:sp>
        <p:nvSpPr>
          <p:cNvPr id="860" name="Google Shape;860;g5dca5df7c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making use of “use-case diagrams”, our team has been able to get a top down view of our system: seeing the bigger picture - taking a step back and understanding how all our use cases will flow and come together to deliver the best product for our client. </a:t>
            </a:r>
            <a:br>
              <a:rPr lang="en"/>
            </a:br>
            <a:br>
              <a:rPr lang="en"/>
            </a:br>
            <a:r>
              <a:rPr lang="en"/>
              <a:t>Our information system has two main actors: the employee and the administration. As you can see from our use-case diagram, the employee will be interacting with both the chatbot when they receive a reminder AND the dashboard when they log in to view their tasks. On the other hand, the Administration team can interact with the data sources for backend handling, view the admin dashboard for overall statistics on response amongst employees and can update employee dashboards and add new tasks.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61" name="Google Shape;861;g5dca5df7cc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3" name="Shape 883"/>
        <p:cNvGrpSpPr/>
        <p:nvPr/>
      </p:nvGrpSpPr>
      <p:grpSpPr>
        <a:xfrm>
          <a:off x="0" y="0"/>
          <a:ext cx="0" cy="0"/>
          <a:chOff x="0" y="0"/>
          <a:chExt cx="0" cy="0"/>
        </a:xfrm>
      </p:grpSpPr>
      <p:sp>
        <p:nvSpPr>
          <p:cNvPr id="884" name="Google Shape;884;g5d476a6252_7_1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were a few hurdles to overcome during the development process before delivering our final product today. Most of us being new to Splunk, a common challenge was learning the syntax and query language in order to interact with the data fabric. Our team was mostly up to speed on the language after the first day and the next challenge came to applying our knowledge to provide a clean and intuitive user interface for employees. After some tweaking and adjustments, we have been able to put together a simple design that any user would be able to navigate with ease.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Productivity and workflow is key to development of any information system. We needed to determine which design features were the most important and prioritise our workflow such that the main components get completed on time. </a:t>
            </a:r>
            <a:br>
              <a:rPr lang="en"/>
            </a:br>
            <a:br>
              <a:rPr lang="en"/>
            </a:br>
            <a:r>
              <a:rPr lang="en"/>
              <a:t>Solutions Architecture. The importance of getting a top-down view of our solution was a very important aspect which drove our workflow and productivity. By designing use-case diagrams and descriptions, we were able to gain a clear understanding of the business problem and the various tasks to be completed.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Chatbot. The main challenge here was learning how to use Cloudchaser and rivescript. The technical aspects of connecting up the chatbot such that it is integrated into our systems architecture was a hurdle to overcome. However, after some testing and learning, we were able to </a:t>
            </a:r>
            <a:r>
              <a:rPr lang="en"/>
              <a:t>successfully</a:t>
            </a:r>
            <a:r>
              <a:rPr lang="en"/>
              <a:t> implement a chatbot that will redirect users directly to their upcoming tasks.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Teamwork is very important aspect to put together any group project. By getting to know our team members, we were able to isolate the core strengths amongst our group and therefore, we were able to streamline our productive efficiency. </a:t>
            </a:r>
            <a:endParaRPr/>
          </a:p>
        </p:txBody>
      </p:sp>
      <p:sp>
        <p:nvSpPr>
          <p:cNvPr id="885" name="Google Shape;885;g5d476a6252_7_10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4" name="Shape 934"/>
        <p:cNvGrpSpPr/>
        <p:nvPr/>
      </p:nvGrpSpPr>
      <p:grpSpPr>
        <a:xfrm>
          <a:off x="0" y="0"/>
          <a:ext cx="0" cy="0"/>
          <a:chOff x="0" y="0"/>
          <a:chExt cx="0" cy="0"/>
        </a:xfrm>
      </p:grpSpPr>
      <p:sp>
        <p:nvSpPr>
          <p:cNvPr id="935" name="Google Shape;935;g5d476a6252_7_1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Scalability: We want to make sure that our system can support a growing company that has an increasing amount of employees. We also want a system that can be easily edited and flexible so that if new forms are added to the business, they can also be easily transferred to our 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Future Enhancements: In future iterations of our design, we can implement more data insights for both employees and admin. By using machine learning, AI and data analytics, we can show more information to both incentivise task completions by employee and draw useful insight for HR to isolate employees response rates.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Management Setting: We want the administration team to easily access the statistics and information for employees. A more insightful and powerful admin settings can really improve the efficiency of our design.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Real-Time Data: We hope that in the future we can get updates on data in real time rather than the daily refresh of data we have now. This will mean that the data administration and employees access are always up-to-date and accurate.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36" name="Google Shape;936;g5d476a6252_7_14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d476a625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5d476a6252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6" name="Shape 986"/>
        <p:cNvGrpSpPr/>
        <p:nvPr/>
      </p:nvGrpSpPr>
      <p:grpSpPr>
        <a:xfrm>
          <a:off x="0" y="0"/>
          <a:ext cx="0" cy="0"/>
          <a:chOff x="0" y="0"/>
          <a:chExt cx="0" cy="0"/>
        </a:xfrm>
      </p:grpSpPr>
      <p:sp>
        <p:nvSpPr>
          <p:cNvPr id="987" name="Google Shape;987;g5d476a6252_7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g5d476a6252_7_16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dca5df7cc_5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5dca5df7cc_5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5d476a6252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5d476a6252_6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5d476a6252_8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5d476a6252_8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5d476a6252_7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5d476a6252_7_5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g5d476a6252_7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g5d476a6252_7_9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Google Shape;686;g5d476a6252_7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5d476a6252_7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Google Shape;692;g5d476a6252_7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g5d476a6252_7_3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1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 name="Google Shape;62;p15"/>
          <p:cNvSpPr txBox="1"/>
          <p:nvPr>
            <p:ph idx="1" type="subTitle"/>
          </p:nvPr>
        </p:nvSpPr>
        <p:spPr>
          <a:xfrm>
            <a:off x="1371600" y="2914650"/>
            <a:ext cx="6400800" cy="1314300"/>
          </a:xfrm>
          <a:prstGeom prst="rect">
            <a:avLst/>
          </a:prstGeom>
          <a:noFill/>
          <a:ln>
            <a:noFill/>
          </a:ln>
        </p:spPr>
        <p:txBody>
          <a:bodyPr anchorCtr="0" anchor="t" bIns="45700" lIns="91425" spcFirstLastPara="1" rIns="91425" wrap="square" tIns="45700">
            <a:no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63" name="Google Shape;63;p1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 name="Google Shape;68;p16"/>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69" name="Google Shape;69;p1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722313" y="3305176"/>
            <a:ext cx="7772400" cy="10215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dk1"/>
              </a:buClr>
              <a:buSzPts val="4000"/>
              <a:buFont typeface="Calibri"/>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17"/>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75" name="Google Shape;75;p1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1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1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 name="Google Shape;80;p18"/>
          <p:cNvSpPr txBox="1"/>
          <p:nvPr>
            <p:ph idx="1" type="body"/>
          </p:nvPr>
        </p:nvSpPr>
        <p:spPr>
          <a:xfrm>
            <a:off x="457200" y="900113"/>
            <a:ext cx="4038600" cy="25455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81" name="Google Shape;81;p18"/>
          <p:cNvSpPr txBox="1"/>
          <p:nvPr>
            <p:ph idx="2" type="body"/>
          </p:nvPr>
        </p:nvSpPr>
        <p:spPr>
          <a:xfrm>
            <a:off x="4648200" y="900113"/>
            <a:ext cx="4038600" cy="25455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82" name="Google Shape;82;p1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7" name="Google Shape;87;p19"/>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88" name="Google Shape;88;p19"/>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89" name="Google Shape;89;p19"/>
          <p:cNvSpPr txBox="1"/>
          <p:nvPr>
            <p:ph idx="3" type="body"/>
          </p:nvPr>
        </p:nvSpPr>
        <p:spPr>
          <a:xfrm>
            <a:off x="4645026" y="1151335"/>
            <a:ext cx="4041900" cy="4797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90" name="Google Shape;90;p19"/>
          <p:cNvSpPr txBox="1"/>
          <p:nvPr>
            <p:ph idx="4" type="body"/>
          </p:nvPr>
        </p:nvSpPr>
        <p:spPr>
          <a:xfrm>
            <a:off x="4645026" y="1631156"/>
            <a:ext cx="4041900" cy="29634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91" name="Google Shape;91;p1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p1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6" name="Google Shape;96;p2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p2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2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457201" y="204787"/>
            <a:ext cx="3008400" cy="8715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1" name="Google Shape;101;p21"/>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102" name="Google Shape;102;p21"/>
          <p:cNvSpPr txBox="1"/>
          <p:nvPr>
            <p:ph idx="2" type="body"/>
          </p:nvPr>
        </p:nvSpPr>
        <p:spPr>
          <a:xfrm>
            <a:off x="457201" y="1076326"/>
            <a:ext cx="3008400" cy="35184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03" name="Google Shape;103;p2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2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p2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 name="Google Shape;108;p22"/>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10" name="Google Shape;110;p2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p2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2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5" name="Google Shape;115;p23"/>
          <p:cNvSpPr txBox="1"/>
          <p:nvPr>
            <p:ph idx="1" type="body"/>
          </p:nvPr>
        </p:nvSpPr>
        <p:spPr>
          <a:xfrm rot="5400000">
            <a:off x="2874750" y="-1217399"/>
            <a:ext cx="3394500" cy="82296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16" name="Google Shape;116;p2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p2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p2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6012600" y="771581"/>
            <a:ext cx="3291000" cy="20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1" name="Google Shape;121;p24"/>
          <p:cNvSpPr txBox="1"/>
          <p:nvPr>
            <p:ph idx="1" type="body"/>
          </p:nvPr>
        </p:nvSpPr>
        <p:spPr>
          <a:xfrm rot="5400000">
            <a:off x="1821600" y="-1209619"/>
            <a:ext cx="3291000" cy="60198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22" name="Google Shape;122;p2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2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4" name="Google Shape;124;p2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1" name="Shape 131"/>
        <p:cNvGrpSpPr/>
        <p:nvPr/>
      </p:nvGrpSpPr>
      <p:grpSpPr>
        <a:xfrm>
          <a:off x="0" y="0"/>
          <a:ext cx="0" cy="0"/>
          <a:chOff x="0" y="0"/>
          <a:chExt cx="0" cy="0"/>
        </a:xfrm>
      </p:grpSpPr>
      <p:sp>
        <p:nvSpPr>
          <p:cNvPr id="132" name="Google Shape;132;p2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3" name="Google Shape;133;p2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2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5" name="Shape 135"/>
        <p:cNvGrpSpPr/>
        <p:nvPr/>
      </p:nvGrpSpPr>
      <p:grpSpPr>
        <a:xfrm>
          <a:off x="0" y="0"/>
          <a:ext cx="0" cy="0"/>
          <a:chOff x="0" y="0"/>
          <a:chExt cx="0" cy="0"/>
        </a:xfrm>
      </p:grpSpPr>
      <p:sp>
        <p:nvSpPr>
          <p:cNvPr id="136" name="Google Shape;136;p27"/>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7" name="Google Shape;137;p27"/>
          <p:cNvSpPr txBox="1"/>
          <p:nvPr>
            <p:ph idx="1" type="subTitle"/>
          </p:nvPr>
        </p:nvSpPr>
        <p:spPr>
          <a:xfrm>
            <a:off x="1371600" y="2914650"/>
            <a:ext cx="6400800" cy="1314300"/>
          </a:xfrm>
          <a:prstGeom prst="rect">
            <a:avLst/>
          </a:prstGeom>
          <a:noFill/>
          <a:ln>
            <a:noFill/>
          </a:ln>
        </p:spPr>
        <p:txBody>
          <a:bodyPr anchorCtr="0" anchor="t" bIns="45700" lIns="91425" spcFirstLastPara="1" rIns="91425" wrap="square" tIns="45700">
            <a:no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138" name="Google Shape;138;p2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p2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0" name="Google Shape;140;p2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41" name="Shape 141"/>
        <p:cNvGrpSpPr/>
        <p:nvPr/>
      </p:nvGrpSpPr>
      <p:grpSpPr>
        <a:xfrm>
          <a:off x="0" y="0"/>
          <a:ext cx="0" cy="0"/>
          <a:chOff x="0" y="0"/>
          <a:chExt cx="0" cy="0"/>
        </a:xfrm>
      </p:grpSpPr>
      <p:sp>
        <p:nvSpPr>
          <p:cNvPr id="142" name="Google Shape;142;p2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3" name="Google Shape;143;p28"/>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44" name="Google Shape;144;p2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5" name="Google Shape;145;p2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6" name="Google Shape;146;p2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7" name="Shape 147"/>
        <p:cNvGrpSpPr/>
        <p:nvPr/>
      </p:nvGrpSpPr>
      <p:grpSpPr>
        <a:xfrm>
          <a:off x="0" y="0"/>
          <a:ext cx="0" cy="0"/>
          <a:chOff x="0" y="0"/>
          <a:chExt cx="0" cy="0"/>
        </a:xfrm>
      </p:grpSpPr>
      <p:sp>
        <p:nvSpPr>
          <p:cNvPr id="148" name="Google Shape;148;p29"/>
          <p:cNvSpPr txBox="1"/>
          <p:nvPr>
            <p:ph type="title"/>
          </p:nvPr>
        </p:nvSpPr>
        <p:spPr>
          <a:xfrm>
            <a:off x="722313" y="3305176"/>
            <a:ext cx="7772400" cy="10215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dk1"/>
              </a:buClr>
              <a:buSzPts val="4000"/>
              <a:buFont typeface="Calibri"/>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9" name="Google Shape;149;p29"/>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150" name="Google Shape;150;p2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1" name="Google Shape;151;p2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2" name="Google Shape;152;p2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53" name="Shape 153"/>
        <p:cNvGrpSpPr/>
        <p:nvPr/>
      </p:nvGrpSpPr>
      <p:grpSpPr>
        <a:xfrm>
          <a:off x="0" y="0"/>
          <a:ext cx="0" cy="0"/>
          <a:chOff x="0" y="0"/>
          <a:chExt cx="0" cy="0"/>
        </a:xfrm>
      </p:grpSpPr>
      <p:sp>
        <p:nvSpPr>
          <p:cNvPr id="154" name="Google Shape;154;p3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5" name="Google Shape;155;p30"/>
          <p:cNvSpPr txBox="1"/>
          <p:nvPr>
            <p:ph idx="1" type="body"/>
          </p:nvPr>
        </p:nvSpPr>
        <p:spPr>
          <a:xfrm>
            <a:off x="457200" y="900113"/>
            <a:ext cx="4038600" cy="25455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56" name="Google Shape;156;p30"/>
          <p:cNvSpPr txBox="1"/>
          <p:nvPr>
            <p:ph idx="2" type="body"/>
          </p:nvPr>
        </p:nvSpPr>
        <p:spPr>
          <a:xfrm>
            <a:off x="4648200" y="900113"/>
            <a:ext cx="4038600" cy="25455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57" name="Google Shape;157;p3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8" name="Google Shape;158;p3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9" name="Google Shape;159;p3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60" name="Shape 160"/>
        <p:cNvGrpSpPr/>
        <p:nvPr/>
      </p:nvGrpSpPr>
      <p:grpSpPr>
        <a:xfrm>
          <a:off x="0" y="0"/>
          <a:ext cx="0" cy="0"/>
          <a:chOff x="0" y="0"/>
          <a:chExt cx="0" cy="0"/>
        </a:xfrm>
      </p:grpSpPr>
      <p:sp>
        <p:nvSpPr>
          <p:cNvPr id="161" name="Google Shape;161;p3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2" name="Google Shape;162;p31"/>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63" name="Google Shape;163;p31"/>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64" name="Google Shape;164;p31"/>
          <p:cNvSpPr txBox="1"/>
          <p:nvPr>
            <p:ph idx="3" type="body"/>
          </p:nvPr>
        </p:nvSpPr>
        <p:spPr>
          <a:xfrm>
            <a:off x="4645026" y="1151335"/>
            <a:ext cx="4041900" cy="4797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65" name="Google Shape;165;p31"/>
          <p:cNvSpPr txBox="1"/>
          <p:nvPr>
            <p:ph idx="4" type="body"/>
          </p:nvPr>
        </p:nvSpPr>
        <p:spPr>
          <a:xfrm>
            <a:off x="4645026" y="1631156"/>
            <a:ext cx="4041900" cy="29634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66" name="Google Shape;166;p3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7" name="Google Shape;167;p3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8" name="Google Shape;168;p3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9" name="Shape 169"/>
        <p:cNvGrpSpPr/>
        <p:nvPr/>
      </p:nvGrpSpPr>
      <p:grpSpPr>
        <a:xfrm>
          <a:off x="0" y="0"/>
          <a:ext cx="0" cy="0"/>
          <a:chOff x="0" y="0"/>
          <a:chExt cx="0" cy="0"/>
        </a:xfrm>
      </p:grpSpPr>
      <p:sp>
        <p:nvSpPr>
          <p:cNvPr id="170" name="Google Shape;170;p3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1" name="Google Shape;171;p3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2" name="Google Shape;172;p3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3" name="Google Shape;173;p3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74" name="Shape 174"/>
        <p:cNvGrpSpPr/>
        <p:nvPr/>
      </p:nvGrpSpPr>
      <p:grpSpPr>
        <a:xfrm>
          <a:off x="0" y="0"/>
          <a:ext cx="0" cy="0"/>
          <a:chOff x="0" y="0"/>
          <a:chExt cx="0" cy="0"/>
        </a:xfrm>
      </p:grpSpPr>
      <p:sp>
        <p:nvSpPr>
          <p:cNvPr id="175" name="Google Shape;175;p33"/>
          <p:cNvSpPr txBox="1"/>
          <p:nvPr>
            <p:ph type="title"/>
          </p:nvPr>
        </p:nvSpPr>
        <p:spPr>
          <a:xfrm>
            <a:off x="457201" y="204787"/>
            <a:ext cx="3008400" cy="8715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6" name="Google Shape;176;p33"/>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177" name="Google Shape;177;p33"/>
          <p:cNvSpPr txBox="1"/>
          <p:nvPr>
            <p:ph idx="2" type="body"/>
          </p:nvPr>
        </p:nvSpPr>
        <p:spPr>
          <a:xfrm>
            <a:off x="457201" y="1076326"/>
            <a:ext cx="3008400" cy="35184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78" name="Google Shape;178;p3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9" name="Google Shape;179;p3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0" name="Google Shape;180;p3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81" name="Shape 181"/>
        <p:cNvGrpSpPr/>
        <p:nvPr/>
      </p:nvGrpSpPr>
      <p:grpSpPr>
        <a:xfrm>
          <a:off x="0" y="0"/>
          <a:ext cx="0" cy="0"/>
          <a:chOff x="0" y="0"/>
          <a:chExt cx="0" cy="0"/>
        </a:xfrm>
      </p:grpSpPr>
      <p:sp>
        <p:nvSpPr>
          <p:cNvPr id="182" name="Google Shape;182;p34"/>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3" name="Google Shape;183;p34"/>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84" name="Google Shape;184;p34"/>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85" name="Google Shape;185;p3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6" name="Google Shape;186;p3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7" name="Google Shape;187;p3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88" name="Shape 188"/>
        <p:cNvGrpSpPr/>
        <p:nvPr/>
      </p:nvGrpSpPr>
      <p:grpSpPr>
        <a:xfrm>
          <a:off x="0" y="0"/>
          <a:ext cx="0" cy="0"/>
          <a:chOff x="0" y="0"/>
          <a:chExt cx="0" cy="0"/>
        </a:xfrm>
      </p:grpSpPr>
      <p:sp>
        <p:nvSpPr>
          <p:cNvPr id="189" name="Google Shape;189;p3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0" name="Google Shape;190;p35"/>
          <p:cNvSpPr txBox="1"/>
          <p:nvPr>
            <p:ph idx="1" type="body"/>
          </p:nvPr>
        </p:nvSpPr>
        <p:spPr>
          <a:xfrm rot="5400000">
            <a:off x="2874750" y="-1217399"/>
            <a:ext cx="3394500" cy="82296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91" name="Google Shape;191;p3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2" name="Google Shape;192;p3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3" name="Google Shape;193;p3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94" name="Shape 194"/>
        <p:cNvGrpSpPr/>
        <p:nvPr/>
      </p:nvGrpSpPr>
      <p:grpSpPr>
        <a:xfrm>
          <a:off x="0" y="0"/>
          <a:ext cx="0" cy="0"/>
          <a:chOff x="0" y="0"/>
          <a:chExt cx="0" cy="0"/>
        </a:xfrm>
      </p:grpSpPr>
      <p:sp>
        <p:nvSpPr>
          <p:cNvPr id="195" name="Google Shape;195;p36"/>
          <p:cNvSpPr txBox="1"/>
          <p:nvPr>
            <p:ph type="title"/>
          </p:nvPr>
        </p:nvSpPr>
        <p:spPr>
          <a:xfrm rot="5400000">
            <a:off x="6012600" y="771581"/>
            <a:ext cx="3291000" cy="20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6" name="Google Shape;196;p36"/>
          <p:cNvSpPr txBox="1"/>
          <p:nvPr>
            <p:ph idx="1" type="body"/>
          </p:nvPr>
        </p:nvSpPr>
        <p:spPr>
          <a:xfrm rot="5400000">
            <a:off x="1821600" y="-1209619"/>
            <a:ext cx="3291000" cy="60198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97" name="Google Shape;197;p3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8" name="Google Shape;198;p3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9" name="Google Shape;199;p3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gradFill>
          <a:gsLst>
            <a:gs pos="0">
              <a:srgbClr val="00FFFF"/>
            </a:gs>
            <a:gs pos="100000">
              <a:srgbClr val="00FF00"/>
            </a:gs>
          </a:gsLst>
          <a:lin ang="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FFFF"/>
            </a:gs>
            <a:gs pos="100000">
              <a:srgbClr val="00FF00"/>
            </a:gs>
          </a:gsLst>
          <a:lin ang="0" scaled="0"/>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5" name="Shape 125"/>
        <p:cNvGrpSpPr/>
        <p:nvPr/>
      </p:nvGrpSpPr>
      <p:grpSpPr>
        <a:xfrm>
          <a:off x="0" y="0"/>
          <a:ext cx="0" cy="0"/>
          <a:chOff x="0" y="0"/>
          <a:chExt cx="0" cy="0"/>
        </a:xfrm>
      </p:grpSpPr>
      <p:sp>
        <p:nvSpPr>
          <p:cNvPr id="126" name="Google Shape;126;p2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7" name="Google Shape;127;p25"/>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8" name="Google Shape;128;p2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9" name="Google Shape;129;p2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0" name="Google Shape;130;p2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23.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hyperlink" Target="http://drive.google.com/file/d/1_HZ-3mK_vAHd_okx7aSu-VqlD9nmTTgs/view"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0.jpg"/><Relationship Id="rId4" Type="http://schemas.openxmlformats.org/officeDocument/2006/relationships/image" Target="../media/image2.jpg"/><Relationship Id="rId5" Type="http://schemas.openxmlformats.org/officeDocument/2006/relationships/image" Target="../media/image7.jpg"/><Relationship Id="rId6" Type="http://schemas.openxmlformats.org/officeDocument/2006/relationships/image" Target="../media/image19.jpg"/><Relationship Id="rId7"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3" name="Shape 203"/>
        <p:cNvGrpSpPr/>
        <p:nvPr/>
      </p:nvGrpSpPr>
      <p:grpSpPr>
        <a:xfrm>
          <a:off x="0" y="0"/>
          <a:ext cx="0" cy="0"/>
          <a:chOff x="0" y="0"/>
          <a:chExt cx="0" cy="0"/>
        </a:xfrm>
      </p:grpSpPr>
      <p:pic>
        <p:nvPicPr>
          <p:cNvPr id="204" name="Google Shape;204;p37"/>
          <p:cNvPicPr preferRelativeResize="0"/>
          <p:nvPr/>
        </p:nvPicPr>
        <p:blipFill>
          <a:blip r:embed="rId3">
            <a:alphaModFix/>
          </a:blip>
          <a:stretch>
            <a:fillRect/>
          </a:stretch>
        </p:blipFill>
        <p:spPr>
          <a:xfrm>
            <a:off x="4261125" y="1299300"/>
            <a:ext cx="5408175" cy="3768000"/>
          </a:xfrm>
          <a:prstGeom prst="rect">
            <a:avLst/>
          </a:prstGeom>
          <a:noFill/>
          <a:ln>
            <a:noFill/>
          </a:ln>
        </p:spPr>
      </p:pic>
      <p:pic>
        <p:nvPicPr>
          <p:cNvPr id="205" name="Google Shape;205;p37"/>
          <p:cNvPicPr preferRelativeResize="0"/>
          <p:nvPr/>
        </p:nvPicPr>
        <p:blipFill>
          <a:blip r:embed="rId4">
            <a:alphaModFix/>
          </a:blip>
          <a:stretch>
            <a:fillRect/>
          </a:stretch>
        </p:blipFill>
        <p:spPr>
          <a:xfrm>
            <a:off x="443544" y="371000"/>
            <a:ext cx="2163581" cy="591600"/>
          </a:xfrm>
          <a:prstGeom prst="rect">
            <a:avLst/>
          </a:prstGeom>
          <a:noFill/>
          <a:ln>
            <a:noFill/>
          </a:ln>
        </p:spPr>
      </p:pic>
      <p:sp>
        <p:nvSpPr>
          <p:cNvPr id="206" name="Google Shape;206;p37"/>
          <p:cNvSpPr txBox="1"/>
          <p:nvPr/>
        </p:nvSpPr>
        <p:spPr>
          <a:xfrm>
            <a:off x="-377550" y="-274900"/>
            <a:ext cx="2167200" cy="10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07" name="Google Shape;207;p37"/>
          <p:cNvSpPr txBox="1"/>
          <p:nvPr/>
        </p:nvSpPr>
        <p:spPr>
          <a:xfrm>
            <a:off x="-76200" y="1688450"/>
            <a:ext cx="8988000" cy="1178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600">
                <a:latin typeface="Verdana"/>
                <a:ea typeface="Verdana"/>
                <a:cs typeface="Verdana"/>
                <a:sym typeface="Verdana"/>
              </a:rPr>
              <a:t>WHEN YOU HAVE 5</a:t>
            </a:r>
            <a:endParaRPr b="1" sz="5600">
              <a:latin typeface="Verdana"/>
              <a:ea typeface="Verdana"/>
              <a:cs typeface="Verdana"/>
              <a:sym typeface="Verdana"/>
            </a:endParaRPr>
          </a:p>
        </p:txBody>
      </p:sp>
      <p:sp>
        <p:nvSpPr>
          <p:cNvPr id="208" name="Google Shape;208;p37"/>
          <p:cNvSpPr txBox="1"/>
          <p:nvPr/>
        </p:nvSpPr>
        <p:spPr>
          <a:xfrm>
            <a:off x="311700" y="2797100"/>
            <a:ext cx="8520600" cy="5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FFFFFF"/>
                </a:solidFill>
                <a:latin typeface="Georgia"/>
                <a:ea typeface="Georgia"/>
                <a:cs typeface="Georgia"/>
                <a:sym typeface="Georgia"/>
              </a:rPr>
              <a:t>TEAM 1</a:t>
            </a:r>
            <a:br>
              <a:rPr b="1" lang="en" sz="3600">
                <a:solidFill>
                  <a:srgbClr val="FFFFFF"/>
                </a:solidFill>
                <a:latin typeface="Georgia"/>
                <a:ea typeface="Georgia"/>
                <a:cs typeface="Georgia"/>
                <a:sym typeface="Georgia"/>
              </a:rPr>
            </a:br>
            <a:endParaRPr b="1" sz="3600">
              <a:solidFill>
                <a:srgbClr val="FFFFFF"/>
              </a:solidFill>
              <a:latin typeface="Georgia"/>
              <a:ea typeface="Georgia"/>
              <a:cs typeface="Georgia"/>
              <a:sym typeface="Georgia"/>
            </a:endParaRPr>
          </a:p>
        </p:txBody>
      </p:sp>
      <p:sp>
        <p:nvSpPr>
          <p:cNvPr id="209" name="Google Shape;209;p37"/>
          <p:cNvSpPr txBox="1"/>
          <p:nvPr/>
        </p:nvSpPr>
        <p:spPr>
          <a:xfrm>
            <a:off x="754650" y="3124700"/>
            <a:ext cx="1111200" cy="5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Verdana"/>
                <a:ea typeface="Verdana"/>
                <a:cs typeface="Verdana"/>
                <a:sym typeface="Verdana"/>
              </a:rPr>
              <a:t>Team 1 </a:t>
            </a:r>
            <a:endParaRPr b="1" sz="1500">
              <a:solidFill>
                <a:schemeClr val="dk1"/>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50" name="Shape 750"/>
        <p:cNvGrpSpPr/>
        <p:nvPr/>
      </p:nvGrpSpPr>
      <p:grpSpPr>
        <a:xfrm>
          <a:off x="0" y="0"/>
          <a:ext cx="0" cy="0"/>
          <a:chOff x="0" y="0"/>
          <a:chExt cx="0" cy="0"/>
        </a:xfrm>
      </p:grpSpPr>
      <p:sp>
        <p:nvSpPr>
          <p:cNvPr id="751" name="Google Shape;751;p46"/>
          <p:cNvSpPr/>
          <p:nvPr/>
        </p:nvSpPr>
        <p:spPr>
          <a:xfrm>
            <a:off x="0" y="1571618"/>
            <a:ext cx="9144000" cy="22860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2" name="Google Shape;752;p46"/>
          <p:cNvSpPr/>
          <p:nvPr/>
        </p:nvSpPr>
        <p:spPr>
          <a:xfrm>
            <a:off x="857224" y="642924"/>
            <a:ext cx="7429500" cy="261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a:solidFill>
                  <a:srgbClr val="A5A5A5"/>
                </a:solidFill>
                <a:latin typeface="Open Sans"/>
                <a:ea typeface="Open Sans"/>
                <a:cs typeface="Open Sans"/>
                <a:sym typeface="Open Sans"/>
              </a:rPr>
              <a:t>Streamlining Tasks</a:t>
            </a:r>
            <a:endParaRPr>
              <a:solidFill>
                <a:srgbClr val="A5A5A5"/>
              </a:solidFill>
              <a:latin typeface="Open Sans"/>
              <a:ea typeface="Open Sans"/>
              <a:cs typeface="Open Sans"/>
              <a:sym typeface="Open Sans"/>
            </a:endParaRPr>
          </a:p>
        </p:txBody>
      </p:sp>
      <p:grpSp>
        <p:nvGrpSpPr>
          <p:cNvPr id="753" name="Google Shape;753;p46"/>
          <p:cNvGrpSpPr/>
          <p:nvPr/>
        </p:nvGrpSpPr>
        <p:grpSpPr>
          <a:xfrm>
            <a:off x="857224" y="142876"/>
            <a:ext cx="7429500" cy="492300"/>
            <a:chOff x="857224" y="142876"/>
            <a:chExt cx="7429500" cy="492300"/>
          </a:xfrm>
        </p:grpSpPr>
        <p:sp>
          <p:nvSpPr>
            <p:cNvPr id="754" name="Google Shape;754;p46"/>
            <p:cNvSpPr/>
            <p:nvPr/>
          </p:nvSpPr>
          <p:spPr>
            <a:xfrm>
              <a:off x="857224" y="142876"/>
              <a:ext cx="7429500" cy="492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2600">
                  <a:solidFill>
                    <a:srgbClr val="BFBFBF"/>
                  </a:solidFill>
                  <a:latin typeface="Open Sans"/>
                  <a:ea typeface="Open Sans"/>
                  <a:cs typeface="Open Sans"/>
                  <a:sym typeface="Open Sans"/>
                </a:rPr>
                <a:t>Our Chatbot</a:t>
              </a:r>
              <a:endParaRPr sz="2600">
                <a:solidFill>
                  <a:srgbClr val="BFBFBF"/>
                </a:solidFill>
                <a:latin typeface="Open Sans"/>
                <a:ea typeface="Open Sans"/>
                <a:cs typeface="Open Sans"/>
                <a:sym typeface="Open Sans"/>
              </a:endParaRPr>
            </a:p>
          </p:txBody>
        </p:sp>
        <p:cxnSp>
          <p:nvCxnSpPr>
            <p:cNvPr id="755" name="Google Shape;755;p46"/>
            <p:cNvCxnSpPr/>
            <p:nvPr/>
          </p:nvCxnSpPr>
          <p:spPr>
            <a:xfrm rot="5400000">
              <a:off x="3000452" y="385537"/>
              <a:ext cx="286500" cy="1200"/>
            </a:xfrm>
            <a:prstGeom prst="straightConnector1">
              <a:avLst/>
            </a:prstGeom>
            <a:noFill/>
            <a:ln cap="flat" cmpd="sng" w="19050">
              <a:solidFill>
                <a:srgbClr val="BFBFBF"/>
              </a:solidFill>
              <a:prstDash val="solid"/>
              <a:round/>
              <a:headEnd len="sm" w="sm" type="none"/>
              <a:tailEnd len="sm" w="sm" type="none"/>
            </a:ln>
          </p:spPr>
        </p:cxnSp>
        <p:cxnSp>
          <p:nvCxnSpPr>
            <p:cNvPr id="756" name="Google Shape;756;p46"/>
            <p:cNvCxnSpPr/>
            <p:nvPr/>
          </p:nvCxnSpPr>
          <p:spPr>
            <a:xfrm rot="5400000">
              <a:off x="5857972" y="385537"/>
              <a:ext cx="286500" cy="1200"/>
            </a:xfrm>
            <a:prstGeom prst="straightConnector1">
              <a:avLst/>
            </a:prstGeom>
            <a:noFill/>
            <a:ln cap="flat" cmpd="sng" w="19050">
              <a:solidFill>
                <a:srgbClr val="BFBFBF"/>
              </a:solidFill>
              <a:prstDash val="solid"/>
              <a:round/>
              <a:headEnd len="sm" w="sm" type="none"/>
              <a:tailEnd len="sm" w="sm" type="none"/>
            </a:ln>
          </p:spPr>
        </p:cxnSp>
      </p:grpSp>
      <p:cxnSp>
        <p:nvCxnSpPr>
          <p:cNvPr id="757" name="Google Shape;757;p46"/>
          <p:cNvCxnSpPr/>
          <p:nvPr/>
        </p:nvCxnSpPr>
        <p:spPr>
          <a:xfrm rot="5400000">
            <a:off x="4142586" y="4286148"/>
            <a:ext cx="429300" cy="900"/>
          </a:xfrm>
          <a:prstGeom prst="straightConnector1">
            <a:avLst/>
          </a:prstGeom>
          <a:noFill/>
          <a:ln cap="flat" cmpd="sng" w="12700">
            <a:solidFill>
              <a:srgbClr val="BFBFBF"/>
            </a:solidFill>
            <a:prstDash val="dot"/>
            <a:round/>
            <a:headEnd len="sm" w="sm" type="none"/>
            <a:tailEnd len="sm" w="sm" type="none"/>
          </a:ln>
        </p:spPr>
      </p:cxnSp>
      <p:cxnSp>
        <p:nvCxnSpPr>
          <p:cNvPr id="758" name="Google Shape;758;p46"/>
          <p:cNvCxnSpPr/>
          <p:nvPr/>
        </p:nvCxnSpPr>
        <p:spPr>
          <a:xfrm rot="5400000">
            <a:off x="6286520" y="4286148"/>
            <a:ext cx="429300" cy="900"/>
          </a:xfrm>
          <a:prstGeom prst="straightConnector1">
            <a:avLst/>
          </a:prstGeom>
          <a:noFill/>
          <a:ln cap="flat" cmpd="sng" w="12700">
            <a:solidFill>
              <a:srgbClr val="BFBFBF"/>
            </a:solidFill>
            <a:prstDash val="dot"/>
            <a:round/>
            <a:headEnd len="sm" w="sm" type="none"/>
            <a:tailEnd len="sm" w="sm" type="none"/>
          </a:ln>
        </p:spPr>
      </p:cxnSp>
      <p:grpSp>
        <p:nvGrpSpPr>
          <p:cNvPr id="759" name="Google Shape;759;p46"/>
          <p:cNvGrpSpPr/>
          <p:nvPr/>
        </p:nvGrpSpPr>
        <p:grpSpPr>
          <a:xfrm>
            <a:off x="4509185" y="2214560"/>
            <a:ext cx="1785900" cy="2370650"/>
            <a:chOff x="2357422" y="2214560"/>
            <a:chExt cx="1785900" cy="2370650"/>
          </a:xfrm>
        </p:grpSpPr>
        <p:sp>
          <p:nvSpPr>
            <p:cNvPr id="760" name="Google Shape;760;p46"/>
            <p:cNvSpPr/>
            <p:nvPr/>
          </p:nvSpPr>
          <p:spPr>
            <a:xfrm>
              <a:off x="2357422" y="4000510"/>
              <a:ext cx="17859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solidFill>
                    <a:srgbClr val="A5A5A5"/>
                  </a:solidFill>
                  <a:latin typeface="Open Sans Light"/>
                  <a:ea typeface="Open Sans Light"/>
                  <a:cs typeface="Open Sans Light"/>
                  <a:sym typeface="Open Sans Light"/>
                </a:rPr>
                <a:t>Alerts employees when their number of due tasks breach thresholds set by HR</a:t>
              </a:r>
              <a:endParaRPr>
                <a:solidFill>
                  <a:srgbClr val="A5A5A5"/>
                </a:solidFill>
                <a:latin typeface="Open Sans Light"/>
                <a:ea typeface="Open Sans Light"/>
                <a:cs typeface="Open Sans Light"/>
                <a:sym typeface="Open Sans Light"/>
              </a:endParaRPr>
            </a:p>
          </p:txBody>
        </p:sp>
        <p:sp>
          <p:nvSpPr>
            <p:cNvPr id="761" name="Google Shape;761;p46"/>
            <p:cNvSpPr/>
            <p:nvPr/>
          </p:nvSpPr>
          <p:spPr>
            <a:xfrm>
              <a:off x="2719801" y="2214560"/>
              <a:ext cx="989700" cy="989700"/>
            </a:xfrm>
            <a:prstGeom prst="ellipse">
              <a:avLst/>
            </a:pr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2" name="Google Shape;762;p46"/>
            <p:cNvSpPr/>
            <p:nvPr/>
          </p:nvSpPr>
          <p:spPr>
            <a:xfrm>
              <a:off x="3007743" y="2470252"/>
              <a:ext cx="458676" cy="458676"/>
            </a:xfrm>
            <a:custGeom>
              <a:rect b="b" l="l" r="r" t="t"/>
              <a:pathLst>
                <a:path extrusionOk="0" h="21600" w="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chemeClr val="lt1"/>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3000">
                <a:solidFill>
                  <a:srgbClr val="FFFFFF"/>
                </a:solidFill>
                <a:latin typeface="Calibri"/>
                <a:ea typeface="Calibri"/>
                <a:cs typeface="Calibri"/>
                <a:sym typeface="Calibri"/>
              </a:endParaRPr>
            </a:p>
          </p:txBody>
        </p:sp>
      </p:grpSp>
      <p:grpSp>
        <p:nvGrpSpPr>
          <p:cNvPr id="763" name="Google Shape;763;p46"/>
          <p:cNvGrpSpPr/>
          <p:nvPr/>
        </p:nvGrpSpPr>
        <p:grpSpPr>
          <a:xfrm>
            <a:off x="6500737" y="2214560"/>
            <a:ext cx="1785900" cy="2370650"/>
            <a:chOff x="4500562" y="2214560"/>
            <a:chExt cx="1785900" cy="2370650"/>
          </a:xfrm>
        </p:grpSpPr>
        <p:sp>
          <p:nvSpPr>
            <p:cNvPr id="764" name="Google Shape;764;p46"/>
            <p:cNvSpPr/>
            <p:nvPr/>
          </p:nvSpPr>
          <p:spPr>
            <a:xfrm>
              <a:off x="4500562" y="4000510"/>
              <a:ext cx="17859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solidFill>
                    <a:srgbClr val="A5A5A5"/>
                  </a:solidFill>
                  <a:latin typeface="Open Sans Light"/>
                  <a:ea typeface="Open Sans Light"/>
                  <a:cs typeface="Open Sans Light"/>
                  <a:sym typeface="Open Sans Light"/>
                </a:rPr>
                <a:t>Interactive conversation with employee is started</a:t>
              </a:r>
              <a:endParaRPr>
                <a:solidFill>
                  <a:srgbClr val="A5A5A5"/>
                </a:solidFill>
                <a:latin typeface="Open Sans Light"/>
                <a:ea typeface="Open Sans Light"/>
                <a:cs typeface="Open Sans Light"/>
                <a:sym typeface="Open Sans Light"/>
              </a:endParaRPr>
            </a:p>
          </p:txBody>
        </p:sp>
        <p:sp>
          <p:nvSpPr>
            <p:cNvPr id="765" name="Google Shape;765;p46"/>
            <p:cNvSpPr/>
            <p:nvPr/>
          </p:nvSpPr>
          <p:spPr>
            <a:xfrm>
              <a:off x="4857752" y="2214560"/>
              <a:ext cx="989700" cy="989700"/>
            </a:xfrm>
            <a:prstGeom prst="ellipse">
              <a:avLst/>
            </a:pr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66" name="Google Shape;766;p46"/>
            <p:cNvGrpSpPr/>
            <p:nvPr/>
          </p:nvGrpSpPr>
          <p:grpSpPr>
            <a:xfrm>
              <a:off x="5143555" y="2500506"/>
              <a:ext cx="458717" cy="401471"/>
              <a:chOff x="1285852" y="4643452"/>
              <a:chExt cx="366066" cy="320382"/>
            </a:xfrm>
          </p:grpSpPr>
          <p:sp>
            <p:nvSpPr>
              <p:cNvPr id="767" name="Google Shape;767;p46"/>
              <p:cNvSpPr/>
              <p:nvPr/>
            </p:nvSpPr>
            <p:spPr>
              <a:xfrm>
                <a:off x="1343419" y="4700393"/>
                <a:ext cx="131382" cy="86346"/>
              </a:xfrm>
              <a:custGeom>
                <a:rect b="b" l="l" r="r" t="t"/>
                <a:pathLst>
                  <a:path extrusionOk="0" h="21600" w="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solidFill>
                <a:schemeClr val="lt1"/>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3000">
                  <a:solidFill>
                    <a:srgbClr val="FFFFFF"/>
                  </a:solidFill>
                  <a:latin typeface="Calibri"/>
                  <a:ea typeface="Calibri"/>
                  <a:cs typeface="Calibri"/>
                  <a:sym typeface="Calibri"/>
                </a:endParaRPr>
              </a:p>
            </p:txBody>
          </p:sp>
          <p:sp>
            <p:nvSpPr>
              <p:cNvPr id="768" name="Google Shape;768;p46"/>
              <p:cNvSpPr/>
              <p:nvPr/>
            </p:nvSpPr>
            <p:spPr>
              <a:xfrm>
                <a:off x="1285852" y="4643452"/>
                <a:ext cx="366066" cy="320382"/>
              </a:xfrm>
              <a:custGeom>
                <a:rect b="b" l="l" r="r" t="t"/>
                <a:pathLst>
                  <a:path extrusionOk="0" h="21600" w="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chemeClr val="lt1"/>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3000">
                  <a:solidFill>
                    <a:srgbClr val="FFFFFF"/>
                  </a:solidFill>
                  <a:latin typeface="Calibri"/>
                  <a:ea typeface="Calibri"/>
                  <a:cs typeface="Calibri"/>
                  <a:sym typeface="Calibri"/>
                </a:endParaRPr>
              </a:p>
            </p:txBody>
          </p:sp>
        </p:grpSp>
      </p:grpSp>
      <p:grpSp>
        <p:nvGrpSpPr>
          <p:cNvPr id="769" name="Google Shape;769;p46"/>
          <p:cNvGrpSpPr/>
          <p:nvPr/>
        </p:nvGrpSpPr>
        <p:grpSpPr>
          <a:xfrm>
            <a:off x="2571777" y="2214560"/>
            <a:ext cx="1785900" cy="2370650"/>
            <a:chOff x="6643702" y="2214560"/>
            <a:chExt cx="1785900" cy="2370650"/>
          </a:xfrm>
        </p:grpSpPr>
        <p:sp>
          <p:nvSpPr>
            <p:cNvPr id="770" name="Google Shape;770;p46"/>
            <p:cNvSpPr/>
            <p:nvPr/>
          </p:nvSpPr>
          <p:spPr>
            <a:xfrm>
              <a:off x="6643702" y="4000510"/>
              <a:ext cx="17859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solidFill>
                    <a:srgbClr val="A5A5A5"/>
                  </a:solidFill>
                  <a:latin typeface="Open Sans Light"/>
                  <a:ea typeface="Open Sans Light"/>
                  <a:cs typeface="Open Sans Light"/>
                  <a:sym typeface="Open Sans Light"/>
                </a:rPr>
                <a:t>Queries check employees for overdue tasks</a:t>
              </a:r>
              <a:endParaRPr>
                <a:solidFill>
                  <a:srgbClr val="A5A5A5"/>
                </a:solidFill>
                <a:latin typeface="Open Sans Light"/>
                <a:ea typeface="Open Sans Light"/>
                <a:cs typeface="Open Sans Light"/>
                <a:sym typeface="Open Sans Light"/>
              </a:endParaRPr>
            </a:p>
          </p:txBody>
        </p:sp>
        <p:sp>
          <p:nvSpPr>
            <p:cNvPr id="771" name="Google Shape;771;p46"/>
            <p:cNvSpPr/>
            <p:nvPr/>
          </p:nvSpPr>
          <p:spPr>
            <a:xfrm>
              <a:off x="7000892" y="2214560"/>
              <a:ext cx="989700" cy="989700"/>
            </a:xfrm>
            <a:prstGeom prst="ellipse">
              <a:avLst/>
            </a:pr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72" name="Google Shape;772;p46"/>
            <p:cNvGrpSpPr/>
            <p:nvPr/>
          </p:nvGrpSpPr>
          <p:grpSpPr>
            <a:xfrm>
              <a:off x="7286665" y="2571954"/>
              <a:ext cx="457905" cy="286977"/>
              <a:chOff x="553750" y="4689130"/>
              <a:chExt cx="365418" cy="229014"/>
            </a:xfrm>
          </p:grpSpPr>
          <p:sp>
            <p:nvSpPr>
              <p:cNvPr id="773" name="Google Shape;773;p46"/>
              <p:cNvSpPr/>
              <p:nvPr/>
            </p:nvSpPr>
            <p:spPr>
              <a:xfrm>
                <a:off x="553750" y="4689130"/>
                <a:ext cx="365418" cy="229014"/>
              </a:xfrm>
              <a:custGeom>
                <a:rect b="b" l="l" r="r" t="t"/>
                <a:pathLst>
                  <a:path extrusionOk="0" h="21600" w="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solidFill>
                <a:schemeClr val="lt1"/>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3000">
                  <a:solidFill>
                    <a:srgbClr val="FFFFFF"/>
                  </a:solidFill>
                  <a:latin typeface="Calibri"/>
                  <a:ea typeface="Calibri"/>
                  <a:cs typeface="Calibri"/>
                  <a:sym typeface="Calibri"/>
                </a:endParaRPr>
              </a:p>
            </p:txBody>
          </p:sp>
          <p:sp>
            <p:nvSpPr>
              <p:cNvPr id="774" name="Google Shape;774;p46"/>
              <p:cNvSpPr/>
              <p:nvPr/>
            </p:nvSpPr>
            <p:spPr>
              <a:xfrm>
                <a:off x="690785" y="4757961"/>
                <a:ext cx="51948" cy="51300"/>
              </a:xfrm>
              <a:custGeom>
                <a:rect b="b" l="l" r="r" t="t"/>
                <a:pathLst>
                  <a:path extrusionOk="0" h="21600" w="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solidFill>
                <a:schemeClr val="lt1"/>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3000">
                  <a:solidFill>
                    <a:srgbClr val="FFFFFF"/>
                  </a:solidFill>
                  <a:latin typeface="Calibri"/>
                  <a:ea typeface="Calibri"/>
                  <a:cs typeface="Calibri"/>
                  <a:sym typeface="Calibri"/>
                </a:endParaRPr>
              </a:p>
            </p:txBody>
          </p:sp>
          <p:sp>
            <p:nvSpPr>
              <p:cNvPr id="775" name="Google Shape;775;p46"/>
              <p:cNvSpPr/>
              <p:nvPr/>
            </p:nvSpPr>
            <p:spPr>
              <a:xfrm>
                <a:off x="656368" y="4723545"/>
                <a:ext cx="160164" cy="160164"/>
              </a:xfrm>
              <a:custGeom>
                <a:rect b="b" l="l" r="r" t="t"/>
                <a:pathLst>
                  <a:path extrusionOk="0" h="21600" w="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solidFill>
                <a:schemeClr val="lt1"/>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3000">
                  <a:solidFill>
                    <a:srgbClr val="FFFFFF"/>
                  </a:solidFill>
                  <a:latin typeface="Calibri"/>
                  <a:ea typeface="Calibri"/>
                  <a:cs typeface="Calibri"/>
                  <a:sym typeface="Calibri"/>
                </a:endParaRPr>
              </a:p>
            </p:txBody>
          </p:sp>
        </p:grpSp>
      </p:grpSp>
      <p:grpSp>
        <p:nvGrpSpPr>
          <p:cNvPr id="776" name="Google Shape;776;p46"/>
          <p:cNvGrpSpPr/>
          <p:nvPr/>
        </p:nvGrpSpPr>
        <p:grpSpPr>
          <a:xfrm>
            <a:off x="285719" y="1000113"/>
            <a:ext cx="1803292" cy="3325447"/>
            <a:chOff x="285719" y="1000113"/>
            <a:chExt cx="1803292" cy="3325447"/>
          </a:xfrm>
        </p:grpSpPr>
        <p:grpSp>
          <p:nvGrpSpPr>
            <p:cNvPr id="777" name="Google Shape;777;p46"/>
            <p:cNvGrpSpPr/>
            <p:nvPr/>
          </p:nvGrpSpPr>
          <p:grpSpPr>
            <a:xfrm>
              <a:off x="285719" y="1000113"/>
              <a:ext cx="1517540" cy="3182571"/>
              <a:chOff x="685800" y="514350"/>
              <a:chExt cx="1985010" cy="4162944"/>
            </a:xfrm>
          </p:grpSpPr>
          <p:pic>
            <p:nvPicPr>
              <p:cNvPr descr="iPhone-5-(black).png" id="778" name="Google Shape;778;p46"/>
              <p:cNvPicPr preferRelativeResize="0"/>
              <p:nvPr/>
            </p:nvPicPr>
            <p:blipFill rotWithShape="1">
              <a:blip r:embed="rId3">
                <a:alphaModFix/>
              </a:blip>
              <a:srcRect b="0" l="0" r="0" t="0"/>
              <a:stretch/>
            </p:blipFill>
            <p:spPr>
              <a:xfrm>
                <a:off x="685800" y="514350"/>
                <a:ext cx="1985010" cy="4162944"/>
              </a:xfrm>
              <a:prstGeom prst="rect">
                <a:avLst/>
              </a:prstGeom>
              <a:noFill/>
              <a:ln>
                <a:noFill/>
              </a:ln>
            </p:spPr>
          </p:pic>
          <p:sp>
            <p:nvSpPr>
              <p:cNvPr id="779" name="Google Shape;779;p46"/>
              <p:cNvSpPr/>
              <p:nvPr/>
            </p:nvSpPr>
            <p:spPr>
              <a:xfrm>
                <a:off x="838200" y="1123950"/>
                <a:ext cx="1676400" cy="29718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780" name="Google Shape;780;p46"/>
            <p:cNvGrpSpPr/>
            <p:nvPr/>
          </p:nvGrpSpPr>
          <p:grpSpPr>
            <a:xfrm>
              <a:off x="571471" y="1142989"/>
              <a:ext cx="1517540" cy="3182571"/>
              <a:chOff x="685800" y="514350"/>
              <a:chExt cx="1985010" cy="4162944"/>
            </a:xfrm>
          </p:grpSpPr>
          <p:pic>
            <p:nvPicPr>
              <p:cNvPr descr="iPhone-5-(black).png" id="781" name="Google Shape;781;p46"/>
              <p:cNvPicPr preferRelativeResize="0"/>
              <p:nvPr/>
            </p:nvPicPr>
            <p:blipFill rotWithShape="1">
              <a:blip r:embed="rId3">
                <a:alphaModFix/>
              </a:blip>
              <a:srcRect b="0" l="0" r="0" t="0"/>
              <a:stretch/>
            </p:blipFill>
            <p:spPr>
              <a:xfrm>
                <a:off x="685800" y="514350"/>
                <a:ext cx="1985010" cy="4162944"/>
              </a:xfrm>
              <a:prstGeom prst="rect">
                <a:avLst/>
              </a:prstGeom>
              <a:noFill/>
              <a:ln>
                <a:noFill/>
              </a:ln>
            </p:spPr>
          </p:pic>
          <p:sp>
            <p:nvSpPr>
              <p:cNvPr id="782" name="Google Shape;782;p46"/>
              <p:cNvSpPr/>
              <p:nvPr/>
            </p:nvSpPr>
            <p:spPr>
              <a:xfrm>
                <a:off x="838200" y="1123950"/>
                <a:ext cx="1676400" cy="29718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pic>
        <p:nvPicPr>
          <p:cNvPr id="783" name="Google Shape;783;p46"/>
          <p:cNvPicPr preferRelativeResize="0"/>
          <p:nvPr/>
        </p:nvPicPr>
        <p:blipFill>
          <a:blip r:embed="rId4">
            <a:alphaModFix/>
          </a:blip>
          <a:stretch>
            <a:fillRect/>
          </a:stretch>
        </p:blipFill>
        <p:spPr>
          <a:xfrm>
            <a:off x="695750" y="1619050"/>
            <a:ext cx="1298475" cy="2286001"/>
          </a:xfrm>
          <a:prstGeom prst="rect">
            <a:avLst/>
          </a:prstGeom>
          <a:noFill/>
          <a:ln>
            <a:noFill/>
          </a:ln>
        </p:spPr>
      </p:pic>
      <p:pic>
        <p:nvPicPr>
          <p:cNvPr id="784" name="Google Shape;784;p46"/>
          <p:cNvPicPr preferRelativeResize="0"/>
          <p:nvPr/>
        </p:nvPicPr>
        <p:blipFill>
          <a:blip r:embed="rId5">
            <a:alphaModFix/>
          </a:blip>
          <a:stretch>
            <a:fillRect/>
          </a:stretch>
        </p:blipFill>
        <p:spPr>
          <a:xfrm>
            <a:off x="390499" y="1466125"/>
            <a:ext cx="219750" cy="2286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53"/>
                                        </p:tgtEl>
                                        <p:attrNameLst>
                                          <p:attrName>style.visibility</p:attrName>
                                        </p:attrNameLst>
                                      </p:cBhvr>
                                      <p:to>
                                        <p:strVal val="visible"/>
                                      </p:to>
                                    </p:set>
                                    <p:animEffect filter="fade" transition="in">
                                      <p:cBhvr>
                                        <p:cTn dur="500"/>
                                        <p:tgtEl>
                                          <p:spTgt spid="753"/>
                                        </p:tgtEl>
                                      </p:cBhvr>
                                    </p:animEffect>
                                  </p:childTnLst>
                                </p:cTn>
                              </p:par>
                              <p:par>
                                <p:cTn fill="hold" nodeType="withEffect" presetClass="entr" presetID="10" presetSubtype="0">
                                  <p:stCondLst>
                                    <p:cond delay="0"/>
                                  </p:stCondLst>
                                  <p:childTnLst>
                                    <p:set>
                                      <p:cBhvr>
                                        <p:cTn dur="1" fill="hold">
                                          <p:stCondLst>
                                            <p:cond delay="0"/>
                                          </p:stCondLst>
                                        </p:cTn>
                                        <p:tgtEl>
                                          <p:spTgt spid="752"/>
                                        </p:tgtEl>
                                        <p:attrNameLst>
                                          <p:attrName>style.visibility</p:attrName>
                                        </p:attrNameLst>
                                      </p:cBhvr>
                                      <p:to>
                                        <p:strVal val="visible"/>
                                      </p:to>
                                    </p:set>
                                    <p:animEffect filter="fade" transition="in">
                                      <p:cBhvr>
                                        <p:cTn dur="500"/>
                                        <p:tgtEl>
                                          <p:spTgt spid="75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76"/>
                                        </p:tgtEl>
                                        <p:attrNameLst>
                                          <p:attrName>style.visibility</p:attrName>
                                        </p:attrNameLst>
                                      </p:cBhvr>
                                      <p:to>
                                        <p:strVal val="visible"/>
                                      </p:to>
                                    </p:set>
                                    <p:animEffect filter="fade" transition="in">
                                      <p:cBhvr>
                                        <p:cTn dur="500"/>
                                        <p:tgtEl>
                                          <p:spTgt spid="77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51"/>
                                        </p:tgtEl>
                                        <p:attrNameLst>
                                          <p:attrName>style.visibility</p:attrName>
                                        </p:attrNameLst>
                                      </p:cBhvr>
                                      <p:to>
                                        <p:strVal val="visible"/>
                                      </p:to>
                                    </p:set>
                                    <p:animEffect filter="fade" transition="in">
                                      <p:cBhvr>
                                        <p:cTn dur="500"/>
                                        <p:tgtEl>
                                          <p:spTgt spid="75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759"/>
                                        </p:tgtEl>
                                        <p:attrNameLst>
                                          <p:attrName>style.visibility</p:attrName>
                                        </p:attrNameLst>
                                      </p:cBhvr>
                                      <p:to>
                                        <p:strVal val="visible"/>
                                      </p:to>
                                    </p:set>
                                    <p:animEffect filter="fade" transition="in">
                                      <p:cBhvr>
                                        <p:cTn dur="500"/>
                                        <p:tgtEl>
                                          <p:spTgt spid="75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57"/>
                                        </p:tgtEl>
                                        <p:attrNameLst>
                                          <p:attrName>style.visibility</p:attrName>
                                        </p:attrNameLst>
                                      </p:cBhvr>
                                      <p:to>
                                        <p:strVal val="visible"/>
                                      </p:to>
                                    </p:set>
                                    <p:animEffect filter="fade" transition="in">
                                      <p:cBhvr>
                                        <p:cTn dur="500"/>
                                        <p:tgtEl>
                                          <p:spTgt spid="757"/>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763"/>
                                        </p:tgtEl>
                                        <p:attrNameLst>
                                          <p:attrName>style.visibility</p:attrName>
                                        </p:attrNameLst>
                                      </p:cBhvr>
                                      <p:to>
                                        <p:strVal val="visible"/>
                                      </p:to>
                                    </p:set>
                                    <p:animEffect filter="fade" transition="in">
                                      <p:cBhvr>
                                        <p:cTn dur="500"/>
                                        <p:tgtEl>
                                          <p:spTgt spid="76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758"/>
                                        </p:tgtEl>
                                        <p:attrNameLst>
                                          <p:attrName>style.visibility</p:attrName>
                                        </p:attrNameLst>
                                      </p:cBhvr>
                                      <p:to>
                                        <p:strVal val="visible"/>
                                      </p:to>
                                    </p:set>
                                    <p:animEffect filter="fade" transition="in">
                                      <p:cBhvr>
                                        <p:cTn dur="500"/>
                                        <p:tgtEl>
                                          <p:spTgt spid="758"/>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769"/>
                                        </p:tgtEl>
                                        <p:attrNameLst>
                                          <p:attrName>style.visibility</p:attrName>
                                        </p:attrNameLst>
                                      </p:cBhvr>
                                      <p:to>
                                        <p:strVal val="visible"/>
                                      </p:to>
                                    </p:set>
                                    <p:animEffect filter="fade" transition="in">
                                      <p:cBhvr>
                                        <p:cTn dur="500"/>
                                        <p:tgtEl>
                                          <p:spTgt spid="7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8" name="Shape 788"/>
        <p:cNvGrpSpPr/>
        <p:nvPr/>
      </p:nvGrpSpPr>
      <p:grpSpPr>
        <a:xfrm>
          <a:off x="0" y="0"/>
          <a:ext cx="0" cy="0"/>
          <a:chOff x="0" y="0"/>
          <a:chExt cx="0" cy="0"/>
        </a:xfrm>
      </p:grpSpPr>
      <p:sp>
        <p:nvSpPr>
          <p:cNvPr id="789" name="Google Shape;789;p47"/>
          <p:cNvSpPr/>
          <p:nvPr/>
        </p:nvSpPr>
        <p:spPr>
          <a:xfrm>
            <a:off x="0" y="0"/>
            <a:ext cx="9144000" cy="51435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0" name="Google Shape;790;p47"/>
          <p:cNvSpPr/>
          <p:nvPr/>
        </p:nvSpPr>
        <p:spPr>
          <a:xfrm>
            <a:off x="4034254" y="-1"/>
            <a:ext cx="5109600" cy="5133000"/>
          </a:xfrm>
          <a:prstGeom prst="ellipse">
            <a:avLst/>
          </a:prstGeom>
          <a:solidFill>
            <a:srgbClr val="59A9E3">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1" name="Google Shape;791;p47"/>
          <p:cNvSpPr/>
          <p:nvPr/>
        </p:nvSpPr>
        <p:spPr>
          <a:xfrm>
            <a:off x="5174630" y="1279803"/>
            <a:ext cx="2683500" cy="26835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92" name="Google Shape;792;p47"/>
          <p:cNvGrpSpPr/>
          <p:nvPr/>
        </p:nvGrpSpPr>
        <p:grpSpPr>
          <a:xfrm>
            <a:off x="5293657" y="2426106"/>
            <a:ext cx="2438400" cy="867470"/>
            <a:chOff x="5572132" y="2412280"/>
            <a:chExt cx="2438400" cy="867470"/>
          </a:xfrm>
        </p:grpSpPr>
        <p:sp>
          <p:nvSpPr>
            <p:cNvPr id="793" name="Google Shape;793;p47"/>
            <p:cNvSpPr/>
            <p:nvPr/>
          </p:nvSpPr>
          <p:spPr>
            <a:xfrm>
              <a:off x="6081832" y="2412280"/>
              <a:ext cx="19287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lt1"/>
                  </a:solidFill>
                  <a:latin typeface="Open Sans"/>
                  <a:ea typeface="Open Sans"/>
                  <a:cs typeface="Open Sans"/>
                  <a:sym typeface="Open Sans"/>
                </a:rPr>
                <a:t>Demo 1</a:t>
              </a:r>
              <a:endParaRPr sz="2400">
                <a:solidFill>
                  <a:schemeClr val="lt1"/>
                </a:solidFill>
                <a:latin typeface="Open Sans"/>
                <a:ea typeface="Open Sans"/>
                <a:cs typeface="Open Sans"/>
                <a:sym typeface="Open Sans"/>
              </a:endParaRPr>
            </a:p>
          </p:txBody>
        </p:sp>
        <p:sp>
          <p:nvSpPr>
            <p:cNvPr id="794" name="Google Shape;794;p47"/>
            <p:cNvSpPr/>
            <p:nvPr/>
          </p:nvSpPr>
          <p:spPr>
            <a:xfrm>
              <a:off x="5572132" y="2571750"/>
              <a:ext cx="22860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89"/>
                                        </p:tgtEl>
                                        <p:attrNameLst>
                                          <p:attrName>style.visibility</p:attrName>
                                        </p:attrNameLst>
                                      </p:cBhvr>
                                      <p:to>
                                        <p:strVal val="visible"/>
                                      </p:to>
                                    </p:set>
                                    <p:animEffect filter="fade" transition="in">
                                      <p:cBhvr>
                                        <p:cTn dur="500"/>
                                        <p:tgtEl>
                                          <p:spTgt spid="78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90"/>
                                        </p:tgtEl>
                                        <p:attrNameLst>
                                          <p:attrName>style.visibility</p:attrName>
                                        </p:attrNameLst>
                                      </p:cBhvr>
                                      <p:to>
                                        <p:strVal val="visible"/>
                                      </p:to>
                                    </p:set>
                                    <p:animEffect filter="fade" transition="in">
                                      <p:cBhvr>
                                        <p:cTn dur="500"/>
                                        <p:tgtEl>
                                          <p:spTgt spid="79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91"/>
                                        </p:tgtEl>
                                        <p:attrNameLst>
                                          <p:attrName>style.visibility</p:attrName>
                                        </p:attrNameLst>
                                      </p:cBhvr>
                                      <p:to>
                                        <p:strVal val="visible"/>
                                      </p:to>
                                    </p:set>
                                    <p:animEffect filter="fade" transition="in">
                                      <p:cBhvr>
                                        <p:cTn dur="500"/>
                                        <p:tgtEl>
                                          <p:spTgt spid="79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792"/>
                                        </p:tgtEl>
                                        <p:attrNameLst>
                                          <p:attrName>style.visibility</p:attrName>
                                        </p:attrNameLst>
                                      </p:cBhvr>
                                      <p:to>
                                        <p:strVal val="visible"/>
                                      </p:to>
                                    </p:set>
                                    <p:animEffect filter="fade" transition="in">
                                      <p:cBhvr>
                                        <p:cTn dur="500"/>
                                        <p:tgtEl>
                                          <p:spTgt spid="7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8" name="Shape 798"/>
        <p:cNvGrpSpPr/>
        <p:nvPr/>
      </p:nvGrpSpPr>
      <p:grpSpPr>
        <a:xfrm>
          <a:off x="0" y="0"/>
          <a:ext cx="0" cy="0"/>
          <a:chOff x="0" y="0"/>
          <a:chExt cx="0" cy="0"/>
        </a:xfrm>
      </p:grpSpPr>
      <p:pic>
        <p:nvPicPr>
          <p:cNvPr id="799" name="Google Shape;799;p48" title="My Movie 1.mp4">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3" name="Shape 803"/>
        <p:cNvGrpSpPr/>
        <p:nvPr/>
      </p:nvGrpSpPr>
      <p:grpSpPr>
        <a:xfrm>
          <a:off x="0" y="0"/>
          <a:ext cx="0" cy="0"/>
          <a:chOff x="0" y="0"/>
          <a:chExt cx="0" cy="0"/>
        </a:xfrm>
      </p:grpSpPr>
      <p:pic>
        <p:nvPicPr>
          <p:cNvPr id="804" name="Google Shape;804;p49"/>
          <p:cNvPicPr preferRelativeResize="0"/>
          <p:nvPr/>
        </p:nvPicPr>
        <p:blipFill>
          <a:blip r:embed="rId3">
            <a:alphaModFix/>
          </a:blip>
          <a:stretch>
            <a:fillRect/>
          </a:stretch>
        </p:blipFill>
        <p:spPr>
          <a:xfrm>
            <a:off x="1604800" y="0"/>
            <a:ext cx="6071576"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08" name="Shape 808"/>
        <p:cNvGrpSpPr/>
        <p:nvPr/>
      </p:nvGrpSpPr>
      <p:grpSpPr>
        <a:xfrm>
          <a:off x="0" y="0"/>
          <a:ext cx="0" cy="0"/>
          <a:chOff x="0" y="0"/>
          <a:chExt cx="0" cy="0"/>
        </a:xfrm>
      </p:grpSpPr>
      <p:sp>
        <p:nvSpPr>
          <p:cNvPr id="809" name="Google Shape;809;p50"/>
          <p:cNvSpPr/>
          <p:nvPr/>
        </p:nvSpPr>
        <p:spPr>
          <a:xfrm>
            <a:off x="0" y="1714494"/>
            <a:ext cx="9144000" cy="19287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810" name="Google Shape;810;p50"/>
          <p:cNvGrpSpPr/>
          <p:nvPr/>
        </p:nvGrpSpPr>
        <p:grpSpPr>
          <a:xfrm>
            <a:off x="2560978" y="1608161"/>
            <a:ext cx="4031812" cy="2433616"/>
            <a:chOff x="336947" y="1950447"/>
            <a:chExt cx="6745545" cy="4071635"/>
          </a:xfrm>
        </p:grpSpPr>
        <p:pic>
          <p:nvPicPr>
            <p:cNvPr id="811" name="Google Shape;811;p50"/>
            <p:cNvPicPr preferRelativeResize="0"/>
            <p:nvPr/>
          </p:nvPicPr>
          <p:blipFill rotWithShape="1">
            <a:blip r:embed="rId3">
              <a:alphaModFix/>
            </a:blip>
            <a:srcRect b="0" l="0" r="0" t="0"/>
            <a:stretch/>
          </p:blipFill>
          <p:spPr>
            <a:xfrm>
              <a:off x="336947" y="1950447"/>
              <a:ext cx="6745545" cy="4071635"/>
            </a:xfrm>
            <a:prstGeom prst="rect">
              <a:avLst/>
            </a:prstGeom>
            <a:noFill/>
            <a:ln>
              <a:noFill/>
            </a:ln>
          </p:spPr>
        </p:pic>
        <p:sp>
          <p:nvSpPr>
            <p:cNvPr id="812" name="Google Shape;812;p50"/>
            <p:cNvSpPr/>
            <p:nvPr/>
          </p:nvSpPr>
          <p:spPr>
            <a:xfrm>
              <a:off x="1129035" y="2160307"/>
              <a:ext cx="5184600" cy="32403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813" name="Google Shape;813;p50"/>
          <p:cNvSpPr/>
          <p:nvPr/>
        </p:nvSpPr>
        <p:spPr>
          <a:xfrm>
            <a:off x="857224" y="642924"/>
            <a:ext cx="7429500" cy="261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a:solidFill>
                  <a:srgbClr val="A5A5A5"/>
                </a:solidFill>
                <a:latin typeface="Open Sans"/>
                <a:ea typeface="Open Sans"/>
                <a:cs typeface="Open Sans"/>
                <a:sym typeface="Open Sans"/>
              </a:rPr>
              <a:t>Intuitive Design</a:t>
            </a:r>
            <a:endParaRPr>
              <a:solidFill>
                <a:srgbClr val="A5A5A5"/>
              </a:solidFill>
              <a:latin typeface="Open Sans"/>
              <a:ea typeface="Open Sans"/>
              <a:cs typeface="Open Sans"/>
              <a:sym typeface="Open Sans"/>
            </a:endParaRPr>
          </a:p>
        </p:txBody>
      </p:sp>
      <p:grpSp>
        <p:nvGrpSpPr>
          <p:cNvPr id="814" name="Google Shape;814;p50"/>
          <p:cNvGrpSpPr/>
          <p:nvPr/>
        </p:nvGrpSpPr>
        <p:grpSpPr>
          <a:xfrm>
            <a:off x="857224" y="142876"/>
            <a:ext cx="7429500" cy="492300"/>
            <a:chOff x="857224" y="142876"/>
            <a:chExt cx="7429500" cy="492300"/>
          </a:xfrm>
        </p:grpSpPr>
        <p:sp>
          <p:nvSpPr>
            <p:cNvPr id="815" name="Google Shape;815;p50"/>
            <p:cNvSpPr/>
            <p:nvPr/>
          </p:nvSpPr>
          <p:spPr>
            <a:xfrm>
              <a:off x="857224" y="142876"/>
              <a:ext cx="7429500" cy="492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2600">
                  <a:solidFill>
                    <a:srgbClr val="BFBFBF"/>
                  </a:solidFill>
                  <a:latin typeface="Open Sans"/>
                  <a:ea typeface="Open Sans"/>
                  <a:cs typeface="Open Sans"/>
                  <a:sym typeface="Open Sans"/>
                </a:rPr>
                <a:t>Employee Dashboard</a:t>
              </a:r>
              <a:endParaRPr sz="2600">
                <a:solidFill>
                  <a:srgbClr val="BFBFBF"/>
                </a:solidFill>
                <a:latin typeface="Open Sans"/>
                <a:ea typeface="Open Sans"/>
                <a:cs typeface="Open Sans"/>
                <a:sym typeface="Open Sans"/>
              </a:endParaRPr>
            </a:p>
          </p:txBody>
        </p:sp>
        <p:cxnSp>
          <p:nvCxnSpPr>
            <p:cNvPr id="816" name="Google Shape;816;p50"/>
            <p:cNvCxnSpPr/>
            <p:nvPr/>
          </p:nvCxnSpPr>
          <p:spPr>
            <a:xfrm rot="5400000">
              <a:off x="2709852" y="385537"/>
              <a:ext cx="286500" cy="1200"/>
            </a:xfrm>
            <a:prstGeom prst="straightConnector1">
              <a:avLst/>
            </a:prstGeom>
            <a:noFill/>
            <a:ln cap="flat" cmpd="sng" w="19050">
              <a:solidFill>
                <a:srgbClr val="BFBFBF"/>
              </a:solidFill>
              <a:prstDash val="solid"/>
              <a:round/>
              <a:headEnd len="sm" w="sm" type="none"/>
              <a:tailEnd len="sm" w="sm" type="none"/>
            </a:ln>
          </p:spPr>
        </p:cxnSp>
        <p:cxnSp>
          <p:nvCxnSpPr>
            <p:cNvPr id="817" name="Google Shape;817;p50"/>
            <p:cNvCxnSpPr/>
            <p:nvPr/>
          </p:nvCxnSpPr>
          <p:spPr>
            <a:xfrm rot="5400000">
              <a:off x="6206697" y="385537"/>
              <a:ext cx="286500" cy="1200"/>
            </a:xfrm>
            <a:prstGeom prst="straightConnector1">
              <a:avLst/>
            </a:prstGeom>
            <a:noFill/>
            <a:ln cap="flat" cmpd="sng" w="19050">
              <a:solidFill>
                <a:srgbClr val="BFBFBF"/>
              </a:solidFill>
              <a:prstDash val="solid"/>
              <a:round/>
              <a:headEnd len="sm" w="sm" type="none"/>
              <a:tailEnd len="sm" w="sm" type="none"/>
            </a:ln>
          </p:spPr>
        </p:cxnSp>
      </p:grpSp>
      <p:grpSp>
        <p:nvGrpSpPr>
          <p:cNvPr id="818" name="Google Shape;818;p50"/>
          <p:cNvGrpSpPr/>
          <p:nvPr/>
        </p:nvGrpSpPr>
        <p:grpSpPr>
          <a:xfrm>
            <a:off x="114550" y="1709732"/>
            <a:ext cx="2633700" cy="701243"/>
            <a:chOff x="114550" y="1709732"/>
            <a:chExt cx="2633700" cy="701243"/>
          </a:xfrm>
        </p:grpSpPr>
        <p:sp>
          <p:nvSpPr>
            <p:cNvPr id="819" name="Google Shape;819;p50"/>
            <p:cNvSpPr/>
            <p:nvPr/>
          </p:nvSpPr>
          <p:spPr>
            <a:xfrm>
              <a:off x="114550" y="1995475"/>
              <a:ext cx="2633700" cy="4155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lang="en" sz="1200">
                  <a:solidFill>
                    <a:schemeClr val="lt1"/>
                  </a:solidFill>
                  <a:latin typeface="Open Sans Light"/>
                  <a:ea typeface="Open Sans Light"/>
                  <a:cs typeface="Open Sans Light"/>
                  <a:sym typeface="Open Sans Light"/>
                </a:rPr>
                <a:t>Gauge meter to show how many items out of 5 need action</a:t>
              </a:r>
              <a:endParaRPr sz="1200">
                <a:solidFill>
                  <a:schemeClr val="lt1"/>
                </a:solidFill>
                <a:latin typeface="Open Sans Light"/>
                <a:ea typeface="Open Sans Light"/>
                <a:cs typeface="Open Sans Light"/>
                <a:sym typeface="Open Sans Light"/>
              </a:endParaRPr>
            </a:p>
          </p:txBody>
        </p:sp>
        <p:sp>
          <p:nvSpPr>
            <p:cNvPr id="820" name="Google Shape;820;p50"/>
            <p:cNvSpPr/>
            <p:nvPr/>
          </p:nvSpPr>
          <p:spPr>
            <a:xfrm>
              <a:off x="660847" y="1709732"/>
              <a:ext cx="1452600" cy="2616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lang="en">
                  <a:solidFill>
                    <a:schemeClr val="lt1"/>
                  </a:solidFill>
                  <a:latin typeface="Open Sans"/>
                  <a:ea typeface="Open Sans"/>
                  <a:cs typeface="Open Sans"/>
                  <a:sym typeface="Open Sans"/>
                </a:rPr>
                <a:t>Progress Bar</a:t>
              </a:r>
              <a:endParaRPr>
                <a:solidFill>
                  <a:schemeClr val="lt1"/>
                </a:solidFill>
                <a:latin typeface="Open Sans"/>
                <a:ea typeface="Open Sans"/>
                <a:cs typeface="Open Sans"/>
                <a:sym typeface="Open Sans"/>
              </a:endParaRPr>
            </a:p>
          </p:txBody>
        </p:sp>
      </p:grpSp>
      <p:grpSp>
        <p:nvGrpSpPr>
          <p:cNvPr id="821" name="Google Shape;821;p50"/>
          <p:cNvGrpSpPr/>
          <p:nvPr/>
        </p:nvGrpSpPr>
        <p:grpSpPr>
          <a:xfrm>
            <a:off x="-105774" y="2633675"/>
            <a:ext cx="3051894" cy="1158150"/>
            <a:chOff x="181516" y="2862275"/>
            <a:chExt cx="2701270" cy="1158150"/>
          </a:xfrm>
        </p:grpSpPr>
        <p:sp>
          <p:nvSpPr>
            <p:cNvPr id="822" name="Google Shape;822;p50"/>
            <p:cNvSpPr/>
            <p:nvPr/>
          </p:nvSpPr>
          <p:spPr>
            <a:xfrm>
              <a:off x="269186" y="3071825"/>
              <a:ext cx="2613600" cy="9486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lang="en" sz="1200">
                  <a:solidFill>
                    <a:schemeClr val="lt1"/>
                  </a:solidFill>
                  <a:latin typeface="Open Sans Light"/>
                  <a:ea typeface="Open Sans Light"/>
                  <a:cs typeface="Open Sans Light"/>
                  <a:sym typeface="Open Sans Light"/>
                </a:rPr>
                <a:t>Variable panels which use employee data to let the user know which tasks are yet to be completed</a:t>
              </a:r>
              <a:endParaRPr sz="1200">
                <a:solidFill>
                  <a:schemeClr val="lt1"/>
                </a:solidFill>
                <a:latin typeface="Open Sans Light"/>
                <a:ea typeface="Open Sans Light"/>
                <a:cs typeface="Open Sans Light"/>
                <a:sym typeface="Open Sans Light"/>
              </a:endParaRPr>
            </a:p>
          </p:txBody>
        </p:sp>
        <p:sp>
          <p:nvSpPr>
            <p:cNvPr id="823" name="Google Shape;823;p50"/>
            <p:cNvSpPr/>
            <p:nvPr/>
          </p:nvSpPr>
          <p:spPr>
            <a:xfrm>
              <a:off x="181516" y="2862275"/>
              <a:ext cx="2613600" cy="2616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lang="en">
                  <a:solidFill>
                    <a:schemeClr val="lt1"/>
                  </a:solidFill>
                  <a:latin typeface="Open Sans"/>
                  <a:ea typeface="Open Sans"/>
                  <a:cs typeface="Open Sans"/>
                  <a:sym typeface="Open Sans"/>
                </a:rPr>
                <a:t>Panels for each task</a:t>
              </a:r>
              <a:endParaRPr>
                <a:solidFill>
                  <a:schemeClr val="lt1"/>
                </a:solidFill>
                <a:latin typeface="Open Sans"/>
                <a:ea typeface="Open Sans"/>
                <a:cs typeface="Open Sans"/>
                <a:sym typeface="Open Sans"/>
              </a:endParaRPr>
            </a:p>
          </p:txBody>
        </p:sp>
      </p:grpSp>
      <p:grpSp>
        <p:nvGrpSpPr>
          <p:cNvPr id="824" name="Google Shape;824;p50"/>
          <p:cNvGrpSpPr/>
          <p:nvPr/>
        </p:nvGrpSpPr>
        <p:grpSpPr>
          <a:xfrm>
            <a:off x="6346204" y="1709709"/>
            <a:ext cx="2797556" cy="701245"/>
            <a:chOff x="6557426" y="1709732"/>
            <a:chExt cx="2103900" cy="701245"/>
          </a:xfrm>
        </p:grpSpPr>
        <p:sp>
          <p:nvSpPr>
            <p:cNvPr id="825" name="Google Shape;825;p50"/>
            <p:cNvSpPr/>
            <p:nvPr/>
          </p:nvSpPr>
          <p:spPr>
            <a:xfrm>
              <a:off x="6557426" y="1995477"/>
              <a:ext cx="2103900" cy="4155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lang="en" sz="1200">
                  <a:solidFill>
                    <a:schemeClr val="lt1"/>
                  </a:solidFill>
                  <a:latin typeface="Open Sans Light"/>
                  <a:ea typeface="Open Sans Light"/>
                  <a:cs typeface="Open Sans Light"/>
                  <a:sym typeface="Open Sans Light"/>
                </a:rPr>
                <a:t>Inbox containing feedback from their colleagues</a:t>
              </a:r>
              <a:endParaRPr sz="1200">
                <a:solidFill>
                  <a:schemeClr val="lt1"/>
                </a:solidFill>
                <a:latin typeface="Open Sans Light"/>
                <a:ea typeface="Open Sans Light"/>
                <a:cs typeface="Open Sans Light"/>
                <a:sym typeface="Open Sans Light"/>
              </a:endParaRPr>
            </a:p>
          </p:txBody>
        </p:sp>
        <p:sp>
          <p:nvSpPr>
            <p:cNvPr id="826" name="Google Shape;826;p50"/>
            <p:cNvSpPr/>
            <p:nvPr/>
          </p:nvSpPr>
          <p:spPr>
            <a:xfrm>
              <a:off x="6795085" y="1709732"/>
              <a:ext cx="1452600" cy="2616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lang="en">
                  <a:solidFill>
                    <a:schemeClr val="lt1"/>
                  </a:solidFill>
                  <a:latin typeface="Open Sans"/>
                  <a:ea typeface="Open Sans"/>
                  <a:cs typeface="Open Sans"/>
                  <a:sym typeface="Open Sans"/>
                </a:rPr>
                <a:t>Feedback Inbox</a:t>
              </a:r>
              <a:endParaRPr>
                <a:solidFill>
                  <a:schemeClr val="lt1"/>
                </a:solidFill>
                <a:latin typeface="Open Sans"/>
                <a:ea typeface="Open Sans"/>
                <a:cs typeface="Open Sans"/>
                <a:sym typeface="Open Sans"/>
              </a:endParaRPr>
            </a:p>
          </p:txBody>
        </p:sp>
      </p:grpSp>
      <p:grpSp>
        <p:nvGrpSpPr>
          <p:cNvPr id="827" name="Google Shape;827;p50"/>
          <p:cNvGrpSpPr/>
          <p:nvPr/>
        </p:nvGrpSpPr>
        <p:grpSpPr>
          <a:xfrm>
            <a:off x="6174499" y="2633700"/>
            <a:ext cx="2912505" cy="660750"/>
            <a:chOff x="6230005" y="2669394"/>
            <a:chExt cx="2637900" cy="660750"/>
          </a:xfrm>
        </p:grpSpPr>
        <p:sp>
          <p:nvSpPr>
            <p:cNvPr id="828" name="Google Shape;828;p50"/>
            <p:cNvSpPr/>
            <p:nvPr/>
          </p:nvSpPr>
          <p:spPr>
            <a:xfrm>
              <a:off x="6230005" y="2914644"/>
              <a:ext cx="2637900" cy="4155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lang="en" sz="1200">
                  <a:solidFill>
                    <a:schemeClr val="lt1"/>
                  </a:solidFill>
                  <a:latin typeface="Open Sans Light"/>
                  <a:ea typeface="Open Sans Light"/>
                  <a:cs typeface="Open Sans Light"/>
                  <a:sym typeface="Open Sans Light"/>
                </a:rPr>
                <a:t>On a single click, employees will be redirected to fill out the appropriate form</a:t>
              </a:r>
              <a:endParaRPr sz="1200">
                <a:solidFill>
                  <a:schemeClr val="lt1"/>
                </a:solidFill>
                <a:latin typeface="Open Sans Light"/>
                <a:ea typeface="Open Sans Light"/>
                <a:cs typeface="Open Sans Light"/>
                <a:sym typeface="Open Sans Light"/>
              </a:endParaRPr>
            </a:p>
          </p:txBody>
        </p:sp>
        <p:sp>
          <p:nvSpPr>
            <p:cNvPr id="829" name="Google Shape;829;p50"/>
            <p:cNvSpPr/>
            <p:nvPr/>
          </p:nvSpPr>
          <p:spPr>
            <a:xfrm>
              <a:off x="6527377" y="2669394"/>
              <a:ext cx="2065500" cy="2616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lang="en">
                  <a:solidFill>
                    <a:schemeClr val="lt1"/>
                  </a:solidFill>
                  <a:latin typeface="Open Sans"/>
                  <a:ea typeface="Open Sans"/>
                  <a:cs typeface="Open Sans"/>
                  <a:sym typeface="Open Sans"/>
                </a:rPr>
                <a:t>Panels linked to forms</a:t>
              </a:r>
              <a:endParaRPr>
                <a:solidFill>
                  <a:schemeClr val="lt1"/>
                </a:solidFill>
                <a:latin typeface="Open Sans"/>
                <a:ea typeface="Open Sans"/>
                <a:cs typeface="Open Sans"/>
                <a:sym typeface="Open Sans"/>
              </a:endParaRPr>
            </a:p>
          </p:txBody>
        </p:sp>
      </p:grpSp>
      <p:pic>
        <p:nvPicPr>
          <p:cNvPr id="830" name="Google Shape;830;p50"/>
          <p:cNvPicPr preferRelativeResize="0"/>
          <p:nvPr/>
        </p:nvPicPr>
        <p:blipFill>
          <a:blip r:embed="rId4">
            <a:alphaModFix/>
          </a:blip>
          <a:stretch>
            <a:fillRect/>
          </a:stretch>
        </p:blipFill>
        <p:spPr>
          <a:xfrm>
            <a:off x="3022275" y="1714511"/>
            <a:ext cx="3099600" cy="19448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14"/>
                                        </p:tgtEl>
                                        <p:attrNameLst>
                                          <p:attrName>style.visibility</p:attrName>
                                        </p:attrNameLst>
                                      </p:cBhvr>
                                      <p:to>
                                        <p:strVal val="visible"/>
                                      </p:to>
                                    </p:set>
                                    <p:animEffect filter="fade" transition="in">
                                      <p:cBhvr>
                                        <p:cTn dur="500"/>
                                        <p:tgtEl>
                                          <p:spTgt spid="814"/>
                                        </p:tgtEl>
                                      </p:cBhvr>
                                    </p:animEffect>
                                  </p:childTnLst>
                                </p:cTn>
                              </p:par>
                              <p:par>
                                <p:cTn fill="hold" nodeType="withEffect" presetClass="entr" presetID="10" presetSubtype="0">
                                  <p:stCondLst>
                                    <p:cond delay="0"/>
                                  </p:stCondLst>
                                  <p:childTnLst>
                                    <p:set>
                                      <p:cBhvr>
                                        <p:cTn dur="1" fill="hold">
                                          <p:stCondLst>
                                            <p:cond delay="0"/>
                                          </p:stCondLst>
                                        </p:cTn>
                                        <p:tgtEl>
                                          <p:spTgt spid="813"/>
                                        </p:tgtEl>
                                        <p:attrNameLst>
                                          <p:attrName>style.visibility</p:attrName>
                                        </p:attrNameLst>
                                      </p:cBhvr>
                                      <p:to>
                                        <p:strVal val="visible"/>
                                      </p:to>
                                    </p:set>
                                    <p:animEffect filter="fade" transition="in">
                                      <p:cBhvr>
                                        <p:cTn dur="500"/>
                                        <p:tgtEl>
                                          <p:spTgt spid="81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10"/>
                                        </p:tgtEl>
                                        <p:attrNameLst>
                                          <p:attrName>style.visibility</p:attrName>
                                        </p:attrNameLst>
                                      </p:cBhvr>
                                      <p:to>
                                        <p:strVal val="visible"/>
                                      </p:to>
                                    </p:set>
                                    <p:animEffect filter="fade" transition="in">
                                      <p:cBhvr>
                                        <p:cTn dur="500"/>
                                        <p:tgtEl>
                                          <p:spTgt spid="81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09"/>
                                        </p:tgtEl>
                                        <p:attrNameLst>
                                          <p:attrName>style.visibility</p:attrName>
                                        </p:attrNameLst>
                                      </p:cBhvr>
                                      <p:to>
                                        <p:strVal val="visible"/>
                                      </p:to>
                                    </p:set>
                                    <p:animEffect filter="fade" transition="in">
                                      <p:cBhvr>
                                        <p:cTn dur="500"/>
                                        <p:tgtEl>
                                          <p:spTgt spid="80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818"/>
                                        </p:tgtEl>
                                        <p:attrNameLst>
                                          <p:attrName>style.visibility</p:attrName>
                                        </p:attrNameLst>
                                      </p:cBhvr>
                                      <p:to>
                                        <p:strVal val="visible"/>
                                      </p:to>
                                    </p:set>
                                    <p:animEffect filter="fade" transition="in">
                                      <p:cBhvr>
                                        <p:cTn dur="500"/>
                                        <p:tgtEl>
                                          <p:spTgt spid="81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21"/>
                                        </p:tgtEl>
                                        <p:attrNameLst>
                                          <p:attrName>style.visibility</p:attrName>
                                        </p:attrNameLst>
                                      </p:cBhvr>
                                      <p:to>
                                        <p:strVal val="visible"/>
                                      </p:to>
                                    </p:set>
                                    <p:animEffect filter="fade" transition="in">
                                      <p:cBhvr>
                                        <p:cTn dur="500"/>
                                        <p:tgtEl>
                                          <p:spTgt spid="821"/>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824"/>
                                        </p:tgtEl>
                                        <p:attrNameLst>
                                          <p:attrName>style.visibility</p:attrName>
                                        </p:attrNameLst>
                                      </p:cBhvr>
                                      <p:to>
                                        <p:strVal val="visible"/>
                                      </p:to>
                                    </p:set>
                                    <p:animEffect filter="fade" transition="in">
                                      <p:cBhvr>
                                        <p:cTn dur="500"/>
                                        <p:tgtEl>
                                          <p:spTgt spid="824"/>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827"/>
                                        </p:tgtEl>
                                        <p:attrNameLst>
                                          <p:attrName>style.visibility</p:attrName>
                                        </p:attrNameLst>
                                      </p:cBhvr>
                                      <p:to>
                                        <p:strVal val="visible"/>
                                      </p:to>
                                    </p:set>
                                    <p:animEffect filter="fade" transition="in">
                                      <p:cBhvr>
                                        <p:cTn dur="500"/>
                                        <p:tgtEl>
                                          <p:spTgt spid="8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4" name="Shape 834"/>
        <p:cNvGrpSpPr/>
        <p:nvPr/>
      </p:nvGrpSpPr>
      <p:grpSpPr>
        <a:xfrm>
          <a:off x="0" y="0"/>
          <a:ext cx="0" cy="0"/>
          <a:chOff x="0" y="0"/>
          <a:chExt cx="0" cy="0"/>
        </a:xfrm>
      </p:grpSpPr>
      <p:sp>
        <p:nvSpPr>
          <p:cNvPr id="835" name="Google Shape;835;p51"/>
          <p:cNvSpPr/>
          <p:nvPr/>
        </p:nvSpPr>
        <p:spPr>
          <a:xfrm>
            <a:off x="857224" y="642924"/>
            <a:ext cx="7429500" cy="261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100">
                <a:solidFill>
                  <a:srgbClr val="A5A5A5"/>
                </a:solidFill>
                <a:latin typeface="Open Sans"/>
                <a:ea typeface="Open Sans"/>
                <a:cs typeface="Open Sans"/>
                <a:sym typeface="Open Sans"/>
              </a:rPr>
              <a:t>Comparative statistics</a:t>
            </a:r>
            <a:endParaRPr sz="1100">
              <a:solidFill>
                <a:srgbClr val="A5A5A5"/>
              </a:solidFill>
              <a:latin typeface="Open Sans"/>
              <a:ea typeface="Open Sans"/>
              <a:cs typeface="Open Sans"/>
              <a:sym typeface="Open Sans"/>
            </a:endParaRPr>
          </a:p>
        </p:txBody>
      </p:sp>
      <p:grpSp>
        <p:nvGrpSpPr>
          <p:cNvPr id="836" name="Google Shape;836;p51"/>
          <p:cNvGrpSpPr/>
          <p:nvPr/>
        </p:nvGrpSpPr>
        <p:grpSpPr>
          <a:xfrm>
            <a:off x="857224" y="142876"/>
            <a:ext cx="7429500" cy="492300"/>
            <a:chOff x="857224" y="142876"/>
            <a:chExt cx="7429500" cy="492300"/>
          </a:xfrm>
        </p:grpSpPr>
        <p:sp>
          <p:nvSpPr>
            <p:cNvPr id="837" name="Google Shape;837;p51"/>
            <p:cNvSpPr/>
            <p:nvPr/>
          </p:nvSpPr>
          <p:spPr>
            <a:xfrm>
              <a:off x="857224" y="142876"/>
              <a:ext cx="7429500" cy="492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2600">
                  <a:solidFill>
                    <a:srgbClr val="BFBFBF"/>
                  </a:solidFill>
                  <a:latin typeface="Open Sans"/>
                  <a:ea typeface="Open Sans"/>
                  <a:cs typeface="Open Sans"/>
                  <a:sym typeface="Open Sans"/>
                </a:rPr>
                <a:t>Employee Dashboard</a:t>
              </a:r>
              <a:endParaRPr sz="2600">
                <a:solidFill>
                  <a:srgbClr val="BFBFBF"/>
                </a:solidFill>
                <a:latin typeface="Open Sans"/>
                <a:ea typeface="Open Sans"/>
                <a:cs typeface="Open Sans"/>
                <a:sym typeface="Open Sans"/>
              </a:endParaRPr>
            </a:p>
          </p:txBody>
        </p:sp>
        <p:cxnSp>
          <p:nvCxnSpPr>
            <p:cNvPr id="838" name="Google Shape;838;p51"/>
            <p:cNvCxnSpPr/>
            <p:nvPr/>
          </p:nvCxnSpPr>
          <p:spPr>
            <a:xfrm rot="5400000">
              <a:off x="2680802" y="388437"/>
              <a:ext cx="286500" cy="1200"/>
            </a:xfrm>
            <a:prstGeom prst="straightConnector1">
              <a:avLst/>
            </a:prstGeom>
            <a:noFill/>
            <a:ln cap="flat" cmpd="sng" w="19050">
              <a:solidFill>
                <a:srgbClr val="BFBFBF"/>
              </a:solidFill>
              <a:prstDash val="solid"/>
              <a:round/>
              <a:headEnd len="sm" w="sm" type="none"/>
              <a:tailEnd len="sm" w="sm" type="none"/>
            </a:ln>
          </p:spPr>
        </p:cxnSp>
        <p:cxnSp>
          <p:nvCxnSpPr>
            <p:cNvPr id="839" name="Google Shape;839;p51"/>
            <p:cNvCxnSpPr/>
            <p:nvPr/>
          </p:nvCxnSpPr>
          <p:spPr>
            <a:xfrm rot="5400000">
              <a:off x="6213947" y="356962"/>
              <a:ext cx="286500" cy="1200"/>
            </a:xfrm>
            <a:prstGeom prst="straightConnector1">
              <a:avLst/>
            </a:prstGeom>
            <a:noFill/>
            <a:ln cap="flat" cmpd="sng" w="19050">
              <a:solidFill>
                <a:srgbClr val="BFBFBF"/>
              </a:solidFill>
              <a:prstDash val="solid"/>
              <a:round/>
              <a:headEnd len="sm" w="sm" type="none"/>
              <a:tailEnd len="sm" w="sm" type="none"/>
            </a:ln>
          </p:spPr>
        </p:cxnSp>
      </p:grpSp>
      <p:sp>
        <p:nvSpPr>
          <p:cNvPr id="840" name="Google Shape;840;p51"/>
          <p:cNvSpPr/>
          <p:nvPr/>
        </p:nvSpPr>
        <p:spPr>
          <a:xfrm>
            <a:off x="0" y="4357700"/>
            <a:ext cx="9144000" cy="7857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841" name="Google Shape;841;p51"/>
          <p:cNvGrpSpPr/>
          <p:nvPr/>
        </p:nvGrpSpPr>
        <p:grpSpPr>
          <a:xfrm>
            <a:off x="357152" y="1214411"/>
            <a:ext cx="3805511" cy="3154336"/>
            <a:chOff x="152400" y="438150"/>
            <a:chExt cx="6307825" cy="5228470"/>
          </a:xfrm>
        </p:grpSpPr>
        <p:pic>
          <p:nvPicPr>
            <p:cNvPr descr="imac.png" id="842" name="Google Shape;842;p51"/>
            <p:cNvPicPr preferRelativeResize="0"/>
            <p:nvPr/>
          </p:nvPicPr>
          <p:blipFill rotWithShape="1">
            <a:blip r:embed="rId3">
              <a:alphaModFix/>
            </a:blip>
            <a:srcRect b="0" l="0" r="0" t="0"/>
            <a:stretch/>
          </p:blipFill>
          <p:spPr>
            <a:xfrm>
              <a:off x="152400" y="438150"/>
              <a:ext cx="6307825" cy="5228470"/>
            </a:xfrm>
            <a:prstGeom prst="rect">
              <a:avLst/>
            </a:prstGeom>
            <a:noFill/>
            <a:ln>
              <a:noFill/>
            </a:ln>
          </p:spPr>
        </p:pic>
        <p:sp>
          <p:nvSpPr>
            <p:cNvPr id="843" name="Google Shape;843;p51"/>
            <p:cNvSpPr/>
            <p:nvPr/>
          </p:nvSpPr>
          <p:spPr>
            <a:xfrm>
              <a:off x="381000" y="666750"/>
              <a:ext cx="5867400" cy="35052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844" name="Google Shape;844;p51"/>
          <p:cNvGrpSpPr/>
          <p:nvPr/>
        </p:nvGrpSpPr>
        <p:grpSpPr>
          <a:xfrm>
            <a:off x="4500397" y="3071850"/>
            <a:ext cx="4297440" cy="1218169"/>
            <a:chOff x="4500527" y="3071837"/>
            <a:chExt cx="3837000" cy="1218169"/>
          </a:xfrm>
        </p:grpSpPr>
        <p:sp>
          <p:nvSpPr>
            <p:cNvPr id="845" name="Google Shape;845;p51"/>
            <p:cNvSpPr/>
            <p:nvPr/>
          </p:nvSpPr>
          <p:spPr>
            <a:xfrm>
              <a:off x="4500562" y="3505206"/>
              <a:ext cx="3571800" cy="784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
                  <a:solidFill>
                    <a:srgbClr val="A5A5A5"/>
                  </a:solidFill>
                  <a:latin typeface="Open Sans Light"/>
                  <a:ea typeface="Open Sans Light"/>
                  <a:cs typeface="Open Sans Light"/>
                  <a:sym typeface="Open Sans Light"/>
                </a:rPr>
                <a:t>Stats of task completion by city and occupation added to motivate employees by urging a sense of competition</a:t>
              </a:r>
              <a:endParaRPr>
                <a:solidFill>
                  <a:srgbClr val="A5A5A5"/>
                </a:solidFill>
                <a:latin typeface="Open Sans Light"/>
                <a:ea typeface="Open Sans Light"/>
                <a:cs typeface="Open Sans Light"/>
                <a:sym typeface="Open Sans Light"/>
              </a:endParaRPr>
            </a:p>
          </p:txBody>
        </p:sp>
        <p:sp>
          <p:nvSpPr>
            <p:cNvPr id="846" name="Google Shape;846;p51"/>
            <p:cNvSpPr/>
            <p:nvPr/>
          </p:nvSpPr>
          <p:spPr>
            <a:xfrm>
              <a:off x="4500527" y="3071837"/>
              <a:ext cx="3837000" cy="32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A5A5A5"/>
                  </a:solidFill>
                  <a:latin typeface="Open Sans"/>
                  <a:ea typeface="Open Sans"/>
                  <a:cs typeface="Open Sans"/>
                  <a:sym typeface="Open Sans"/>
                </a:rPr>
                <a:t>Comparison by city and occupation </a:t>
              </a:r>
              <a:endParaRPr sz="1800">
                <a:solidFill>
                  <a:srgbClr val="A5A5A5"/>
                </a:solidFill>
                <a:latin typeface="Open Sans"/>
                <a:ea typeface="Open Sans"/>
                <a:cs typeface="Open Sans"/>
                <a:sym typeface="Open Sans"/>
              </a:endParaRPr>
            </a:p>
          </p:txBody>
        </p:sp>
      </p:grpSp>
      <p:pic>
        <p:nvPicPr>
          <p:cNvPr id="847" name="Google Shape;847;p51"/>
          <p:cNvPicPr preferRelativeResize="0"/>
          <p:nvPr/>
        </p:nvPicPr>
        <p:blipFill rotWithShape="1">
          <a:blip r:embed="rId4">
            <a:alphaModFix/>
          </a:blip>
          <a:srcRect b="-9277" l="0" r="0" t="0"/>
          <a:stretch/>
        </p:blipFill>
        <p:spPr>
          <a:xfrm>
            <a:off x="4429125" y="1214425"/>
            <a:ext cx="4533900" cy="1789800"/>
          </a:xfrm>
          <a:prstGeom prst="rect">
            <a:avLst/>
          </a:prstGeom>
          <a:noFill/>
          <a:ln>
            <a:noFill/>
          </a:ln>
        </p:spPr>
      </p:pic>
      <p:pic>
        <p:nvPicPr>
          <p:cNvPr id="848" name="Google Shape;848;p51"/>
          <p:cNvPicPr preferRelativeResize="0"/>
          <p:nvPr/>
        </p:nvPicPr>
        <p:blipFill>
          <a:blip r:embed="rId5">
            <a:alphaModFix/>
          </a:blip>
          <a:stretch>
            <a:fillRect/>
          </a:stretch>
        </p:blipFill>
        <p:spPr>
          <a:xfrm>
            <a:off x="474025" y="1347199"/>
            <a:ext cx="3571800" cy="2125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36"/>
                                        </p:tgtEl>
                                        <p:attrNameLst>
                                          <p:attrName>style.visibility</p:attrName>
                                        </p:attrNameLst>
                                      </p:cBhvr>
                                      <p:to>
                                        <p:strVal val="visible"/>
                                      </p:to>
                                    </p:set>
                                    <p:animEffect filter="fade" transition="in">
                                      <p:cBhvr>
                                        <p:cTn dur="500"/>
                                        <p:tgtEl>
                                          <p:spTgt spid="836"/>
                                        </p:tgtEl>
                                      </p:cBhvr>
                                    </p:animEffect>
                                  </p:childTnLst>
                                </p:cTn>
                              </p:par>
                              <p:par>
                                <p:cTn fill="hold" nodeType="withEffect" presetClass="entr" presetID="10" presetSubtype="0">
                                  <p:stCondLst>
                                    <p:cond delay="0"/>
                                  </p:stCondLst>
                                  <p:childTnLst>
                                    <p:set>
                                      <p:cBhvr>
                                        <p:cTn dur="1" fill="hold">
                                          <p:stCondLst>
                                            <p:cond delay="0"/>
                                          </p:stCondLst>
                                        </p:cTn>
                                        <p:tgtEl>
                                          <p:spTgt spid="835"/>
                                        </p:tgtEl>
                                        <p:attrNameLst>
                                          <p:attrName>style.visibility</p:attrName>
                                        </p:attrNameLst>
                                      </p:cBhvr>
                                      <p:to>
                                        <p:strVal val="visible"/>
                                      </p:to>
                                    </p:set>
                                    <p:animEffect filter="fade" transition="in">
                                      <p:cBhvr>
                                        <p:cTn dur="500"/>
                                        <p:tgtEl>
                                          <p:spTgt spid="83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40"/>
                                        </p:tgtEl>
                                        <p:attrNameLst>
                                          <p:attrName>style.visibility</p:attrName>
                                        </p:attrNameLst>
                                      </p:cBhvr>
                                      <p:to>
                                        <p:strVal val="visible"/>
                                      </p:to>
                                    </p:set>
                                    <p:animEffect filter="fade" transition="in">
                                      <p:cBhvr>
                                        <p:cTn dur="500"/>
                                        <p:tgtEl>
                                          <p:spTgt spid="84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41"/>
                                        </p:tgtEl>
                                        <p:attrNameLst>
                                          <p:attrName>style.visibility</p:attrName>
                                        </p:attrNameLst>
                                      </p:cBhvr>
                                      <p:to>
                                        <p:strVal val="visible"/>
                                      </p:to>
                                    </p:set>
                                    <p:animEffect filter="fade" transition="in">
                                      <p:cBhvr>
                                        <p:cTn dur="500"/>
                                        <p:tgtEl>
                                          <p:spTgt spid="84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847"/>
                                        </p:tgtEl>
                                        <p:attrNameLst>
                                          <p:attrName>style.visibility</p:attrName>
                                        </p:attrNameLst>
                                      </p:cBhvr>
                                      <p:to>
                                        <p:strVal val="visible"/>
                                      </p:to>
                                    </p:set>
                                    <p:animEffect filter="fade" transition="in">
                                      <p:cBhvr>
                                        <p:cTn dur="500"/>
                                        <p:tgtEl>
                                          <p:spTgt spid="84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44"/>
                                        </p:tgtEl>
                                        <p:attrNameLst>
                                          <p:attrName>style.visibility</p:attrName>
                                        </p:attrNameLst>
                                      </p:cBhvr>
                                      <p:to>
                                        <p:strVal val="visible"/>
                                      </p:to>
                                    </p:set>
                                    <p:animEffect filter="fade" transition="in">
                                      <p:cBhvr>
                                        <p:cTn dur="500"/>
                                        <p:tgtEl>
                                          <p:spTgt spid="8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2" name="Shape 852"/>
        <p:cNvGrpSpPr/>
        <p:nvPr/>
      </p:nvGrpSpPr>
      <p:grpSpPr>
        <a:xfrm>
          <a:off x="0" y="0"/>
          <a:ext cx="0" cy="0"/>
          <a:chOff x="0" y="0"/>
          <a:chExt cx="0" cy="0"/>
        </a:xfrm>
      </p:grpSpPr>
      <p:sp>
        <p:nvSpPr>
          <p:cNvPr id="853" name="Google Shape;853;p52"/>
          <p:cNvSpPr/>
          <p:nvPr/>
        </p:nvSpPr>
        <p:spPr>
          <a:xfrm>
            <a:off x="0" y="0"/>
            <a:ext cx="9144000" cy="51435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4" name="Google Shape;854;p52"/>
          <p:cNvSpPr/>
          <p:nvPr/>
        </p:nvSpPr>
        <p:spPr>
          <a:xfrm>
            <a:off x="4034254" y="-1"/>
            <a:ext cx="5109600" cy="5133000"/>
          </a:xfrm>
          <a:prstGeom prst="ellipse">
            <a:avLst/>
          </a:prstGeom>
          <a:solidFill>
            <a:srgbClr val="59A9E3">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5" name="Google Shape;855;p52"/>
          <p:cNvSpPr/>
          <p:nvPr/>
        </p:nvSpPr>
        <p:spPr>
          <a:xfrm>
            <a:off x="5174630" y="1279803"/>
            <a:ext cx="2683500" cy="26835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856" name="Google Shape;856;p52"/>
          <p:cNvGrpSpPr/>
          <p:nvPr/>
        </p:nvGrpSpPr>
        <p:grpSpPr>
          <a:xfrm>
            <a:off x="5763275" y="2393657"/>
            <a:ext cx="2286000" cy="549733"/>
            <a:chOff x="5572132" y="2209189"/>
            <a:chExt cx="2286000" cy="1070561"/>
          </a:xfrm>
        </p:grpSpPr>
        <p:sp>
          <p:nvSpPr>
            <p:cNvPr id="857" name="Google Shape;857;p52"/>
            <p:cNvSpPr/>
            <p:nvPr/>
          </p:nvSpPr>
          <p:spPr>
            <a:xfrm>
              <a:off x="5646350" y="2209189"/>
              <a:ext cx="1928700" cy="50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lt1"/>
                  </a:solidFill>
                  <a:latin typeface="Open Sans"/>
                  <a:ea typeface="Open Sans"/>
                  <a:cs typeface="Open Sans"/>
                  <a:sym typeface="Open Sans"/>
                </a:rPr>
                <a:t>Demo 2</a:t>
              </a:r>
              <a:endParaRPr sz="2400">
                <a:solidFill>
                  <a:schemeClr val="lt1"/>
                </a:solidFill>
                <a:latin typeface="Open Sans"/>
                <a:ea typeface="Open Sans"/>
                <a:cs typeface="Open Sans"/>
                <a:sym typeface="Open Sans"/>
              </a:endParaRPr>
            </a:p>
          </p:txBody>
        </p:sp>
        <p:sp>
          <p:nvSpPr>
            <p:cNvPr id="858" name="Google Shape;858;p52"/>
            <p:cNvSpPr/>
            <p:nvPr/>
          </p:nvSpPr>
          <p:spPr>
            <a:xfrm>
              <a:off x="5572132" y="2571750"/>
              <a:ext cx="22860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53"/>
                                        </p:tgtEl>
                                        <p:attrNameLst>
                                          <p:attrName>style.visibility</p:attrName>
                                        </p:attrNameLst>
                                      </p:cBhvr>
                                      <p:to>
                                        <p:strVal val="visible"/>
                                      </p:to>
                                    </p:set>
                                    <p:animEffect filter="fade" transition="in">
                                      <p:cBhvr>
                                        <p:cTn dur="500"/>
                                        <p:tgtEl>
                                          <p:spTgt spid="85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54"/>
                                        </p:tgtEl>
                                        <p:attrNameLst>
                                          <p:attrName>style.visibility</p:attrName>
                                        </p:attrNameLst>
                                      </p:cBhvr>
                                      <p:to>
                                        <p:strVal val="visible"/>
                                      </p:to>
                                    </p:set>
                                    <p:animEffect filter="fade" transition="in">
                                      <p:cBhvr>
                                        <p:cTn dur="500"/>
                                        <p:tgtEl>
                                          <p:spTgt spid="85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55"/>
                                        </p:tgtEl>
                                        <p:attrNameLst>
                                          <p:attrName>style.visibility</p:attrName>
                                        </p:attrNameLst>
                                      </p:cBhvr>
                                      <p:to>
                                        <p:strVal val="visible"/>
                                      </p:to>
                                    </p:set>
                                    <p:animEffect filter="fade" transition="in">
                                      <p:cBhvr>
                                        <p:cTn dur="500"/>
                                        <p:tgtEl>
                                          <p:spTgt spid="85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856"/>
                                        </p:tgtEl>
                                        <p:attrNameLst>
                                          <p:attrName>style.visibility</p:attrName>
                                        </p:attrNameLst>
                                      </p:cBhvr>
                                      <p:to>
                                        <p:strVal val="visible"/>
                                      </p:to>
                                    </p:set>
                                    <p:animEffect filter="fade" transition="in">
                                      <p:cBhvr>
                                        <p:cTn dur="500"/>
                                        <p:tgtEl>
                                          <p:spTgt spid="8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2" name="Shape 862"/>
        <p:cNvGrpSpPr/>
        <p:nvPr/>
      </p:nvGrpSpPr>
      <p:grpSpPr>
        <a:xfrm>
          <a:off x="0" y="0"/>
          <a:ext cx="0" cy="0"/>
          <a:chOff x="0" y="0"/>
          <a:chExt cx="0" cy="0"/>
        </a:xfrm>
      </p:grpSpPr>
      <p:sp>
        <p:nvSpPr>
          <p:cNvPr id="863" name="Google Shape;863;p53"/>
          <p:cNvSpPr/>
          <p:nvPr/>
        </p:nvSpPr>
        <p:spPr>
          <a:xfrm>
            <a:off x="0" y="0"/>
            <a:ext cx="5072100" cy="51435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4" name="Google Shape;864;p53"/>
          <p:cNvSpPr/>
          <p:nvPr/>
        </p:nvSpPr>
        <p:spPr>
          <a:xfrm>
            <a:off x="0" y="3929072"/>
            <a:ext cx="9144000" cy="1214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865" name="Google Shape;865;p53"/>
          <p:cNvGrpSpPr/>
          <p:nvPr/>
        </p:nvGrpSpPr>
        <p:grpSpPr>
          <a:xfrm>
            <a:off x="5107036" y="417575"/>
            <a:ext cx="4154100" cy="1514104"/>
            <a:chOff x="5107036" y="417575"/>
            <a:chExt cx="4154100" cy="1514104"/>
          </a:xfrm>
        </p:grpSpPr>
        <p:sp>
          <p:nvSpPr>
            <p:cNvPr id="866" name="Google Shape;866;p53"/>
            <p:cNvSpPr/>
            <p:nvPr/>
          </p:nvSpPr>
          <p:spPr>
            <a:xfrm>
              <a:off x="5107036" y="417575"/>
              <a:ext cx="4154100" cy="55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rgbClr val="A5A5A5"/>
                  </a:solidFill>
                  <a:latin typeface="Open Sans"/>
                  <a:ea typeface="Open Sans"/>
                  <a:cs typeface="Open Sans"/>
                  <a:sym typeface="Open Sans"/>
                </a:rPr>
                <a:t>Solutions Architecture</a:t>
              </a:r>
              <a:endParaRPr sz="2400">
                <a:solidFill>
                  <a:srgbClr val="A5A5A5"/>
                </a:solidFill>
                <a:latin typeface="Open Sans"/>
                <a:ea typeface="Open Sans"/>
                <a:cs typeface="Open Sans"/>
                <a:sym typeface="Open Sans"/>
              </a:endParaRPr>
            </a:p>
          </p:txBody>
        </p:sp>
        <p:sp>
          <p:nvSpPr>
            <p:cNvPr id="867" name="Google Shape;867;p53"/>
            <p:cNvSpPr/>
            <p:nvPr/>
          </p:nvSpPr>
          <p:spPr>
            <a:xfrm>
              <a:off x="5214925" y="971679"/>
              <a:ext cx="3000300" cy="960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
                  <a:solidFill>
                    <a:srgbClr val="A5A5A5"/>
                  </a:solidFill>
                  <a:latin typeface="Open Sans Light"/>
                  <a:ea typeface="Open Sans Light"/>
                  <a:cs typeface="Open Sans Light"/>
                  <a:sym typeface="Open Sans Light"/>
                </a:rPr>
                <a:t>Seeing the bigger picture</a:t>
              </a:r>
              <a:endParaRPr>
                <a:solidFill>
                  <a:srgbClr val="A5A5A5"/>
                </a:solidFill>
                <a:latin typeface="Open Sans Light"/>
                <a:ea typeface="Open Sans Light"/>
                <a:cs typeface="Open Sans Light"/>
                <a:sym typeface="Open Sans Light"/>
              </a:endParaRPr>
            </a:p>
            <a:p>
              <a:pPr indent="-317500" lvl="0" marL="457200" marR="0" rtl="0" algn="l">
                <a:lnSpc>
                  <a:spcPct val="115000"/>
                </a:lnSpc>
                <a:spcBef>
                  <a:spcPts val="0"/>
                </a:spcBef>
                <a:spcAft>
                  <a:spcPts val="0"/>
                </a:spcAft>
                <a:buClr>
                  <a:srgbClr val="A5A5A5"/>
                </a:buClr>
                <a:buSzPts val="1400"/>
                <a:buFont typeface="Open Sans Light"/>
                <a:buChar char="●"/>
              </a:pPr>
              <a:r>
                <a:rPr lang="en">
                  <a:solidFill>
                    <a:srgbClr val="A5A5A5"/>
                  </a:solidFill>
                  <a:latin typeface="Open Sans Light"/>
                  <a:ea typeface="Open Sans Light"/>
                  <a:cs typeface="Open Sans Light"/>
                  <a:sym typeface="Open Sans Light"/>
                </a:rPr>
                <a:t>Chatbot</a:t>
              </a:r>
              <a:endParaRPr>
                <a:solidFill>
                  <a:srgbClr val="A5A5A5"/>
                </a:solidFill>
                <a:latin typeface="Open Sans Light"/>
                <a:ea typeface="Open Sans Light"/>
                <a:cs typeface="Open Sans Light"/>
                <a:sym typeface="Open Sans Light"/>
              </a:endParaRPr>
            </a:p>
            <a:p>
              <a:pPr indent="-317500" lvl="0" marL="457200" marR="0" rtl="0" algn="l">
                <a:lnSpc>
                  <a:spcPct val="115000"/>
                </a:lnSpc>
                <a:spcBef>
                  <a:spcPts val="0"/>
                </a:spcBef>
                <a:spcAft>
                  <a:spcPts val="0"/>
                </a:spcAft>
                <a:buClr>
                  <a:srgbClr val="A5A5A5"/>
                </a:buClr>
                <a:buSzPts val="1400"/>
                <a:buFont typeface="Open Sans Light"/>
                <a:buChar char="●"/>
              </a:pPr>
              <a:r>
                <a:rPr lang="en">
                  <a:solidFill>
                    <a:srgbClr val="A5A5A5"/>
                  </a:solidFill>
                  <a:latin typeface="Open Sans Light"/>
                  <a:ea typeface="Open Sans Light"/>
                  <a:cs typeface="Open Sans Light"/>
                  <a:sym typeface="Open Sans Light"/>
                </a:rPr>
                <a:t>Dashboard</a:t>
              </a:r>
              <a:endParaRPr>
                <a:solidFill>
                  <a:srgbClr val="A5A5A5"/>
                </a:solidFill>
                <a:latin typeface="Open Sans Light"/>
                <a:ea typeface="Open Sans Light"/>
                <a:cs typeface="Open Sans Light"/>
                <a:sym typeface="Open Sans Light"/>
              </a:endParaRPr>
            </a:p>
            <a:p>
              <a:pPr indent="-317500" lvl="0" marL="457200" marR="0" rtl="0" algn="l">
                <a:lnSpc>
                  <a:spcPct val="115000"/>
                </a:lnSpc>
                <a:spcBef>
                  <a:spcPts val="0"/>
                </a:spcBef>
                <a:spcAft>
                  <a:spcPts val="0"/>
                </a:spcAft>
                <a:buClr>
                  <a:srgbClr val="A5A5A5"/>
                </a:buClr>
                <a:buSzPts val="1400"/>
                <a:buFont typeface="Open Sans Light"/>
                <a:buChar char="●"/>
              </a:pPr>
              <a:r>
                <a:rPr lang="en">
                  <a:solidFill>
                    <a:srgbClr val="A5A5A5"/>
                  </a:solidFill>
                  <a:latin typeface="Open Sans Light"/>
                  <a:ea typeface="Open Sans Light"/>
                  <a:cs typeface="Open Sans Light"/>
                  <a:sym typeface="Open Sans Light"/>
                </a:rPr>
                <a:t>Splunk</a:t>
              </a:r>
              <a:endParaRPr>
                <a:solidFill>
                  <a:srgbClr val="A5A5A5"/>
                </a:solidFill>
                <a:latin typeface="Open Sans Light"/>
                <a:ea typeface="Open Sans Light"/>
                <a:cs typeface="Open Sans Light"/>
                <a:sym typeface="Open Sans Light"/>
              </a:endParaRPr>
            </a:p>
          </p:txBody>
        </p:sp>
      </p:grpSp>
      <p:grpSp>
        <p:nvGrpSpPr>
          <p:cNvPr id="868" name="Google Shape;868;p53"/>
          <p:cNvGrpSpPr/>
          <p:nvPr/>
        </p:nvGrpSpPr>
        <p:grpSpPr>
          <a:xfrm>
            <a:off x="5546425" y="2217275"/>
            <a:ext cx="1529700" cy="1711797"/>
            <a:chOff x="5385675" y="2217275"/>
            <a:chExt cx="1529700" cy="1711797"/>
          </a:xfrm>
        </p:grpSpPr>
        <p:cxnSp>
          <p:nvCxnSpPr>
            <p:cNvPr id="869" name="Google Shape;869;p53"/>
            <p:cNvCxnSpPr/>
            <p:nvPr/>
          </p:nvCxnSpPr>
          <p:spPr>
            <a:xfrm rot="5400000">
              <a:off x="5608592" y="3464672"/>
              <a:ext cx="927900" cy="900"/>
            </a:xfrm>
            <a:prstGeom prst="straightConnector1">
              <a:avLst/>
            </a:prstGeom>
            <a:noFill/>
            <a:ln cap="flat" cmpd="sng" w="9525">
              <a:solidFill>
                <a:schemeClr val="accent2"/>
              </a:solidFill>
              <a:prstDash val="solid"/>
              <a:round/>
              <a:headEnd len="sm" w="sm" type="none"/>
              <a:tailEnd len="sm" w="sm" type="none"/>
            </a:ln>
          </p:spPr>
        </p:cxnSp>
        <p:sp>
          <p:nvSpPr>
            <p:cNvPr id="870" name="Google Shape;870;p53"/>
            <p:cNvSpPr/>
            <p:nvPr/>
          </p:nvSpPr>
          <p:spPr>
            <a:xfrm>
              <a:off x="5819796" y="2500312"/>
              <a:ext cx="504900" cy="5049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871" name="Google Shape;871;p53"/>
            <p:cNvGrpSpPr/>
            <p:nvPr/>
          </p:nvGrpSpPr>
          <p:grpSpPr>
            <a:xfrm>
              <a:off x="5955887" y="2671978"/>
              <a:ext cx="260580" cy="163310"/>
              <a:chOff x="1091193" y="3568834"/>
              <a:chExt cx="365418" cy="229014"/>
            </a:xfrm>
          </p:grpSpPr>
          <p:sp>
            <p:nvSpPr>
              <p:cNvPr id="872" name="Google Shape;872;p53"/>
              <p:cNvSpPr/>
              <p:nvPr/>
            </p:nvSpPr>
            <p:spPr>
              <a:xfrm>
                <a:off x="1091193" y="3568834"/>
                <a:ext cx="365418" cy="229014"/>
              </a:xfrm>
              <a:custGeom>
                <a:rect b="b" l="l" r="r" t="t"/>
                <a:pathLst>
                  <a:path extrusionOk="0" h="21600" w="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solidFill>
                <a:schemeClr val="lt1"/>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3000">
                  <a:solidFill>
                    <a:srgbClr val="FFFFFF"/>
                  </a:solidFill>
                  <a:latin typeface="Calibri"/>
                  <a:ea typeface="Calibri"/>
                  <a:cs typeface="Calibri"/>
                  <a:sym typeface="Calibri"/>
                </a:endParaRPr>
              </a:p>
            </p:txBody>
          </p:sp>
          <p:sp>
            <p:nvSpPr>
              <p:cNvPr id="873" name="Google Shape;873;p53"/>
              <p:cNvSpPr/>
              <p:nvPr/>
            </p:nvSpPr>
            <p:spPr>
              <a:xfrm>
                <a:off x="1228228" y="3637665"/>
                <a:ext cx="51948" cy="51300"/>
              </a:xfrm>
              <a:custGeom>
                <a:rect b="b" l="l" r="r" t="t"/>
                <a:pathLst>
                  <a:path extrusionOk="0" h="21600" w="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solidFill>
                <a:schemeClr val="lt1"/>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3000">
                  <a:solidFill>
                    <a:srgbClr val="FFFFFF"/>
                  </a:solidFill>
                  <a:latin typeface="Calibri"/>
                  <a:ea typeface="Calibri"/>
                  <a:cs typeface="Calibri"/>
                  <a:sym typeface="Calibri"/>
                </a:endParaRPr>
              </a:p>
            </p:txBody>
          </p:sp>
          <p:sp>
            <p:nvSpPr>
              <p:cNvPr id="874" name="Google Shape;874;p53"/>
              <p:cNvSpPr/>
              <p:nvPr/>
            </p:nvSpPr>
            <p:spPr>
              <a:xfrm>
                <a:off x="1193811" y="3603249"/>
                <a:ext cx="160164" cy="160164"/>
              </a:xfrm>
              <a:custGeom>
                <a:rect b="b" l="l" r="r" t="t"/>
                <a:pathLst>
                  <a:path extrusionOk="0" h="21600" w="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solidFill>
                <a:schemeClr val="lt1"/>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3000">
                  <a:solidFill>
                    <a:srgbClr val="FFFFFF"/>
                  </a:solidFill>
                  <a:latin typeface="Calibri"/>
                  <a:ea typeface="Calibri"/>
                  <a:cs typeface="Calibri"/>
                  <a:sym typeface="Calibri"/>
                </a:endParaRPr>
              </a:p>
            </p:txBody>
          </p:sp>
        </p:grpSp>
        <p:sp>
          <p:nvSpPr>
            <p:cNvPr id="875" name="Google Shape;875;p53"/>
            <p:cNvSpPr/>
            <p:nvPr/>
          </p:nvSpPr>
          <p:spPr>
            <a:xfrm>
              <a:off x="5385675" y="2217275"/>
              <a:ext cx="1529700" cy="246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a:solidFill>
                    <a:srgbClr val="A5A5A5"/>
                  </a:solidFill>
                  <a:latin typeface="Open Sans"/>
                  <a:ea typeface="Open Sans"/>
                  <a:cs typeface="Open Sans"/>
                  <a:sym typeface="Open Sans"/>
                </a:rPr>
                <a:t>Administrator</a:t>
              </a:r>
              <a:endParaRPr>
                <a:solidFill>
                  <a:srgbClr val="A5A5A5"/>
                </a:solidFill>
                <a:latin typeface="Open Sans"/>
                <a:ea typeface="Open Sans"/>
                <a:cs typeface="Open Sans"/>
                <a:sym typeface="Open Sans"/>
              </a:endParaRPr>
            </a:p>
          </p:txBody>
        </p:sp>
      </p:grpSp>
      <p:grpSp>
        <p:nvGrpSpPr>
          <p:cNvPr id="876" name="Google Shape;876;p53"/>
          <p:cNvGrpSpPr/>
          <p:nvPr/>
        </p:nvGrpSpPr>
        <p:grpSpPr>
          <a:xfrm>
            <a:off x="7076125" y="2223025"/>
            <a:ext cx="1332300" cy="1714522"/>
            <a:chOff x="6440950" y="2214550"/>
            <a:chExt cx="1332300" cy="1714522"/>
          </a:xfrm>
        </p:grpSpPr>
        <p:cxnSp>
          <p:nvCxnSpPr>
            <p:cNvPr id="877" name="Google Shape;877;p53"/>
            <p:cNvCxnSpPr/>
            <p:nvPr/>
          </p:nvCxnSpPr>
          <p:spPr>
            <a:xfrm rot="5400000">
              <a:off x="6680656" y="3464372"/>
              <a:ext cx="927900" cy="1500"/>
            </a:xfrm>
            <a:prstGeom prst="straightConnector1">
              <a:avLst/>
            </a:prstGeom>
            <a:noFill/>
            <a:ln cap="flat" cmpd="sng" w="9525">
              <a:solidFill>
                <a:schemeClr val="accent2"/>
              </a:solidFill>
              <a:prstDash val="solid"/>
              <a:round/>
              <a:headEnd len="sm" w="sm" type="none"/>
              <a:tailEnd len="sm" w="sm" type="none"/>
            </a:ln>
          </p:spPr>
        </p:cxnSp>
        <p:sp>
          <p:nvSpPr>
            <p:cNvPr id="878" name="Google Shape;878;p53"/>
            <p:cNvSpPr/>
            <p:nvPr/>
          </p:nvSpPr>
          <p:spPr>
            <a:xfrm>
              <a:off x="6888124" y="2500312"/>
              <a:ext cx="504900" cy="5049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9" name="Google Shape;879;p53"/>
            <p:cNvSpPr/>
            <p:nvPr/>
          </p:nvSpPr>
          <p:spPr>
            <a:xfrm>
              <a:off x="7016601" y="2637245"/>
              <a:ext cx="261042" cy="236484"/>
            </a:xfrm>
            <a:custGeom>
              <a:rect b="b" l="l" r="r" t="t"/>
              <a:pathLst>
                <a:path extrusionOk="0" h="20497" w="20595">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lt1"/>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3000">
                <a:solidFill>
                  <a:srgbClr val="FFFFFF"/>
                </a:solidFill>
                <a:latin typeface="Calibri"/>
                <a:ea typeface="Calibri"/>
                <a:cs typeface="Calibri"/>
                <a:sym typeface="Calibri"/>
              </a:endParaRPr>
            </a:p>
          </p:txBody>
        </p:sp>
        <p:sp>
          <p:nvSpPr>
            <p:cNvPr id="880" name="Google Shape;880;p53"/>
            <p:cNvSpPr/>
            <p:nvPr/>
          </p:nvSpPr>
          <p:spPr>
            <a:xfrm>
              <a:off x="6440950" y="2214550"/>
              <a:ext cx="1332300" cy="246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a:solidFill>
                    <a:srgbClr val="A5A5A5"/>
                  </a:solidFill>
                  <a:latin typeface="Open Sans"/>
                  <a:ea typeface="Open Sans"/>
                  <a:cs typeface="Open Sans"/>
                  <a:sym typeface="Open Sans"/>
                </a:rPr>
                <a:t>Employee</a:t>
              </a:r>
              <a:endParaRPr>
                <a:solidFill>
                  <a:srgbClr val="A5A5A5"/>
                </a:solidFill>
                <a:latin typeface="Open Sans"/>
                <a:ea typeface="Open Sans"/>
                <a:cs typeface="Open Sans"/>
                <a:sym typeface="Open Sans"/>
              </a:endParaRPr>
            </a:p>
          </p:txBody>
        </p:sp>
      </p:grpSp>
      <p:sp>
        <p:nvSpPr>
          <p:cNvPr id="881" name="Google Shape;881;p53"/>
          <p:cNvSpPr/>
          <p:nvPr/>
        </p:nvSpPr>
        <p:spPr>
          <a:xfrm>
            <a:off x="642899" y="4214825"/>
            <a:ext cx="8501100" cy="55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000">
                <a:solidFill>
                  <a:schemeClr val="lt1"/>
                </a:solidFill>
                <a:latin typeface="Open Sans Light"/>
                <a:ea typeface="Open Sans Light"/>
                <a:cs typeface="Open Sans Light"/>
                <a:sym typeface="Open Sans Light"/>
              </a:rPr>
              <a:t>Actors: Employee, Administrator</a:t>
            </a:r>
            <a:endParaRPr sz="1000">
              <a:solidFill>
                <a:schemeClr val="lt1"/>
              </a:solidFill>
              <a:latin typeface="Open Sans Light"/>
              <a:ea typeface="Open Sans Light"/>
              <a:cs typeface="Open Sans Light"/>
              <a:sym typeface="Open Sans Light"/>
            </a:endParaRPr>
          </a:p>
          <a:p>
            <a:pPr indent="0" lvl="0" marL="0" marR="0" rtl="0" algn="l">
              <a:spcBef>
                <a:spcPts val="0"/>
              </a:spcBef>
              <a:spcAft>
                <a:spcPts val="0"/>
              </a:spcAft>
              <a:buNone/>
            </a:pPr>
            <a:r>
              <a:rPr lang="en" sz="1000">
                <a:solidFill>
                  <a:schemeClr val="lt1"/>
                </a:solidFill>
                <a:latin typeface="Open Sans Light"/>
                <a:ea typeface="Open Sans Light"/>
                <a:cs typeface="Open Sans Light"/>
                <a:sym typeface="Open Sans Light"/>
              </a:rPr>
              <a:t>Use cases: Receiving direct messages, accessing data sources, viewing administration dashboard, completion of tasks, updating dashboard, log in </a:t>
            </a:r>
            <a:endParaRPr sz="1000">
              <a:solidFill>
                <a:schemeClr val="lt1"/>
              </a:solidFill>
              <a:latin typeface="Open Sans Light"/>
              <a:ea typeface="Open Sans Light"/>
              <a:cs typeface="Open Sans Light"/>
              <a:sym typeface="Open Sans Light"/>
            </a:endParaRPr>
          </a:p>
        </p:txBody>
      </p:sp>
      <p:pic>
        <p:nvPicPr>
          <p:cNvPr id="882" name="Google Shape;882;p53"/>
          <p:cNvPicPr preferRelativeResize="0"/>
          <p:nvPr/>
        </p:nvPicPr>
        <p:blipFill>
          <a:blip r:embed="rId3">
            <a:alphaModFix/>
          </a:blip>
          <a:stretch>
            <a:fillRect/>
          </a:stretch>
        </p:blipFill>
        <p:spPr>
          <a:xfrm>
            <a:off x="321500" y="0"/>
            <a:ext cx="4429101" cy="393465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63"/>
                                        </p:tgtEl>
                                        <p:attrNameLst>
                                          <p:attrName>style.visibility</p:attrName>
                                        </p:attrNameLst>
                                      </p:cBhvr>
                                      <p:to>
                                        <p:strVal val="visible"/>
                                      </p:to>
                                    </p:set>
                                    <p:animEffect filter="fade" transition="in">
                                      <p:cBhvr>
                                        <p:cTn dur="500"/>
                                        <p:tgtEl>
                                          <p:spTgt spid="863"/>
                                        </p:tgtEl>
                                      </p:cBhvr>
                                    </p:animEffect>
                                  </p:childTnLst>
                                </p:cTn>
                              </p:par>
                              <p:par>
                                <p:cTn fill="hold" nodeType="withEffect" presetClass="entr" presetID="10" presetSubtype="0">
                                  <p:stCondLst>
                                    <p:cond delay="0"/>
                                  </p:stCondLst>
                                  <p:childTnLst>
                                    <p:set>
                                      <p:cBhvr>
                                        <p:cTn dur="1" fill="hold">
                                          <p:stCondLst>
                                            <p:cond delay="0"/>
                                          </p:stCondLst>
                                        </p:cTn>
                                        <p:tgtEl>
                                          <p:spTgt spid="882"/>
                                        </p:tgtEl>
                                        <p:attrNameLst>
                                          <p:attrName>style.visibility</p:attrName>
                                        </p:attrNameLst>
                                      </p:cBhvr>
                                      <p:to>
                                        <p:strVal val="visible"/>
                                      </p:to>
                                    </p:set>
                                    <p:animEffect filter="fade" transition="in">
                                      <p:cBhvr>
                                        <p:cTn dur="1000"/>
                                        <p:tgtEl>
                                          <p:spTgt spid="88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65"/>
                                        </p:tgtEl>
                                        <p:attrNameLst>
                                          <p:attrName>style.visibility</p:attrName>
                                        </p:attrNameLst>
                                      </p:cBhvr>
                                      <p:to>
                                        <p:strVal val="visible"/>
                                      </p:to>
                                    </p:set>
                                    <p:animEffect filter="fade" transition="in">
                                      <p:cBhvr>
                                        <p:cTn dur="500"/>
                                        <p:tgtEl>
                                          <p:spTgt spid="86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864"/>
                                        </p:tgtEl>
                                        <p:attrNameLst>
                                          <p:attrName>style.visibility</p:attrName>
                                        </p:attrNameLst>
                                      </p:cBhvr>
                                      <p:to>
                                        <p:strVal val="visible"/>
                                      </p:to>
                                    </p:set>
                                    <p:animEffect filter="fade" transition="in">
                                      <p:cBhvr>
                                        <p:cTn dur="500"/>
                                        <p:tgtEl>
                                          <p:spTgt spid="86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68"/>
                                        </p:tgtEl>
                                        <p:attrNameLst>
                                          <p:attrName>style.visibility</p:attrName>
                                        </p:attrNameLst>
                                      </p:cBhvr>
                                      <p:to>
                                        <p:strVal val="visible"/>
                                      </p:to>
                                    </p:set>
                                    <p:animEffect filter="fade" transition="in">
                                      <p:cBhvr>
                                        <p:cTn dur="500"/>
                                        <p:tgtEl>
                                          <p:spTgt spid="868"/>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876"/>
                                        </p:tgtEl>
                                        <p:attrNameLst>
                                          <p:attrName>style.visibility</p:attrName>
                                        </p:attrNameLst>
                                      </p:cBhvr>
                                      <p:to>
                                        <p:strVal val="visible"/>
                                      </p:to>
                                    </p:set>
                                    <p:animEffect filter="fade" transition="in">
                                      <p:cBhvr>
                                        <p:cTn dur="500"/>
                                        <p:tgtEl>
                                          <p:spTgt spid="87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881"/>
                                        </p:tgtEl>
                                        <p:attrNameLst>
                                          <p:attrName>style.visibility</p:attrName>
                                        </p:attrNameLst>
                                      </p:cBhvr>
                                      <p:to>
                                        <p:strVal val="visible"/>
                                      </p:to>
                                    </p:set>
                                    <p:animEffect filter="fade" transition="in">
                                      <p:cBhvr>
                                        <p:cTn dur="500"/>
                                        <p:tgtEl>
                                          <p:spTgt spid="8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3"/>
                                        </p:tgtEl>
                                        <p:attrNameLst>
                                          <p:attrName>style.visibility</p:attrName>
                                        </p:attrNameLst>
                                      </p:cBhvr>
                                      <p:to>
                                        <p:strVal val="visible"/>
                                      </p:to>
                                    </p:set>
                                    <p:animEffect filter="fade" transition="in">
                                      <p:cBhvr>
                                        <p:cTn dur="1000"/>
                                        <p:tgtEl>
                                          <p:spTgt spid="8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sp>
        <p:nvSpPr>
          <p:cNvPr id="887" name="Google Shape;887;p54"/>
          <p:cNvSpPr/>
          <p:nvPr/>
        </p:nvSpPr>
        <p:spPr>
          <a:xfrm>
            <a:off x="857224" y="642924"/>
            <a:ext cx="7429500" cy="261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100">
                <a:solidFill>
                  <a:srgbClr val="A5A5A5"/>
                </a:solidFill>
                <a:latin typeface="Open Sans"/>
                <a:ea typeface="Open Sans"/>
                <a:cs typeface="Open Sans"/>
                <a:sym typeface="Open Sans"/>
              </a:rPr>
              <a:t>Overcoming hurdles</a:t>
            </a:r>
            <a:endParaRPr sz="1100">
              <a:solidFill>
                <a:srgbClr val="A5A5A5"/>
              </a:solidFill>
              <a:latin typeface="Open Sans"/>
              <a:ea typeface="Open Sans"/>
              <a:cs typeface="Open Sans"/>
              <a:sym typeface="Open Sans"/>
            </a:endParaRPr>
          </a:p>
        </p:txBody>
      </p:sp>
      <p:grpSp>
        <p:nvGrpSpPr>
          <p:cNvPr id="888" name="Google Shape;888;p54"/>
          <p:cNvGrpSpPr/>
          <p:nvPr/>
        </p:nvGrpSpPr>
        <p:grpSpPr>
          <a:xfrm>
            <a:off x="857274" y="146801"/>
            <a:ext cx="7429500" cy="492300"/>
            <a:chOff x="857224" y="142876"/>
            <a:chExt cx="7429500" cy="492300"/>
          </a:xfrm>
        </p:grpSpPr>
        <p:sp>
          <p:nvSpPr>
            <p:cNvPr id="889" name="Google Shape;889;p54"/>
            <p:cNvSpPr/>
            <p:nvPr/>
          </p:nvSpPr>
          <p:spPr>
            <a:xfrm>
              <a:off x="857224" y="142876"/>
              <a:ext cx="7429500" cy="492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2600">
                  <a:solidFill>
                    <a:srgbClr val="BFBFBF"/>
                  </a:solidFill>
                  <a:latin typeface="Open Sans"/>
                  <a:ea typeface="Open Sans"/>
                  <a:cs typeface="Open Sans"/>
                  <a:sym typeface="Open Sans"/>
                </a:rPr>
                <a:t>ISSUES AND CHALLENGES FACED</a:t>
              </a:r>
              <a:endParaRPr sz="2600">
                <a:solidFill>
                  <a:srgbClr val="BFBFBF"/>
                </a:solidFill>
                <a:latin typeface="Open Sans"/>
                <a:ea typeface="Open Sans"/>
                <a:cs typeface="Open Sans"/>
                <a:sym typeface="Open Sans"/>
              </a:endParaRPr>
            </a:p>
          </p:txBody>
        </p:sp>
        <p:cxnSp>
          <p:nvCxnSpPr>
            <p:cNvPr id="890" name="Google Shape;890;p54"/>
            <p:cNvCxnSpPr/>
            <p:nvPr/>
          </p:nvCxnSpPr>
          <p:spPr>
            <a:xfrm rot="5400000">
              <a:off x="1604377" y="385537"/>
              <a:ext cx="286500" cy="1200"/>
            </a:xfrm>
            <a:prstGeom prst="straightConnector1">
              <a:avLst/>
            </a:prstGeom>
            <a:noFill/>
            <a:ln cap="flat" cmpd="sng" w="19050">
              <a:solidFill>
                <a:srgbClr val="BFBFBF"/>
              </a:solidFill>
              <a:prstDash val="solid"/>
              <a:round/>
              <a:headEnd len="sm" w="sm" type="none"/>
              <a:tailEnd len="sm" w="sm" type="none"/>
            </a:ln>
          </p:spPr>
        </p:cxnSp>
        <p:cxnSp>
          <p:nvCxnSpPr>
            <p:cNvPr id="891" name="Google Shape;891;p54"/>
            <p:cNvCxnSpPr/>
            <p:nvPr/>
          </p:nvCxnSpPr>
          <p:spPr>
            <a:xfrm rot="5400000">
              <a:off x="7168322" y="388437"/>
              <a:ext cx="286500" cy="1200"/>
            </a:xfrm>
            <a:prstGeom prst="straightConnector1">
              <a:avLst/>
            </a:prstGeom>
            <a:noFill/>
            <a:ln cap="flat" cmpd="sng" w="19050">
              <a:solidFill>
                <a:srgbClr val="BFBFBF"/>
              </a:solidFill>
              <a:prstDash val="solid"/>
              <a:round/>
              <a:headEnd len="sm" w="sm" type="none"/>
              <a:tailEnd len="sm" w="sm" type="none"/>
            </a:ln>
          </p:spPr>
        </p:cxnSp>
      </p:grpSp>
      <p:grpSp>
        <p:nvGrpSpPr>
          <p:cNvPr id="892" name="Google Shape;892;p54"/>
          <p:cNvGrpSpPr/>
          <p:nvPr/>
        </p:nvGrpSpPr>
        <p:grpSpPr>
          <a:xfrm>
            <a:off x="2143108" y="2088500"/>
            <a:ext cx="1571700" cy="2208194"/>
            <a:chOff x="2143108" y="2123250"/>
            <a:chExt cx="1571700" cy="2208194"/>
          </a:xfrm>
        </p:grpSpPr>
        <p:sp>
          <p:nvSpPr>
            <p:cNvPr id="893" name="Google Shape;893;p54"/>
            <p:cNvSpPr/>
            <p:nvPr/>
          </p:nvSpPr>
          <p:spPr>
            <a:xfrm>
              <a:off x="2143108" y="3143254"/>
              <a:ext cx="1571700" cy="2859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894" name="Google Shape;894;p54"/>
            <p:cNvSpPr/>
            <p:nvPr/>
          </p:nvSpPr>
          <p:spPr>
            <a:xfrm>
              <a:off x="2143108" y="3500444"/>
              <a:ext cx="15717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
                  <a:solidFill>
                    <a:srgbClr val="A5A5A5"/>
                  </a:solidFill>
                  <a:latin typeface="Open Sans Light"/>
                  <a:ea typeface="Open Sans Light"/>
                  <a:cs typeface="Open Sans Light"/>
                  <a:sym typeface="Open Sans Light"/>
                </a:rPr>
                <a:t>Issues with maintaining productivity, solving creative disagreements</a:t>
              </a:r>
              <a:endParaRPr>
                <a:solidFill>
                  <a:srgbClr val="A5A5A5"/>
                </a:solidFill>
                <a:latin typeface="Open Sans Light"/>
                <a:ea typeface="Open Sans Light"/>
                <a:cs typeface="Open Sans Light"/>
                <a:sym typeface="Open Sans Light"/>
              </a:endParaRPr>
            </a:p>
          </p:txBody>
        </p:sp>
        <p:grpSp>
          <p:nvGrpSpPr>
            <p:cNvPr id="895" name="Google Shape;895;p54"/>
            <p:cNvGrpSpPr/>
            <p:nvPr/>
          </p:nvGrpSpPr>
          <p:grpSpPr>
            <a:xfrm>
              <a:off x="2643174" y="2571750"/>
              <a:ext cx="476251" cy="314400"/>
              <a:chOff x="2141517" y="2373325"/>
              <a:chExt cx="476251" cy="314400"/>
            </a:xfrm>
          </p:grpSpPr>
          <p:sp>
            <p:nvSpPr>
              <p:cNvPr id="896" name="Google Shape;896;p54"/>
              <p:cNvSpPr/>
              <p:nvPr/>
            </p:nvSpPr>
            <p:spPr>
              <a:xfrm>
                <a:off x="2200255" y="2678125"/>
                <a:ext cx="387300" cy="9600"/>
              </a:xfrm>
              <a:prstGeom prst="rect">
                <a:avLst/>
              </a:prstGeom>
              <a:solidFill>
                <a:srgbClr val="A5A5A5"/>
              </a:solid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897" name="Google Shape;897;p54"/>
              <p:cNvSpPr/>
              <p:nvPr/>
            </p:nvSpPr>
            <p:spPr>
              <a:xfrm>
                <a:off x="2517755" y="2468575"/>
                <a:ext cx="69900" cy="209400"/>
              </a:xfrm>
              <a:prstGeom prst="rect">
                <a:avLst/>
              </a:prstGeom>
              <a:solidFill>
                <a:srgbClr val="A5A5A5"/>
              </a:solid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898" name="Google Shape;898;p54"/>
              <p:cNvSpPr/>
              <p:nvPr/>
            </p:nvSpPr>
            <p:spPr>
              <a:xfrm>
                <a:off x="2438380" y="2547950"/>
                <a:ext cx="69900" cy="130200"/>
              </a:xfrm>
              <a:prstGeom prst="rect">
                <a:avLst/>
              </a:prstGeom>
              <a:solidFill>
                <a:srgbClr val="A5A5A5"/>
              </a:solid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899" name="Google Shape;899;p54"/>
              <p:cNvSpPr/>
              <p:nvPr/>
            </p:nvSpPr>
            <p:spPr>
              <a:xfrm>
                <a:off x="2359005" y="2592400"/>
                <a:ext cx="69900" cy="85800"/>
              </a:xfrm>
              <a:prstGeom prst="rect">
                <a:avLst/>
              </a:prstGeom>
              <a:solidFill>
                <a:srgbClr val="A5A5A5"/>
              </a:solid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900" name="Google Shape;900;p54"/>
              <p:cNvSpPr/>
              <p:nvPr/>
            </p:nvSpPr>
            <p:spPr>
              <a:xfrm>
                <a:off x="2279617" y="2508150"/>
                <a:ext cx="69900" cy="169800"/>
              </a:xfrm>
              <a:prstGeom prst="rect">
                <a:avLst/>
              </a:prstGeom>
              <a:solidFill>
                <a:srgbClr val="A5A5A5"/>
              </a:solid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901" name="Google Shape;901;p54"/>
              <p:cNvSpPr/>
              <p:nvPr/>
            </p:nvSpPr>
            <p:spPr>
              <a:xfrm>
                <a:off x="2200255" y="2587637"/>
                <a:ext cx="68400" cy="90600"/>
              </a:xfrm>
              <a:prstGeom prst="rect">
                <a:avLst/>
              </a:prstGeom>
              <a:solidFill>
                <a:srgbClr val="A5A5A5"/>
              </a:solid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902" name="Google Shape;902;p54"/>
              <p:cNvSpPr/>
              <p:nvPr/>
            </p:nvSpPr>
            <p:spPr>
              <a:xfrm>
                <a:off x="2141517" y="2559062"/>
                <a:ext cx="36513" cy="38100"/>
              </a:xfrm>
              <a:custGeom>
                <a:rect b="b" l="l" r="r" t="t"/>
                <a:pathLst>
                  <a:path extrusionOk="0" h="47" w="46">
                    <a:moveTo>
                      <a:pt x="22" y="0"/>
                    </a:moveTo>
                    <a:lnTo>
                      <a:pt x="22" y="0"/>
                    </a:lnTo>
                    <a:lnTo>
                      <a:pt x="27" y="0"/>
                    </a:lnTo>
                    <a:lnTo>
                      <a:pt x="32" y="1"/>
                    </a:lnTo>
                    <a:lnTo>
                      <a:pt x="36" y="3"/>
                    </a:lnTo>
                    <a:lnTo>
                      <a:pt x="40" y="7"/>
                    </a:lnTo>
                    <a:lnTo>
                      <a:pt x="42" y="10"/>
                    </a:lnTo>
                    <a:lnTo>
                      <a:pt x="45" y="15"/>
                    </a:lnTo>
                    <a:lnTo>
                      <a:pt x="46" y="18"/>
                    </a:lnTo>
                    <a:lnTo>
                      <a:pt x="46" y="23"/>
                    </a:lnTo>
                    <a:lnTo>
                      <a:pt x="46" y="23"/>
                    </a:lnTo>
                    <a:lnTo>
                      <a:pt x="46" y="28"/>
                    </a:lnTo>
                    <a:lnTo>
                      <a:pt x="45" y="32"/>
                    </a:lnTo>
                    <a:lnTo>
                      <a:pt x="42" y="36"/>
                    </a:lnTo>
                    <a:lnTo>
                      <a:pt x="40" y="39"/>
                    </a:lnTo>
                    <a:lnTo>
                      <a:pt x="36" y="43"/>
                    </a:lnTo>
                    <a:lnTo>
                      <a:pt x="32" y="44"/>
                    </a:lnTo>
                    <a:lnTo>
                      <a:pt x="27" y="45"/>
                    </a:lnTo>
                    <a:lnTo>
                      <a:pt x="22" y="47"/>
                    </a:lnTo>
                    <a:lnTo>
                      <a:pt x="22" y="47"/>
                    </a:lnTo>
                    <a:lnTo>
                      <a:pt x="19" y="45"/>
                    </a:lnTo>
                    <a:lnTo>
                      <a:pt x="14" y="44"/>
                    </a:lnTo>
                    <a:lnTo>
                      <a:pt x="10" y="43"/>
                    </a:lnTo>
                    <a:lnTo>
                      <a:pt x="6" y="39"/>
                    </a:lnTo>
                    <a:lnTo>
                      <a:pt x="4" y="36"/>
                    </a:lnTo>
                    <a:lnTo>
                      <a:pt x="1" y="32"/>
                    </a:lnTo>
                    <a:lnTo>
                      <a:pt x="0" y="28"/>
                    </a:lnTo>
                    <a:lnTo>
                      <a:pt x="0" y="23"/>
                    </a:lnTo>
                    <a:lnTo>
                      <a:pt x="0" y="23"/>
                    </a:lnTo>
                    <a:lnTo>
                      <a:pt x="0" y="18"/>
                    </a:lnTo>
                    <a:lnTo>
                      <a:pt x="1" y="15"/>
                    </a:lnTo>
                    <a:lnTo>
                      <a:pt x="4" y="10"/>
                    </a:lnTo>
                    <a:lnTo>
                      <a:pt x="6" y="7"/>
                    </a:lnTo>
                    <a:lnTo>
                      <a:pt x="10" y="3"/>
                    </a:lnTo>
                    <a:lnTo>
                      <a:pt x="14" y="1"/>
                    </a:lnTo>
                    <a:lnTo>
                      <a:pt x="19" y="0"/>
                    </a:lnTo>
                    <a:lnTo>
                      <a:pt x="22" y="0"/>
                    </a:lnTo>
                    <a:lnTo>
                      <a:pt x="22" y="0"/>
                    </a:lnTo>
                    <a:close/>
                  </a:path>
                </a:pathLst>
              </a:custGeom>
              <a:solidFill>
                <a:srgbClr val="A5A5A5"/>
              </a:solid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903" name="Google Shape;903;p54"/>
              <p:cNvSpPr/>
              <p:nvPr/>
            </p:nvSpPr>
            <p:spPr>
              <a:xfrm>
                <a:off x="2568555" y="2373325"/>
                <a:ext cx="49213" cy="47625"/>
              </a:xfrm>
              <a:custGeom>
                <a:rect b="b" l="l" r="r" t="t"/>
                <a:pathLst>
                  <a:path extrusionOk="0" h="59" w="62">
                    <a:moveTo>
                      <a:pt x="62" y="0"/>
                    </a:moveTo>
                    <a:lnTo>
                      <a:pt x="0" y="1"/>
                    </a:lnTo>
                    <a:lnTo>
                      <a:pt x="22" y="29"/>
                    </a:lnTo>
                    <a:lnTo>
                      <a:pt x="43" y="59"/>
                    </a:lnTo>
                    <a:lnTo>
                      <a:pt x="62" y="0"/>
                    </a:lnTo>
                    <a:close/>
                  </a:path>
                </a:pathLst>
              </a:custGeom>
              <a:solidFill>
                <a:srgbClr val="A5A5A5"/>
              </a:solid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904" name="Google Shape;904;p54"/>
              <p:cNvSpPr/>
              <p:nvPr/>
            </p:nvSpPr>
            <p:spPr>
              <a:xfrm>
                <a:off x="2176442" y="2397137"/>
                <a:ext cx="404813" cy="169863"/>
              </a:xfrm>
              <a:custGeom>
                <a:rect b="b" l="l" r="r" t="t"/>
                <a:pathLst>
                  <a:path extrusionOk="0" h="216" w="511">
                    <a:moveTo>
                      <a:pt x="0" y="204"/>
                    </a:moveTo>
                    <a:lnTo>
                      <a:pt x="176" y="73"/>
                    </a:lnTo>
                    <a:lnTo>
                      <a:pt x="182" y="70"/>
                    </a:lnTo>
                    <a:lnTo>
                      <a:pt x="186" y="75"/>
                    </a:lnTo>
                    <a:lnTo>
                      <a:pt x="270" y="174"/>
                    </a:lnTo>
                    <a:lnTo>
                      <a:pt x="502" y="0"/>
                    </a:lnTo>
                    <a:lnTo>
                      <a:pt x="507" y="7"/>
                    </a:lnTo>
                    <a:lnTo>
                      <a:pt x="511" y="12"/>
                    </a:lnTo>
                    <a:lnTo>
                      <a:pt x="274" y="190"/>
                    </a:lnTo>
                    <a:lnTo>
                      <a:pt x="268" y="193"/>
                    </a:lnTo>
                    <a:lnTo>
                      <a:pt x="263" y="188"/>
                    </a:lnTo>
                    <a:lnTo>
                      <a:pt x="180" y="89"/>
                    </a:lnTo>
                    <a:lnTo>
                      <a:pt x="9" y="216"/>
                    </a:lnTo>
                    <a:lnTo>
                      <a:pt x="9" y="216"/>
                    </a:lnTo>
                    <a:lnTo>
                      <a:pt x="5" y="209"/>
                    </a:lnTo>
                    <a:lnTo>
                      <a:pt x="0" y="204"/>
                    </a:lnTo>
                    <a:lnTo>
                      <a:pt x="0" y="204"/>
                    </a:lnTo>
                    <a:close/>
                  </a:path>
                </a:pathLst>
              </a:custGeom>
              <a:solidFill>
                <a:srgbClr val="A5A5A5"/>
              </a:solid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05" name="Google Shape;905;p54"/>
            <p:cNvSpPr/>
            <p:nvPr/>
          </p:nvSpPr>
          <p:spPr>
            <a:xfrm>
              <a:off x="2372650" y="2123250"/>
              <a:ext cx="10458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 sz="1200">
                  <a:solidFill>
                    <a:srgbClr val="A5A5A5"/>
                  </a:solidFill>
                  <a:latin typeface="Open Sans"/>
                  <a:ea typeface="Open Sans"/>
                  <a:cs typeface="Open Sans"/>
                  <a:sym typeface="Open Sans"/>
                </a:rPr>
                <a:t>Productivity</a:t>
              </a:r>
              <a:endParaRPr sz="1200">
                <a:solidFill>
                  <a:srgbClr val="A5A5A5"/>
                </a:solidFill>
                <a:latin typeface="Open Sans"/>
                <a:ea typeface="Open Sans"/>
                <a:cs typeface="Open Sans"/>
                <a:sym typeface="Open Sans"/>
              </a:endParaRPr>
            </a:p>
          </p:txBody>
        </p:sp>
      </p:grpSp>
      <p:grpSp>
        <p:nvGrpSpPr>
          <p:cNvPr id="906" name="Google Shape;906;p54"/>
          <p:cNvGrpSpPr/>
          <p:nvPr/>
        </p:nvGrpSpPr>
        <p:grpSpPr>
          <a:xfrm>
            <a:off x="500034" y="2244538"/>
            <a:ext cx="1643066" cy="2444096"/>
            <a:chOff x="500034" y="2244538"/>
            <a:chExt cx="1643066" cy="2444096"/>
          </a:xfrm>
        </p:grpSpPr>
        <p:sp>
          <p:nvSpPr>
            <p:cNvPr id="907" name="Google Shape;907;p54"/>
            <p:cNvSpPr/>
            <p:nvPr/>
          </p:nvSpPr>
          <p:spPr>
            <a:xfrm>
              <a:off x="500034" y="3500444"/>
              <a:ext cx="1571700" cy="285900"/>
            </a:xfrm>
            <a:prstGeom prst="rect">
              <a:avLst/>
            </a:prstGeom>
            <a:solidFill>
              <a:srgbClr val="144F7A"/>
            </a:soli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908" name="Google Shape;908;p54"/>
            <p:cNvSpPr/>
            <p:nvPr/>
          </p:nvSpPr>
          <p:spPr>
            <a:xfrm>
              <a:off x="500034" y="3857634"/>
              <a:ext cx="15717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
                  <a:solidFill>
                    <a:srgbClr val="A5A5A5"/>
                  </a:solidFill>
                  <a:latin typeface="Open Sans Light"/>
                  <a:ea typeface="Open Sans Light"/>
                  <a:cs typeface="Open Sans Light"/>
                  <a:sym typeface="Open Sans Light"/>
                </a:rPr>
                <a:t>Developing Splunk queries, tailored to the current needs</a:t>
              </a:r>
              <a:endParaRPr>
                <a:solidFill>
                  <a:srgbClr val="A5A5A5"/>
                </a:solidFill>
                <a:latin typeface="Open Sans Light"/>
                <a:ea typeface="Open Sans Light"/>
                <a:cs typeface="Open Sans Light"/>
                <a:sym typeface="Open Sans Light"/>
              </a:endParaRPr>
            </a:p>
          </p:txBody>
        </p:sp>
        <p:grpSp>
          <p:nvGrpSpPr>
            <p:cNvPr id="909" name="Google Shape;909;p54"/>
            <p:cNvGrpSpPr/>
            <p:nvPr/>
          </p:nvGrpSpPr>
          <p:grpSpPr>
            <a:xfrm>
              <a:off x="1071538" y="2857502"/>
              <a:ext cx="381000" cy="365126"/>
              <a:chOff x="1003288" y="2254241"/>
              <a:chExt cx="381000" cy="365126"/>
            </a:xfrm>
          </p:grpSpPr>
          <p:sp>
            <p:nvSpPr>
              <p:cNvPr id="910" name="Google Shape;910;p54"/>
              <p:cNvSpPr/>
              <p:nvPr/>
            </p:nvSpPr>
            <p:spPr>
              <a:xfrm>
                <a:off x="1058850" y="2411404"/>
                <a:ext cx="146050" cy="207963"/>
              </a:xfrm>
              <a:custGeom>
                <a:rect b="b" l="l" r="r" t="t"/>
                <a:pathLst>
                  <a:path extrusionOk="0" h="263" w="184">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solidFill>
                <a:srgbClr val="A5A5A5"/>
              </a:solid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911" name="Google Shape;911;p54"/>
              <p:cNvSpPr/>
              <p:nvPr/>
            </p:nvSpPr>
            <p:spPr>
              <a:xfrm>
                <a:off x="1003288" y="2254241"/>
                <a:ext cx="381000" cy="266700"/>
              </a:xfrm>
              <a:custGeom>
                <a:rect b="b" l="l" r="r" t="t"/>
                <a:pathLst>
                  <a:path extrusionOk="0" h="336" w="480">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solidFill>
                <a:srgbClr val="A5A5A5"/>
              </a:solid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912" name="Google Shape;912;p54"/>
              <p:cNvSpPr/>
              <p:nvPr/>
            </p:nvSpPr>
            <p:spPr>
              <a:xfrm>
                <a:off x="1190613" y="2411404"/>
                <a:ext cx="147638" cy="207963"/>
              </a:xfrm>
              <a:custGeom>
                <a:rect b="b" l="l" r="r" t="t"/>
                <a:pathLst>
                  <a:path extrusionOk="0" h="263" w="185">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solidFill>
                <a:srgbClr val="A5A5A5"/>
              </a:solid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13" name="Google Shape;913;p54"/>
            <p:cNvSpPr/>
            <p:nvPr/>
          </p:nvSpPr>
          <p:spPr>
            <a:xfrm>
              <a:off x="656600" y="2244538"/>
              <a:ext cx="1486500" cy="4923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 sz="1200">
                  <a:solidFill>
                    <a:srgbClr val="A5A5A5"/>
                  </a:solidFill>
                  <a:latin typeface="Open Sans"/>
                  <a:ea typeface="Open Sans"/>
                  <a:cs typeface="Open Sans"/>
                  <a:sym typeface="Open Sans"/>
                </a:rPr>
                <a:t>Interacting with the data fabric</a:t>
              </a:r>
              <a:endParaRPr sz="1200">
                <a:solidFill>
                  <a:srgbClr val="A5A5A5"/>
                </a:solidFill>
                <a:latin typeface="Open Sans"/>
                <a:ea typeface="Open Sans"/>
                <a:cs typeface="Open Sans"/>
                <a:sym typeface="Open Sans"/>
              </a:endParaRPr>
            </a:p>
          </p:txBody>
        </p:sp>
      </p:grpSp>
      <p:grpSp>
        <p:nvGrpSpPr>
          <p:cNvPr id="914" name="Google Shape;914;p54"/>
          <p:cNvGrpSpPr/>
          <p:nvPr/>
        </p:nvGrpSpPr>
        <p:grpSpPr>
          <a:xfrm>
            <a:off x="3804032" y="1626769"/>
            <a:ext cx="1571700" cy="2295435"/>
            <a:chOff x="3786182" y="1678819"/>
            <a:chExt cx="1571700" cy="2295435"/>
          </a:xfrm>
        </p:grpSpPr>
        <p:sp>
          <p:nvSpPr>
            <p:cNvPr id="915" name="Google Shape;915;p54"/>
            <p:cNvSpPr/>
            <p:nvPr/>
          </p:nvSpPr>
          <p:spPr>
            <a:xfrm>
              <a:off x="3786182" y="2786064"/>
              <a:ext cx="1571700" cy="285900"/>
            </a:xfrm>
            <a:prstGeom prst="rect">
              <a:avLst/>
            </a:prstGeom>
            <a:solidFill>
              <a:srgbClr val="59A9E3"/>
            </a:soli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916" name="Google Shape;916;p54"/>
            <p:cNvSpPr/>
            <p:nvPr/>
          </p:nvSpPr>
          <p:spPr>
            <a:xfrm>
              <a:off x="3786182" y="3143254"/>
              <a:ext cx="15717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
                  <a:solidFill>
                    <a:srgbClr val="A5A5A5"/>
                  </a:solidFill>
                  <a:latin typeface="Open Sans Light"/>
                  <a:ea typeface="Open Sans Light"/>
                  <a:cs typeface="Open Sans Light"/>
                  <a:sym typeface="Open Sans Light"/>
                </a:rPr>
                <a:t>Conceiving an architecture to account for the dynamic capabilities of the application</a:t>
              </a:r>
              <a:endParaRPr>
                <a:solidFill>
                  <a:srgbClr val="A5A5A5"/>
                </a:solidFill>
                <a:latin typeface="Open Sans Light"/>
                <a:ea typeface="Open Sans Light"/>
                <a:cs typeface="Open Sans Light"/>
                <a:sym typeface="Open Sans Light"/>
              </a:endParaRPr>
            </a:p>
          </p:txBody>
        </p:sp>
        <p:grpSp>
          <p:nvGrpSpPr>
            <p:cNvPr id="917" name="Google Shape;917;p54"/>
            <p:cNvGrpSpPr/>
            <p:nvPr/>
          </p:nvGrpSpPr>
          <p:grpSpPr>
            <a:xfrm>
              <a:off x="4260223" y="2248660"/>
              <a:ext cx="468313" cy="392113"/>
              <a:chOff x="2925117" y="2694763"/>
              <a:chExt cx="468313" cy="392113"/>
            </a:xfrm>
          </p:grpSpPr>
          <p:sp>
            <p:nvSpPr>
              <p:cNvPr id="918" name="Google Shape;918;p54"/>
              <p:cNvSpPr/>
              <p:nvPr/>
            </p:nvSpPr>
            <p:spPr>
              <a:xfrm>
                <a:off x="2925117" y="2751913"/>
                <a:ext cx="284163" cy="284163"/>
              </a:xfrm>
              <a:custGeom>
                <a:rect b="b" l="l" r="r" t="t"/>
                <a:pathLst>
                  <a:path extrusionOk="0" h="358" w="359">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solidFill>
                <a:srgbClr val="A5A5A5"/>
              </a:solid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919" name="Google Shape;919;p54"/>
              <p:cNvSpPr/>
              <p:nvPr/>
            </p:nvSpPr>
            <p:spPr>
              <a:xfrm>
                <a:off x="3207692" y="2904313"/>
                <a:ext cx="182563" cy="182563"/>
              </a:xfrm>
              <a:custGeom>
                <a:rect b="b" l="l" r="r" t="t"/>
                <a:pathLst>
                  <a:path extrusionOk="0" h="231" w="231">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solidFill>
                <a:srgbClr val="A5A5A5"/>
              </a:solid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920" name="Google Shape;920;p54"/>
              <p:cNvSpPr/>
              <p:nvPr/>
            </p:nvSpPr>
            <p:spPr>
              <a:xfrm>
                <a:off x="3202930" y="2694763"/>
                <a:ext cx="190500" cy="190500"/>
              </a:xfrm>
              <a:custGeom>
                <a:rect b="b" l="l" r="r" t="t"/>
                <a:pathLst>
                  <a:path extrusionOk="0" h="240" w="24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solidFill>
                <a:srgbClr val="A5A5A5"/>
              </a:solid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21" name="Google Shape;921;p54"/>
            <p:cNvSpPr/>
            <p:nvPr/>
          </p:nvSpPr>
          <p:spPr>
            <a:xfrm>
              <a:off x="3911708" y="1678819"/>
              <a:ext cx="1218600" cy="2769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None/>
              </a:pPr>
              <a:r>
                <a:rPr lang="en" sz="1200">
                  <a:solidFill>
                    <a:srgbClr val="A5A5A5"/>
                  </a:solidFill>
                  <a:latin typeface="Open Sans"/>
                  <a:ea typeface="Open Sans"/>
                  <a:cs typeface="Open Sans"/>
                  <a:sym typeface="Open Sans"/>
                </a:rPr>
                <a:t>Solution Architecture </a:t>
              </a:r>
              <a:endParaRPr sz="1200">
                <a:solidFill>
                  <a:srgbClr val="A5A5A5"/>
                </a:solidFill>
                <a:latin typeface="Open Sans"/>
                <a:ea typeface="Open Sans"/>
                <a:cs typeface="Open Sans"/>
                <a:sym typeface="Open Sans"/>
              </a:endParaRPr>
            </a:p>
          </p:txBody>
        </p:sp>
      </p:grpSp>
      <p:grpSp>
        <p:nvGrpSpPr>
          <p:cNvPr id="922" name="Google Shape;922;p54"/>
          <p:cNvGrpSpPr/>
          <p:nvPr/>
        </p:nvGrpSpPr>
        <p:grpSpPr>
          <a:xfrm>
            <a:off x="5464956" y="1359217"/>
            <a:ext cx="1571700" cy="2188322"/>
            <a:chOff x="5429256" y="1428742"/>
            <a:chExt cx="1571700" cy="2188322"/>
          </a:xfrm>
        </p:grpSpPr>
        <p:sp>
          <p:nvSpPr>
            <p:cNvPr id="923" name="Google Shape;923;p54"/>
            <p:cNvSpPr/>
            <p:nvPr/>
          </p:nvSpPr>
          <p:spPr>
            <a:xfrm>
              <a:off x="5429256" y="2428874"/>
              <a:ext cx="1571700" cy="285900"/>
            </a:xfrm>
            <a:prstGeom prst="rect">
              <a:avLst/>
            </a:prstGeom>
            <a:solidFill>
              <a:srgbClr val="8FC6ED"/>
            </a:soli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924" name="Google Shape;924;p54"/>
            <p:cNvSpPr/>
            <p:nvPr/>
          </p:nvSpPr>
          <p:spPr>
            <a:xfrm>
              <a:off x="5429256" y="2786064"/>
              <a:ext cx="15717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
                  <a:solidFill>
                    <a:srgbClr val="A5A5A5"/>
                  </a:solidFill>
                  <a:latin typeface="Open Sans Light"/>
                  <a:ea typeface="Open Sans Light"/>
                  <a:cs typeface="Open Sans Light"/>
                  <a:sym typeface="Open Sans Light"/>
                </a:rPr>
                <a:t>Technical difficulties in Splunk and Cloud-chaser</a:t>
              </a:r>
              <a:endParaRPr>
                <a:solidFill>
                  <a:srgbClr val="A5A5A5"/>
                </a:solidFill>
                <a:latin typeface="Open Sans Light"/>
                <a:ea typeface="Open Sans Light"/>
                <a:cs typeface="Open Sans Light"/>
                <a:sym typeface="Open Sans Light"/>
              </a:endParaRPr>
            </a:p>
          </p:txBody>
        </p:sp>
        <p:grpSp>
          <p:nvGrpSpPr>
            <p:cNvPr id="925" name="Google Shape;925;p54"/>
            <p:cNvGrpSpPr/>
            <p:nvPr/>
          </p:nvGrpSpPr>
          <p:grpSpPr>
            <a:xfrm>
              <a:off x="5996017" y="1857360"/>
              <a:ext cx="438160" cy="345201"/>
              <a:chOff x="945561" y="1781841"/>
              <a:chExt cx="649993" cy="512092"/>
            </a:xfrm>
          </p:grpSpPr>
          <p:sp>
            <p:nvSpPr>
              <p:cNvPr id="926" name="Google Shape;926;p54"/>
              <p:cNvSpPr/>
              <p:nvPr/>
            </p:nvSpPr>
            <p:spPr>
              <a:xfrm>
                <a:off x="945561" y="1823776"/>
                <a:ext cx="457253" cy="470157"/>
              </a:xfrm>
              <a:custGeom>
                <a:rect b="b" l="l" r="r" t="t"/>
                <a:pathLst>
                  <a:path extrusionOk="0" h="247" w="240">
                    <a:moveTo>
                      <a:pt x="191" y="0"/>
                    </a:moveTo>
                    <a:cubicBezTo>
                      <a:pt x="49" y="0"/>
                      <a:pt x="49" y="0"/>
                      <a:pt x="49" y="0"/>
                    </a:cubicBezTo>
                    <a:cubicBezTo>
                      <a:pt x="22" y="0"/>
                      <a:pt x="0" y="22"/>
                      <a:pt x="0" y="49"/>
                    </a:cubicBezTo>
                    <a:cubicBezTo>
                      <a:pt x="0" y="129"/>
                      <a:pt x="0" y="129"/>
                      <a:pt x="0" y="129"/>
                    </a:cubicBezTo>
                    <a:cubicBezTo>
                      <a:pt x="0" y="156"/>
                      <a:pt x="22" y="178"/>
                      <a:pt x="49" y="178"/>
                    </a:cubicBezTo>
                    <a:cubicBezTo>
                      <a:pt x="57" y="178"/>
                      <a:pt x="57" y="178"/>
                      <a:pt x="57" y="178"/>
                    </a:cubicBezTo>
                    <a:cubicBezTo>
                      <a:pt x="49" y="198"/>
                      <a:pt x="31" y="247"/>
                      <a:pt x="32" y="245"/>
                    </a:cubicBezTo>
                    <a:cubicBezTo>
                      <a:pt x="32" y="244"/>
                      <a:pt x="97" y="196"/>
                      <a:pt x="121" y="178"/>
                    </a:cubicBezTo>
                    <a:cubicBezTo>
                      <a:pt x="191" y="178"/>
                      <a:pt x="191" y="178"/>
                      <a:pt x="191" y="178"/>
                    </a:cubicBezTo>
                    <a:cubicBezTo>
                      <a:pt x="218" y="178"/>
                      <a:pt x="240" y="156"/>
                      <a:pt x="240" y="129"/>
                    </a:cubicBezTo>
                    <a:cubicBezTo>
                      <a:pt x="240" y="49"/>
                      <a:pt x="240" y="49"/>
                      <a:pt x="240" y="49"/>
                    </a:cubicBezTo>
                    <a:cubicBezTo>
                      <a:pt x="240" y="22"/>
                      <a:pt x="218" y="0"/>
                      <a:pt x="191" y="0"/>
                    </a:cubicBezTo>
                    <a:close/>
                  </a:path>
                </a:pathLst>
              </a:custGeom>
              <a:solidFill>
                <a:srgbClr val="A5A5A5"/>
              </a:solid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927" name="Google Shape;927;p54"/>
              <p:cNvSpPr/>
              <p:nvPr/>
            </p:nvSpPr>
            <p:spPr>
              <a:xfrm>
                <a:off x="1265719" y="1781841"/>
                <a:ext cx="329835" cy="384674"/>
              </a:xfrm>
              <a:custGeom>
                <a:rect b="b" l="l" r="r" t="t"/>
                <a:pathLst>
                  <a:path extrusionOk="0" h="202" w="173">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solidFill>
                <a:srgbClr val="A5A5A5"/>
              </a:solid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28" name="Google Shape;928;p54"/>
            <p:cNvSpPr/>
            <p:nvPr/>
          </p:nvSpPr>
          <p:spPr>
            <a:xfrm>
              <a:off x="5857884" y="1428742"/>
              <a:ext cx="8772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 sz="1200">
                  <a:solidFill>
                    <a:srgbClr val="A5A5A5"/>
                  </a:solidFill>
                  <a:latin typeface="Open Sans"/>
                  <a:ea typeface="Open Sans"/>
                  <a:cs typeface="Open Sans"/>
                  <a:sym typeface="Open Sans"/>
                </a:rPr>
                <a:t>Chatbot</a:t>
              </a:r>
              <a:endParaRPr sz="1200">
                <a:solidFill>
                  <a:srgbClr val="A5A5A5"/>
                </a:solidFill>
                <a:latin typeface="Open Sans"/>
                <a:ea typeface="Open Sans"/>
                <a:cs typeface="Open Sans"/>
                <a:sym typeface="Open Sans"/>
              </a:endParaRPr>
            </a:p>
          </p:txBody>
        </p:sp>
      </p:grpSp>
      <p:grpSp>
        <p:nvGrpSpPr>
          <p:cNvPr id="929" name="Google Shape;929;p54"/>
          <p:cNvGrpSpPr/>
          <p:nvPr/>
        </p:nvGrpSpPr>
        <p:grpSpPr>
          <a:xfrm>
            <a:off x="7125880" y="951725"/>
            <a:ext cx="1571700" cy="2197499"/>
            <a:chOff x="7072330" y="1062375"/>
            <a:chExt cx="1571700" cy="2197499"/>
          </a:xfrm>
        </p:grpSpPr>
        <p:sp>
          <p:nvSpPr>
            <p:cNvPr id="930" name="Google Shape;930;p54"/>
            <p:cNvSpPr/>
            <p:nvPr/>
          </p:nvSpPr>
          <p:spPr>
            <a:xfrm>
              <a:off x="7072330" y="2071684"/>
              <a:ext cx="1571700" cy="285900"/>
            </a:xfrm>
            <a:prstGeom prst="rect">
              <a:avLst/>
            </a:prstGeom>
            <a:solidFill>
              <a:srgbClr val="C6E2F6"/>
            </a:soli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931" name="Google Shape;931;p54"/>
            <p:cNvSpPr/>
            <p:nvPr/>
          </p:nvSpPr>
          <p:spPr>
            <a:xfrm>
              <a:off x="7072330" y="2428874"/>
              <a:ext cx="15717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
                  <a:solidFill>
                    <a:srgbClr val="A5A5A5"/>
                  </a:solidFill>
                  <a:latin typeface="Open Sans Light"/>
                  <a:ea typeface="Open Sans Light"/>
                  <a:cs typeface="Open Sans Light"/>
                  <a:sym typeface="Open Sans Light"/>
                </a:rPr>
                <a:t>Utilising each member’s skills to work efficiently</a:t>
              </a:r>
              <a:endParaRPr>
                <a:solidFill>
                  <a:srgbClr val="A5A5A5"/>
                </a:solidFill>
                <a:latin typeface="Open Sans Light"/>
                <a:ea typeface="Open Sans Light"/>
                <a:cs typeface="Open Sans Light"/>
                <a:sym typeface="Open Sans Light"/>
              </a:endParaRPr>
            </a:p>
          </p:txBody>
        </p:sp>
        <p:sp>
          <p:nvSpPr>
            <p:cNvPr id="932" name="Google Shape;932;p54"/>
            <p:cNvSpPr/>
            <p:nvPr/>
          </p:nvSpPr>
          <p:spPr>
            <a:xfrm>
              <a:off x="7724710" y="1497130"/>
              <a:ext cx="339546" cy="339156"/>
            </a:xfrm>
            <a:custGeom>
              <a:rect b="b" l="l" r="r" t="t"/>
              <a:pathLst>
                <a:path extrusionOk="0" h="370" w="371">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rgbClr val="A5A5A5"/>
            </a:solid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933" name="Google Shape;933;p54"/>
            <p:cNvSpPr/>
            <p:nvPr/>
          </p:nvSpPr>
          <p:spPr>
            <a:xfrm>
              <a:off x="7446024" y="1062375"/>
              <a:ext cx="10704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 sz="1200">
                  <a:solidFill>
                    <a:srgbClr val="A5A5A5"/>
                  </a:solidFill>
                  <a:latin typeface="Open Sans"/>
                  <a:ea typeface="Open Sans"/>
                  <a:cs typeface="Open Sans"/>
                  <a:sym typeface="Open Sans"/>
                </a:rPr>
                <a:t>Teamwork</a:t>
              </a:r>
              <a:endParaRPr sz="1200">
                <a:solidFill>
                  <a:srgbClr val="A5A5A5"/>
                </a:solidFill>
                <a:latin typeface="Open Sans"/>
                <a:ea typeface="Open Sans"/>
                <a:cs typeface="Open Sans"/>
                <a:sym typeface="Open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88"/>
                                        </p:tgtEl>
                                        <p:attrNameLst>
                                          <p:attrName>style.visibility</p:attrName>
                                        </p:attrNameLst>
                                      </p:cBhvr>
                                      <p:to>
                                        <p:strVal val="visible"/>
                                      </p:to>
                                    </p:set>
                                    <p:animEffect filter="fade" transition="in">
                                      <p:cBhvr>
                                        <p:cTn dur="500"/>
                                        <p:tgtEl>
                                          <p:spTgt spid="888"/>
                                        </p:tgtEl>
                                      </p:cBhvr>
                                    </p:animEffect>
                                  </p:childTnLst>
                                </p:cTn>
                              </p:par>
                              <p:par>
                                <p:cTn fill="hold" nodeType="withEffect" presetClass="entr" presetID="10" presetSubtype="0">
                                  <p:stCondLst>
                                    <p:cond delay="0"/>
                                  </p:stCondLst>
                                  <p:childTnLst>
                                    <p:set>
                                      <p:cBhvr>
                                        <p:cTn dur="1" fill="hold">
                                          <p:stCondLst>
                                            <p:cond delay="0"/>
                                          </p:stCondLst>
                                        </p:cTn>
                                        <p:tgtEl>
                                          <p:spTgt spid="887"/>
                                        </p:tgtEl>
                                        <p:attrNameLst>
                                          <p:attrName>style.visibility</p:attrName>
                                        </p:attrNameLst>
                                      </p:cBhvr>
                                      <p:to>
                                        <p:strVal val="visible"/>
                                      </p:to>
                                    </p:set>
                                    <p:animEffect filter="fade" transition="in">
                                      <p:cBhvr>
                                        <p:cTn dur="500"/>
                                        <p:tgtEl>
                                          <p:spTgt spid="88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06"/>
                                        </p:tgtEl>
                                        <p:attrNameLst>
                                          <p:attrName>style.visibility</p:attrName>
                                        </p:attrNameLst>
                                      </p:cBhvr>
                                      <p:to>
                                        <p:strVal val="visible"/>
                                      </p:to>
                                    </p:set>
                                    <p:animEffect filter="fade" transition="in">
                                      <p:cBhvr>
                                        <p:cTn dur="500"/>
                                        <p:tgtEl>
                                          <p:spTgt spid="90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92"/>
                                        </p:tgtEl>
                                        <p:attrNameLst>
                                          <p:attrName>style.visibility</p:attrName>
                                        </p:attrNameLst>
                                      </p:cBhvr>
                                      <p:to>
                                        <p:strVal val="visible"/>
                                      </p:to>
                                    </p:set>
                                    <p:animEffect filter="fade" transition="in">
                                      <p:cBhvr>
                                        <p:cTn dur="500"/>
                                        <p:tgtEl>
                                          <p:spTgt spid="89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14"/>
                                        </p:tgtEl>
                                        <p:attrNameLst>
                                          <p:attrName>style.visibility</p:attrName>
                                        </p:attrNameLst>
                                      </p:cBhvr>
                                      <p:to>
                                        <p:strVal val="visible"/>
                                      </p:to>
                                    </p:set>
                                    <p:animEffect filter="fade" transition="in">
                                      <p:cBhvr>
                                        <p:cTn dur="500"/>
                                        <p:tgtEl>
                                          <p:spTgt spid="91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22"/>
                                        </p:tgtEl>
                                        <p:attrNameLst>
                                          <p:attrName>style.visibility</p:attrName>
                                        </p:attrNameLst>
                                      </p:cBhvr>
                                      <p:to>
                                        <p:strVal val="visible"/>
                                      </p:to>
                                    </p:set>
                                    <p:animEffect filter="fade" transition="in">
                                      <p:cBhvr>
                                        <p:cTn dur="500"/>
                                        <p:tgtEl>
                                          <p:spTgt spid="922"/>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929"/>
                                        </p:tgtEl>
                                        <p:attrNameLst>
                                          <p:attrName>style.visibility</p:attrName>
                                        </p:attrNameLst>
                                      </p:cBhvr>
                                      <p:to>
                                        <p:strVal val="visible"/>
                                      </p:to>
                                    </p:set>
                                    <p:animEffect filter="fade" transition="in">
                                      <p:cBhvr>
                                        <p:cTn dur="500"/>
                                        <p:tgtEl>
                                          <p:spTgt spid="9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7" name="Shape 937"/>
        <p:cNvGrpSpPr/>
        <p:nvPr/>
      </p:nvGrpSpPr>
      <p:grpSpPr>
        <a:xfrm>
          <a:off x="0" y="0"/>
          <a:ext cx="0" cy="0"/>
          <a:chOff x="0" y="0"/>
          <a:chExt cx="0" cy="0"/>
        </a:xfrm>
      </p:grpSpPr>
      <p:sp>
        <p:nvSpPr>
          <p:cNvPr id="938" name="Google Shape;938;p55"/>
          <p:cNvSpPr/>
          <p:nvPr/>
        </p:nvSpPr>
        <p:spPr>
          <a:xfrm>
            <a:off x="857224" y="642924"/>
            <a:ext cx="7429500" cy="261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100">
                <a:solidFill>
                  <a:srgbClr val="A5A5A5"/>
                </a:solidFill>
                <a:latin typeface="Open Sans"/>
                <a:ea typeface="Open Sans"/>
                <a:cs typeface="Open Sans"/>
                <a:sym typeface="Open Sans"/>
              </a:rPr>
              <a:t>Forecasting future needs and requirements</a:t>
            </a:r>
            <a:endParaRPr sz="1100">
              <a:solidFill>
                <a:srgbClr val="A5A5A5"/>
              </a:solidFill>
              <a:latin typeface="Open Sans"/>
              <a:ea typeface="Open Sans"/>
              <a:cs typeface="Open Sans"/>
              <a:sym typeface="Open Sans"/>
            </a:endParaRPr>
          </a:p>
        </p:txBody>
      </p:sp>
      <p:grpSp>
        <p:nvGrpSpPr>
          <p:cNvPr id="939" name="Google Shape;939;p55"/>
          <p:cNvGrpSpPr/>
          <p:nvPr/>
        </p:nvGrpSpPr>
        <p:grpSpPr>
          <a:xfrm>
            <a:off x="857224" y="142876"/>
            <a:ext cx="7429500" cy="492300"/>
            <a:chOff x="857224" y="142876"/>
            <a:chExt cx="7429500" cy="492300"/>
          </a:xfrm>
        </p:grpSpPr>
        <p:sp>
          <p:nvSpPr>
            <p:cNvPr id="940" name="Google Shape;940;p55"/>
            <p:cNvSpPr/>
            <p:nvPr/>
          </p:nvSpPr>
          <p:spPr>
            <a:xfrm>
              <a:off x="857224" y="142876"/>
              <a:ext cx="7429500" cy="492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2600">
                  <a:solidFill>
                    <a:srgbClr val="BFBFBF"/>
                  </a:solidFill>
                  <a:latin typeface="Open Sans"/>
                  <a:ea typeface="Open Sans"/>
                  <a:cs typeface="Open Sans"/>
                  <a:sym typeface="Open Sans"/>
                </a:rPr>
                <a:t>FUTURE EXTENSIONS</a:t>
              </a:r>
              <a:endParaRPr sz="2600">
                <a:solidFill>
                  <a:srgbClr val="BFBFBF"/>
                </a:solidFill>
                <a:latin typeface="Open Sans"/>
                <a:ea typeface="Open Sans"/>
                <a:cs typeface="Open Sans"/>
                <a:sym typeface="Open Sans"/>
              </a:endParaRPr>
            </a:p>
          </p:txBody>
        </p:sp>
        <p:cxnSp>
          <p:nvCxnSpPr>
            <p:cNvPr id="941" name="Google Shape;941;p55"/>
            <p:cNvCxnSpPr/>
            <p:nvPr/>
          </p:nvCxnSpPr>
          <p:spPr>
            <a:xfrm rot="5400000">
              <a:off x="2709852" y="387437"/>
              <a:ext cx="286500" cy="1200"/>
            </a:xfrm>
            <a:prstGeom prst="straightConnector1">
              <a:avLst/>
            </a:prstGeom>
            <a:noFill/>
            <a:ln cap="flat" cmpd="sng" w="19050">
              <a:solidFill>
                <a:srgbClr val="BFBFBF"/>
              </a:solidFill>
              <a:prstDash val="solid"/>
              <a:round/>
              <a:headEnd len="sm" w="sm" type="none"/>
              <a:tailEnd len="sm" w="sm" type="none"/>
            </a:ln>
          </p:spPr>
        </p:cxnSp>
        <p:cxnSp>
          <p:nvCxnSpPr>
            <p:cNvPr id="942" name="Google Shape;942;p55"/>
            <p:cNvCxnSpPr/>
            <p:nvPr/>
          </p:nvCxnSpPr>
          <p:spPr>
            <a:xfrm rot="5400000">
              <a:off x="6151334" y="385537"/>
              <a:ext cx="286500" cy="1200"/>
            </a:xfrm>
            <a:prstGeom prst="straightConnector1">
              <a:avLst/>
            </a:prstGeom>
            <a:noFill/>
            <a:ln cap="flat" cmpd="sng" w="19050">
              <a:solidFill>
                <a:srgbClr val="BFBFBF"/>
              </a:solidFill>
              <a:prstDash val="solid"/>
              <a:round/>
              <a:headEnd len="sm" w="sm" type="none"/>
              <a:tailEnd len="sm" w="sm" type="none"/>
            </a:ln>
          </p:spPr>
        </p:cxnSp>
      </p:grpSp>
      <p:cxnSp>
        <p:nvCxnSpPr>
          <p:cNvPr id="943" name="Google Shape;943;p55"/>
          <p:cNvCxnSpPr/>
          <p:nvPr/>
        </p:nvCxnSpPr>
        <p:spPr>
          <a:xfrm rot="5400000">
            <a:off x="3250355" y="2892518"/>
            <a:ext cx="2643300" cy="1500"/>
          </a:xfrm>
          <a:prstGeom prst="straightConnector1">
            <a:avLst/>
          </a:prstGeom>
          <a:noFill/>
          <a:ln cap="flat" cmpd="sng" w="12700">
            <a:solidFill>
              <a:srgbClr val="BFBFBF"/>
            </a:solidFill>
            <a:prstDash val="dot"/>
            <a:round/>
            <a:headEnd len="sm" w="sm" type="none"/>
            <a:tailEnd len="sm" w="sm" type="none"/>
          </a:ln>
        </p:spPr>
      </p:cxnSp>
      <p:cxnSp>
        <p:nvCxnSpPr>
          <p:cNvPr id="944" name="Google Shape;944;p55"/>
          <p:cNvCxnSpPr/>
          <p:nvPr/>
        </p:nvCxnSpPr>
        <p:spPr>
          <a:xfrm>
            <a:off x="2928926" y="1500180"/>
            <a:ext cx="3357600" cy="1500"/>
          </a:xfrm>
          <a:prstGeom prst="straightConnector1">
            <a:avLst/>
          </a:prstGeom>
          <a:noFill/>
          <a:ln cap="flat" cmpd="sng" w="12700">
            <a:solidFill>
              <a:srgbClr val="BFBFBF"/>
            </a:solidFill>
            <a:prstDash val="dot"/>
            <a:round/>
            <a:headEnd len="sm" w="sm" type="none"/>
            <a:tailEnd len="sm" w="sm" type="none"/>
          </a:ln>
        </p:spPr>
      </p:cxnSp>
      <p:cxnSp>
        <p:nvCxnSpPr>
          <p:cNvPr id="945" name="Google Shape;945;p55"/>
          <p:cNvCxnSpPr/>
          <p:nvPr/>
        </p:nvCxnSpPr>
        <p:spPr>
          <a:xfrm>
            <a:off x="2928926" y="4286262"/>
            <a:ext cx="3357600" cy="1500"/>
          </a:xfrm>
          <a:prstGeom prst="straightConnector1">
            <a:avLst/>
          </a:prstGeom>
          <a:noFill/>
          <a:ln cap="flat" cmpd="sng" w="12700">
            <a:solidFill>
              <a:srgbClr val="BFBFBF"/>
            </a:solidFill>
            <a:prstDash val="dot"/>
            <a:round/>
            <a:headEnd len="sm" w="sm" type="none"/>
            <a:tailEnd len="sm" w="sm" type="none"/>
          </a:ln>
        </p:spPr>
      </p:cxnSp>
      <p:grpSp>
        <p:nvGrpSpPr>
          <p:cNvPr id="946" name="Google Shape;946;p55"/>
          <p:cNvGrpSpPr/>
          <p:nvPr/>
        </p:nvGrpSpPr>
        <p:grpSpPr>
          <a:xfrm>
            <a:off x="4714908" y="1143018"/>
            <a:ext cx="3183909" cy="1390366"/>
            <a:chOff x="4714908" y="1143018"/>
            <a:chExt cx="3183909" cy="1390366"/>
          </a:xfrm>
        </p:grpSpPr>
        <p:sp>
          <p:nvSpPr>
            <p:cNvPr id="947" name="Google Shape;947;p55"/>
            <p:cNvSpPr/>
            <p:nvPr/>
          </p:nvSpPr>
          <p:spPr>
            <a:xfrm>
              <a:off x="6357950" y="1313150"/>
              <a:ext cx="369000" cy="369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948" name="Google Shape;948;p55"/>
            <p:cNvGrpSpPr/>
            <p:nvPr/>
          </p:nvGrpSpPr>
          <p:grpSpPr>
            <a:xfrm>
              <a:off x="4714908" y="1785932"/>
              <a:ext cx="2214600" cy="747452"/>
              <a:chOff x="4714908" y="1785932"/>
              <a:chExt cx="2214600" cy="747452"/>
            </a:xfrm>
          </p:grpSpPr>
          <p:sp>
            <p:nvSpPr>
              <p:cNvPr id="949" name="Google Shape;949;p55"/>
              <p:cNvSpPr/>
              <p:nvPr/>
            </p:nvSpPr>
            <p:spPr>
              <a:xfrm>
                <a:off x="4714908" y="2071684"/>
                <a:ext cx="2214600" cy="461700"/>
              </a:xfrm>
              <a:prstGeom prst="rect">
                <a:avLst/>
              </a:prstGeom>
              <a:noFill/>
              <a:ln>
                <a:noFill/>
              </a:ln>
            </p:spPr>
            <p:txBody>
              <a:bodyPr anchorCtr="0" anchor="t" bIns="45700" lIns="91425" spcFirstLastPara="1" rIns="91425" wrap="square" tIns="45700">
                <a:noAutofit/>
              </a:bodyPr>
              <a:lstStyle/>
              <a:p>
                <a:pPr indent="0" lvl="0" marL="0" marR="0" rtl="0" algn="r">
                  <a:lnSpc>
                    <a:spcPct val="115000"/>
                  </a:lnSpc>
                  <a:spcBef>
                    <a:spcPts val="0"/>
                  </a:spcBef>
                  <a:spcAft>
                    <a:spcPts val="0"/>
                  </a:spcAft>
                  <a:buNone/>
                </a:pPr>
                <a:r>
                  <a:rPr lang="en" sz="1200">
                    <a:solidFill>
                      <a:srgbClr val="A5A5A5"/>
                    </a:solidFill>
                    <a:latin typeface="Open Sans Light"/>
                    <a:ea typeface="Open Sans Light"/>
                    <a:cs typeface="Open Sans Light"/>
                    <a:sym typeface="Open Sans Light"/>
                  </a:rPr>
                  <a:t>Options for an administrator to filter results on desired variables</a:t>
                </a:r>
                <a:endParaRPr sz="1200">
                  <a:solidFill>
                    <a:srgbClr val="A5A5A5"/>
                  </a:solidFill>
                  <a:latin typeface="Open Sans Light"/>
                  <a:ea typeface="Open Sans Light"/>
                  <a:cs typeface="Open Sans Light"/>
                  <a:sym typeface="Open Sans Light"/>
                </a:endParaRPr>
              </a:p>
            </p:txBody>
          </p:sp>
          <p:sp>
            <p:nvSpPr>
              <p:cNvPr id="950" name="Google Shape;950;p55"/>
              <p:cNvSpPr/>
              <p:nvPr/>
            </p:nvSpPr>
            <p:spPr>
              <a:xfrm>
                <a:off x="5236575" y="1785932"/>
                <a:ext cx="1677000" cy="27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 sz="1200">
                    <a:solidFill>
                      <a:srgbClr val="A5A5A5"/>
                    </a:solidFill>
                    <a:latin typeface="Open Sans"/>
                    <a:ea typeface="Open Sans"/>
                    <a:cs typeface="Open Sans"/>
                    <a:sym typeface="Open Sans"/>
                  </a:rPr>
                  <a:t>Management Setting</a:t>
                </a:r>
                <a:endParaRPr sz="1200">
                  <a:solidFill>
                    <a:srgbClr val="A5A5A5"/>
                  </a:solidFill>
                  <a:latin typeface="Open Sans"/>
                  <a:ea typeface="Open Sans"/>
                  <a:cs typeface="Open Sans"/>
                  <a:sym typeface="Open Sans"/>
                </a:endParaRPr>
              </a:p>
            </p:txBody>
          </p:sp>
        </p:grpSp>
        <p:grpSp>
          <p:nvGrpSpPr>
            <p:cNvPr id="951" name="Google Shape;951;p55"/>
            <p:cNvGrpSpPr/>
            <p:nvPr/>
          </p:nvGrpSpPr>
          <p:grpSpPr>
            <a:xfrm>
              <a:off x="7000920" y="1143018"/>
              <a:ext cx="897897" cy="751798"/>
              <a:chOff x="2951142" y="2589225"/>
              <a:chExt cx="468313" cy="392113"/>
            </a:xfrm>
          </p:grpSpPr>
          <p:sp>
            <p:nvSpPr>
              <p:cNvPr id="952" name="Google Shape;952;p55"/>
              <p:cNvSpPr/>
              <p:nvPr/>
            </p:nvSpPr>
            <p:spPr>
              <a:xfrm>
                <a:off x="2951142" y="2646375"/>
                <a:ext cx="284163" cy="284163"/>
              </a:xfrm>
              <a:custGeom>
                <a:rect b="b" l="l" r="r" t="t"/>
                <a:pathLst>
                  <a:path extrusionOk="0" h="358" w="359">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3" name="Google Shape;953;p55"/>
              <p:cNvSpPr/>
              <p:nvPr/>
            </p:nvSpPr>
            <p:spPr>
              <a:xfrm>
                <a:off x="3233717" y="2798775"/>
                <a:ext cx="182563" cy="182563"/>
              </a:xfrm>
              <a:custGeom>
                <a:rect b="b" l="l" r="r" t="t"/>
                <a:pathLst>
                  <a:path extrusionOk="0" h="231" w="231">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4" name="Google Shape;954;p55"/>
              <p:cNvSpPr/>
              <p:nvPr/>
            </p:nvSpPr>
            <p:spPr>
              <a:xfrm>
                <a:off x="3228955" y="2589225"/>
                <a:ext cx="190500" cy="190500"/>
              </a:xfrm>
              <a:custGeom>
                <a:rect b="b" l="l" r="r" t="t"/>
                <a:pathLst>
                  <a:path extrusionOk="0" h="240" w="24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955" name="Google Shape;955;p55"/>
          <p:cNvGrpSpPr/>
          <p:nvPr/>
        </p:nvGrpSpPr>
        <p:grpSpPr>
          <a:xfrm>
            <a:off x="4714908" y="3138500"/>
            <a:ext cx="3159355" cy="1419231"/>
            <a:chOff x="4714908" y="3138500"/>
            <a:chExt cx="3159355" cy="1419231"/>
          </a:xfrm>
        </p:grpSpPr>
        <p:sp>
          <p:nvSpPr>
            <p:cNvPr id="956" name="Google Shape;956;p55"/>
            <p:cNvSpPr/>
            <p:nvPr/>
          </p:nvSpPr>
          <p:spPr>
            <a:xfrm>
              <a:off x="6357950" y="4086224"/>
              <a:ext cx="369000" cy="369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957" name="Google Shape;957;p55"/>
            <p:cNvGrpSpPr/>
            <p:nvPr/>
          </p:nvGrpSpPr>
          <p:grpSpPr>
            <a:xfrm>
              <a:off x="4714908" y="3138500"/>
              <a:ext cx="2214600" cy="671244"/>
              <a:chOff x="4714908" y="3138500"/>
              <a:chExt cx="2214600" cy="671244"/>
            </a:xfrm>
          </p:grpSpPr>
          <p:sp>
            <p:nvSpPr>
              <p:cNvPr id="958" name="Google Shape;958;p55"/>
              <p:cNvSpPr/>
              <p:nvPr/>
            </p:nvSpPr>
            <p:spPr>
              <a:xfrm>
                <a:off x="4714908" y="3348044"/>
                <a:ext cx="2214600" cy="461700"/>
              </a:xfrm>
              <a:prstGeom prst="rect">
                <a:avLst/>
              </a:prstGeom>
              <a:noFill/>
              <a:ln>
                <a:noFill/>
              </a:ln>
            </p:spPr>
            <p:txBody>
              <a:bodyPr anchorCtr="0" anchor="t" bIns="45700" lIns="91425" spcFirstLastPara="1" rIns="91425" wrap="square" tIns="45700">
                <a:noAutofit/>
              </a:bodyPr>
              <a:lstStyle/>
              <a:p>
                <a:pPr indent="0" lvl="0" marL="0" marR="0" rtl="0" algn="r">
                  <a:lnSpc>
                    <a:spcPct val="115000"/>
                  </a:lnSpc>
                  <a:spcBef>
                    <a:spcPts val="0"/>
                  </a:spcBef>
                  <a:spcAft>
                    <a:spcPts val="0"/>
                  </a:spcAft>
                  <a:buNone/>
                </a:pPr>
                <a:r>
                  <a:rPr lang="en" sz="1200">
                    <a:solidFill>
                      <a:srgbClr val="A5A5A5"/>
                    </a:solidFill>
                    <a:latin typeface="Open Sans Light"/>
                    <a:ea typeface="Open Sans Light"/>
                    <a:cs typeface="Open Sans Light"/>
                    <a:sym typeface="Open Sans Light"/>
                  </a:rPr>
                  <a:t>Use Splunk’s indexing feature so we can use most recently available data</a:t>
                </a:r>
                <a:r>
                  <a:rPr lang="en" sz="1200">
                    <a:solidFill>
                      <a:srgbClr val="A5A5A5"/>
                    </a:solidFill>
                    <a:latin typeface="Open Sans Light"/>
                    <a:ea typeface="Open Sans Light"/>
                    <a:cs typeface="Open Sans Light"/>
                    <a:sym typeface="Open Sans Light"/>
                  </a:rPr>
                  <a:t> </a:t>
                </a:r>
                <a:endParaRPr sz="1200">
                  <a:solidFill>
                    <a:srgbClr val="A5A5A5"/>
                  </a:solidFill>
                  <a:latin typeface="Open Sans Light"/>
                  <a:ea typeface="Open Sans Light"/>
                  <a:cs typeface="Open Sans Light"/>
                  <a:sym typeface="Open Sans Light"/>
                </a:endParaRPr>
              </a:p>
            </p:txBody>
          </p:sp>
          <p:sp>
            <p:nvSpPr>
              <p:cNvPr id="959" name="Google Shape;959;p55"/>
              <p:cNvSpPr/>
              <p:nvPr/>
            </p:nvSpPr>
            <p:spPr>
              <a:xfrm>
                <a:off x="4838375" y="3138500"/>
                <a:ext cx="2075400" cy="2616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 sz="1200">
                    <a:solidFill>
                      <a:srgbClr val="A5A5A5"/>
                    </a:solidFill>
                    <a:latin typeface="Open Sans"/>
                    <a:ea typeface="Open Sans"/>
                    <a:cs typeface="Open Sans"/>
                    <a:sym typeface="Open Sans"/>
                  </a:rPr>
                  <a:t>Real-Time Data Streams</a:t>
                </a:r>
                <a:endParaRPr sz="1200">
                  <a:solidFill>
                    <a:srgbClr val="A5A5A5"/>
                  </a:solidFill>
                  <a:latin typeface="Open Sans"/>
                  <a:ea typeface="Open Sans"/>
                  <a:cs typeface="Open Sans"/>
                  <a:sym typeface="Open Sans"/>
                </a:endParaRPr>
              </a:p>
            </p:txBody>
          </p:sp>
        </p:grpSp>
        <p:grpSp>
          <p:nvGrpSpPr>
            <p:cNvPr id="960" name="Google Shape;960;p55"/>
            <p:cNvGrpSpPr/>
            <p:nvPr/>
          </p:nvGrpSpPr>
          <p:grpSpPr>
            <a:xfrm>
              <a:off x="7143772" y="3857674"/>
              <a:ext cx="730491" cy="700057"/>
              <a:chOff x="431784" y="3611563"/>
              <a:chExt cx="381000" cy="365127"/>
            </a:xfrm>
          </p:grpSpPr>
          <p:sp>
            <p:nvSpPr>
              <p:cNvPr id="961" name="Google Shape;961;p55"/>
              <p:cNvSpPr/>
              <p:nvPr/>
            </p:nvSpPr>
            <p:spPr>
              <a:xfrm>
                <a:off x="487346" y="3768726"/>
                <a:ext cx="146050" cy="207963"/>
              </a:xfrm>
              <a:custGeom>
                <a:rect b="b" l="l" r="r" t="t"/>
                <a:pathLst>
                  <a:path extrusionOk="0" h="263" w="184">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2" name="Google Shape;962;p55"/>
              <p:cNvSpPr/>
              <p:nvPr/>
            </p:nvSpPr>
            <p:spPr>
              <a:xfrm>
                <a:off x="431784" y="3611563"/>
                <a:ext cx="381000" cy="266700"/>
              </a:xfrm>
              <a:custGeom>
                <a:rect b="b" l="l" r="r" t="t"/>
                <a:pathLst>
                  <a:path extrusionOk="0" h="336" w="480">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3" name="Google Shape;963;p55"/>
              <p:cNvSpPr/>
              <p:nvPr/>
            </p:nvSpPr>
            <p:spPr>
              <a:xfrm>
                <a:off x="619109" y="3768726"/>
                <a:ext cx="147638" cy="207963"/>
              </a:xfrm>
              <a:custGeom>
                <a:rect b="b" l="l" r="r" t="t"/>
                <a:pathLst>
                  <a:path extrusionOk="0" h="263" w="185">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964" name="Google Shape;964;p55"/>
          <p:cNvGrpSpPr/>
          <p:nvPr/>
        </p:nvGrpSpPr>
        <p:grpSpPr>
          <a:xfrm>
            <a:off x="1138888" y="3138500"/>
            <a:ext cx="3290290" cy="1321958"/>
            <a:chOff x="1138888" y="3138500"/>
            <a:chExt cx="3290290" cy="1321958"/>
          </a:xfrm>
        </p:grpSpPr>
        <p:sp>
          <p:nvSpPr>
            <p:cNvPr id="965" name="Google Shape;965;p55"/>
            <p:cNvSpPr/>
            <p:nvPr/>
          </p:nvSpPr>
          <p:spPr>
            <a:xfrm>
              <a:off x="2500298" y="4086224"/>
              <a:ext cx="369000" cy="369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966" name="Google Shape;966;p55"/>
            <p:cNvGrpSpPr/>
            <p:nvPr/>
          </p:nvGrpSpPr>
          <p:grpSpPr>
            <a:xfrm>
              <a:off x="2214549" y="3138500"/>
              <a:ext cx="2214629" cy="671244"/>
              <a:chOff x="2214549" y="3138500"/>
              <a:chExt cx="2214629" cy="671244"/>
            </a:xfrm>
          </p:grpSpPr>
          <p:sp>
            <p:nvSpPr>
              <p:cNvPr id="967" name="Google Shape;967;p55"/>
              <p:cNvSpPr/>
              <p:nvPr/>
            </p:nvSpPr>
            <p:spPr>
              <a:xfrm>
                <a:off x="2214578" y="3348044"/>
                <a:ext cx="22146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 sz="1200">
                    <a:solidFill>
                      <a:srgbClr val="A5A5A5"/>
                    </a:solidFill>
                    <a:latin typeface="Open Sans Light"/>
                    <a:ea typeface="Open Sans Light"/>
                    <a:cs typeface="Open Sans Light"/>
                    <a:sym typeface="Open Sans Light"/>
                  </a:rPr>
                  <a:t>Incorporating AI and Machine Learning to improve chatbot features</a:t>
                </a:r>
                <a:endParaRPr sz="1200">
                  <a:solidFill>
                    <a:srgbClr val="A5A5A5"/>
                  </a:solidFill>
                  <a:latin typeface="Open Sans Light"/>
                  <a:ea typeface="Open Sans Light"/>
                  <a:cs typeface="Open Sans Light"/>
                  <a:sym typeface="Open Sans Light"/>
                </a:endParaRPr>
              </a:p>
            </p:txBody>
          </p:sp>
          <p:sp>
            <p:nvSpPr>
              <p:cNvPr id="968" name="Google Shape;968;p55"/>
              <p:cNvSpPr/>
              <p:nvPr/>
            </p:nvSpPr>
            <p:spPr>
              <a:xfrm>
                <a:off x="2214549" y="3138500"/>
                <a:ext cx="21015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rgbClr val="A5A5A5"/>
                    </a:solidFill>
                    <a:latin typeface="Open Sans"/>
                    <a:ea typeface="Open Sans"/>
                    <a:cs typeface="Open Sans"/>
                    <a:sym typeface="Open Sans"/>
                  </a:rPr>
                  <a:t>Future Enhancements</a:t>
                </a:r>
                <a:endParaRPr sz="1200">
                  <a:solidFill>
                    <a:srgbClr val="A5A5A5"/>
                  </a:solidFill>
                  <a:latin typeface="Open Sans"/>
                  <a:ea typeface="Open Sans"/>
                  <a:cs typeface="Open Sans"/>
                  <a:sym typeface="Open Sans"/>
                </a:endParaRPr>
              </a:p>
            </p:txBody>
          </p:sp>
        </p:grpSp>
        <p:grpSp>
          <p:nvGrpSpPr>
            <p:cNvPr id="969" name="Google Shape;969;p55"/>
            <p:cNvGrpSpPr/>
            <p:nvPr/>
          </p:nvGrpSpPr>
          <p:grpSpPr>
            <a:xfrm>
              <a:off x="1138888" y="3857659"/>
              <a:ext cx="913116" cy="602799"/>
              <a:chOff x="2141517" y="2373325"/>
              <a:chExt cx="476251" cy="314400"/>
            </a:xfrm>
          </p:grpSpPr>
          <p:sp>
            <p:nvSpPr>
              <p:cNvPr id="970" name="Google Shape;970;p55"/>
              <p:cNvSpPr/>
              <p:nvPr/>
            </p:nvSpPr>
            <p:spPr>
              <a:xfrm>
                <a:off x="2200255" y="2678125"/>
                <a:ext cx="387300" cy="96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1" name="Google Shape;971;p55"/>
              <p:cNvSpPr/>
              <p:nvPr/>
            </p:nvSpPr>
            <p:spPr>
              <a:xfrm>
                <a:off x="2517755" y="2468575"/>
                <a:ext cx="69900" cy="2094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2" name="Google Shape;972;p55"/>
              <p:cNvSpPr/>
              <p:nvPr/>
            </p:nvSpPr>
            <p:spPr>
              <a:xfrm>
                <a:off x="2438380" y="2547950"/>
                <a:ext cx="69900" cy="130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3" name="Google Shape;973;p55"/>
              <p:cNvSpPr/>
              <p:nvPr/>
            </p:nvSpPr>
            <p:spPr>
              <a:xfrm>
                <a:off x="2359005" y="2592400"/>
                <a:ext cx="69900" cy="858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4" name="Google Shape;974;p55"/>
              <p:cNvSpPr/>
              <p:nvPr/>
            </p:nvSpPr>
            <p:spPr>
              <a:xfrm>
                <a:off x="2279630" y="2551125"/>
                <a:ext cx="69900" cy="1269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5" name="Google Shape;975;p55"/>
              <p:cNvSpPr/>
              <p:nvPr/>
            </p:nvSpPr>
            <p:spPr>
              <a:xfrm>
                <a:off x="2200255" y="2587637"/>
                <a:ext cx="68400" cy="906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6" name="Google Shape;976;p55"/>
              <p:cNvSpPr/>
              <p:nvPr/>
            </p:nvSpPr>
            <p:spPr>
              <a:xfrm>
                <a:off x="2141517" y="2559062"/>
                <a:ext cx="36513" cy="38100"/>
              </a:xfrm>
              <a:custGeom>
                <a:rect b="b" l="l" r="r" t="t"/>
                <a:pathLst>
                  <a:path extrusionOk="0" h="47" w="46">
                    <a:moveTo>
                      <a:pt x="22" y="0"/>
                    </a:moveTo>
                    <a:lnTo>
                      <a:pt x="22" y="0"/>
                    </a:lnTo>
                    <a:lnTo>
                      <a:pt x="27" y="0"/>
                    </a:lnTo>
                    <a:lnTo>
                      <a:pt x="32" y="1"/>
                    </a:lnTo>
                    <a:lnTo>
                      <a:pt x="36" y="3"/>
                    </a:lnTo>
                    <a:lnTo>
                      <a:pt x="40" y="7"/>
                    </a:lnTo>
                    <a:lnTo>
                      <a:pt x="42" y="10"/>
                    </a:lnTo>
                    <a:lnTo>
                      <a:pt x="45" y="15"/>
                    </a:lnTo>
                    <a:lnTo>
                      <a:pt x="46" y="18"/>
                    </a:lnTo>
                    <a:lnTo>
                      <a:pt x="46" y="23"/>
                    </a:lnTo>
                    <a:lnTo>
                      <a:pt x="46" y="23"/>
                    </a:lnTo>
                    <a:lnTo>
                      <a:pt x="46" y="28"/>
                    </a:lnTo>
                    <a:lnTo>
                      <a:pt x="45" y="32"/>
                    </a:lnTo>
                    <a:lnTo>
                      <a:pt x="42" y="36"/>
                    </a:lnTo>
                    <a:lnTo>
                      <a:pt x="40" y="39"/>
                    </a:lnTo>
                    <a:lnTo>
                      <a:pt x="36" y="43"/>
                    </a:lnTo>
                    <a:lnTo>
                      <a:pt x="32" y="44"/>
                    </a:lnTo>
                    <a:lnTo>
                      <a:pt x="27" y="45"/>
                    </a:lnTo>
                    <a:lnTo>
                      <a:pt x="22" y="47"/>
                    </a:lnTo>
                    <a:lnTo>
                      <a:pt x="22" y="47"/>
                    </a:lnTo>
                    <a:lnTo>
                      <a:pt x="19" y="45"/>
                    </a:lnTo>
                    <a:lnTo>
                      <a:pt x="14" y="44"/>
                    </a:lnTo>
                    <a:lnTo>
                      <a:pt x="10" y="43"/>
                    </a:lnTo>
                    <a:lnTo>
                      <a:pt x="6" y="39"/>
                    </a:lnTo>
                    <a:lnTo>
                      <a:pt x="4" y="36"/>
                    </a:lnTo>
                    <a:lnTo>
                      <a:pt x="1" y="32"/>
                    </a:lnTo>
                    <a:lnTo>
                      <a:pt x="0" y="28"/>
                    </a:lnTo>
                    <a:lnTo>
                      <a:pt x="0" y="23"/>
                    </a:lnTo>
                    <a:lnTo>
                      <a:pt x="0" y="23"/>
                    </a:lnTo>
                    <a:lnTo>
                      <a:pt x="0" y="18"/>
                    </a:lnTo>
                    <a:lnTo>
                      <a:pt x="1" y="15"/>
                    </a:lnTo>
                    <a:lnTo>
                      <a:pt x="4" y="10"/>
                    </a:lnTo>
                    <a:lnTo>
                      <a:pt x="6" y="7"/>
                    </a:lnTo>
                    <a:lnTo>
                      <a:pt x="10" y="3"/>
                    </a:lnTo>
                    <a:lnTo>
                      <a:pt x="14" y="1"/>
                    </a:lnTo>
                    <a:lnTo>
                      <a:pt x="19" y="0"/>
                    </a:lnTo>
                    <a:lnTo>
                      <a:pt x="22" y="0"/>
                    </a:lnTo>
                    <a:lnTo>
                      <a:pt x="22"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7" name="Google Shape;977;p55"/>
              <p:cNvSpPr/>
              <p:nvPr/>
            </p:nvSpPr>
            <p:spPr>
              <a:xfrm>
                <a:off x="2568555" y="2373325"/>
                <a:ext cx="49213" cy="47625"/>
              </a:xfrm>
              <a:custGeom>
                <a:rect b="b" l="l" r="r" t="t"/>
                <a:pathLst>
                  <a:path extrusionOk="0" h="59" w="62">
                    <a:moveTo>
                      <a:pt x="62" y="0"/>
                    </a:moveTo>
                    <a:lnTo>
                      <a:pt x="0" y="1"/>
                    </a:lnTo>
                    <a:lnTo>
                      <a:pt x="22" y="29"/>
                    </a:lnTo>
                    <a:lnTo>
                      <a:pt x="43" y="59"/>
                    </a:lnTo>
                    <a:lnTo>
                      <a:pt x="62"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8" name="Google Shape;978;p55"/>
              <p:cNvSpPr/>
              <p:nvPr/>
            </p:nvSpPr>
            <p:spPr>
              <a:xfrm>
                <a:off x="2176442" y="2397137"/>
                <a:ext cx="404813" cy="169863"/>
              </a:xfrm>
              <a:custGeom>
                <a:rect b="b" l="l" r="r" t="t"/>
                <a:pathLst>
                  <a:path extrusionOk="0" h="216" w="511">
                    <a:moveTo>
                      <a:pt x="0" y="204"/>
                    </a:moveTo>
                    <a:lnTo>
                      <a:pt x="176" y="73"/>
                    </a:lnTo>
                    <a:lnTo>
                      <a:pt x="182" y="70"/>
                    </a:lnTo>
                    <a:lnTo>
                      <a:pt x="186" y="75"/>
                    </a:lnTo>
                    <a:lnTo>
                      <a:pt x="270" y="174"/>
                    </a:lnTo>
                    <a:lnTo>
                      <a:pt x="502" y="0"/>
                    </a:lnTo>
                    <a:lnTo>
                      <a:pt x="507" y="7"/>
                    </a:lnTo>
                    <a:lnTo>
                      <a:pt x="511" y="12"/>
                    </a:lnTo>
                    <a:lnTo>
                      <a:pt x="274" y="190"/>
                    </a:lnTo>
                    <a:lnTo>
                      <a:pt x="268" y="193"/>
                    </a:lnTo>
                    <a:lnTo>
                      <a:pt x="263" y="188"/>
                    </a:lnTo>
                    <a:lnTo>
                      <a:pt x="180" y="89"/>
                    </a:lnTo>
                    <a:lnTo>
                      <a:pt x="9" y="216"/>
                    </a:lnTo>
                    <a:lnTo>
                      <a:pt x="9" y="216"/>
                    </a:lnTo>
                    <a:lnTo>
                      <a:pt x="5" y="209"/>
                    </a:lnTo>
                    <a:lnTo>
                      <a:pt x="0" y="204"/>
                    </a:lnTo>
                    <a:lnTo>
                      <a:pt x="0" y="204"/>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979" name="Google Shape;979;p55"/>
          <p:cNvGrpSpPr/>
          <p:nvPr/>
        </p:nvGrpSpPr>
        <p:grpSpPr>
          <a:xfrm>
            <a:off x="1214414" y="1212596"/>
            <a:ext cx="3214764" cy="1320788"/>
            <a:chOff x="1214414" y="1212596"/>
            <a:chExt cx="3214764" cy="1320788"/>
          </a:xfrm>
        </p:grpSpPr>
        <p:sp>
          <p:nvSpPr>
            <p:cNvPr id="980" name="Google Shape;980;p55"/>
            <p:cNvSpPr/>
            <p:nvPr/>
          </p:nvSpPr>
          <p:spPr>
            <a:xfrm>
              <a:off x="2500298" y="1313150"/>
              <a:ext cx="369000" cy="369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981" name="Google Shape;981;p55"/>
            <p:cNvGrpSpPr/>
            <p:nvPr/>
          </p:nvGrpSpPr>
          <p:grpSpPr>
            <a:xfrm>
              <a:off x="2159376" y="1738475"/>
              <a:ext cx="2269802" cy="794909"/>
              <a:chOff x="2159376" y="1738475"/>
              <a:chExt cx="2269802" cy="794909"/>
            </a:xfrm>
          </p:grpSpPr>
          <p:sp>
            <p:nvSpPr>
              <p:cNvPr id="982" name="Google Shape;982;p55"/>
              <p:cNvSpPr/>
              <p:nvPr/>
            </p:nvSpPr>
            <p:spPr>
              <a:xfrm>
                <a:off x="2214578" y="2071684"/>
                <a:ext cx="22146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 sz="1200">
                    <a:solidFill>
                      <a:srgbClr val="A5A5A5"/>
                    </a:solidFill>
                    <a:latin typeface="Open Sans Light"/>
                    <a:ea typeface="Open Sans Light"/>
                    <a:cs typeface="Open Sans Light"/>
                    <a:sym typeface="Open Sans Light"/>
                  </a:rPr>
                  <a:t>Can easily add more features to the dashboard as more tasks become mandatory and require monitoring</a:t>
                </a:r>
                <a:endParaRPr sz="1200">
                  <a:solidFill>
                    <a:srgbClr val="A5A5A5"/>
                  </a:solidFill>
                  <a:latin typeface="Open Sans Light"/>
                  <a:ea typeface="Open Sans Light"/>
                  <a:cs typeface="Open Sans Light"/>
                  <a:sym typeface="Open Sans Light"/>
                </a:endParaRPr>
              </a:p>
            </p:txBody>
          </p:sp>
          <p:sp>
            <p:nvSpPr>
              <p:cNvPr id="983" name="Google Shape;983;p55"/>
              <p:cNvSpPr/>
              <p:nvPr/>
            </p:nvSpPr>
            <p:spPr>
              <a:xfrm>
                <a:off x="2159376" y="1738475"/>
                <a:ext cx="20601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rgbClr val="A5A5A5"/>
                    </a:solidFill>
                    <a:latin typeface="Open Sans"/>
                    <a:ea typeface="Open Sans"/>
                    <a:cs typeface="Open Sans"/>
                    <a:sym typeface="Open Sans"/>
                  </a:rPr>
                  <a:t>Scalability</a:t>
                </a:r>
                <a:endParaRPr sz="1200">
                  <a:solidFill>
                    <a:srgbClr val="A5A5A5"/>
                  </a:solidFill>
                  <a:latin typeface="Open Sans"/>
                  <a:ea typeface="Open Sans"/>
                  <a:cs typeface="Open Sans"/>
                  <a:sym typeface="Open Sans"/>
                </a:endParaRPr>
              </a:p>
            </p:txBody>
          </p:sp>
        </p:grpSp>
        <p:sp>
          <p:nvSpPr>
            <p:cNvPr id="984" name="Google Shape;984;p55"/>
            <p:cNvSpPr/>
            <p:nvPr/>
          </p:nvSpPr>
          <p:spPr>
            <a:xfrm>
              <a:off x="1214414" y="1212596"/>
              <a:ext cx="758928" cy="629662"/>
            </a:xfrm>
            <a:custGeom>
              <a:rect b="b" l="l" r="r" t="t"/>
              <a:pathLst>
                <a:path extrusionOk="0" h="301" w="364">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85" name="Google Shape;985;p55"/>
          <p:cNvSpPr/>
          <p:nvPr/>
        </p:nvSpPr>
        <p:spPr>
          <a:xfrm>
            <a:off x="8501090" y="214296"/>
            <a:ext cx="357300" cy="3573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100">
                <a:solidFill>
                  <a:schemeClr val="lt1"/>
                </a:solidFill>
                <a:latin typeface="Open Sans"/>
                <a:ea typeface="Open Sans"/>
                <a:cs typeface="Open Sans"/>
                <a:sym typeface="Open Sans"/>
              </a:rPr>
              <a:t>62</a:t>
            </a:r>
            <a:endParaRPr sz="1100">
              <a:solidFill>
                <a:schemeClr val="l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39"/>
                                        </p:tgtEl>
                                        <p:attrNameLst>
                                          <p:attrName>style.visibility</p:attrName>
                                        </p:attrNameLst>
                                      </p:cBhvr>
                                      <p:to>
                                        <p:strVal val="visible"/>
                                      </p:to>
                                    </p:set>
                                    <p:animEffect filter="fade" transition="in">
                                      <p:cBhvr>
                                        <p:cTn dur="500"/>
                                        <p:tgtEl>
                                          <p:spTgt spid="939"/>
                                        </p:tgtEl>
                                      </p:cBhvr>
                                    </p:animEffect>
                                  </p:childTnLst>
                                </p:cTn>
                              </p:par>
                              <p:par>
                                <p:cTn fill="hold" nodeType="withEffect" presetClass="entr" presetID="10" presetSubtype="0">
                                  <p:stCondLst>
                                    <p:cond delay="0"/>
                                  </p:stCondLst>
                                  <p:childTnLst>
                                    <p:set>
                                      <p:cBhvr>
                                        <p:cTn dur="1" fill="hold">
                                          <p:stCondLst>
                                            <p:cond delay="0"/>
                                          </p:stCondLst>
                                        </p:cTn>
                                        <p:tgtEl>
                                          <p:spTgt spid="938"/>
                                        </p:tgtEl>
                                        <p:attrNameLst>
                                          <p:attrName>style.visibility</p:attrName>
                                        </p:attrNameLst>
                                      </p:cBhvr>
                                      <p:to>
                                        <p:strVal val="visible"/>
                                      </p:to>
                                    </p:set>
                                    <p:animEffect filter="fade" transition="in">
                                      <p:cBhvr>
                                        <p:cTn dur="500"/>
                                        <p:tgtEl>
                                          <p:spTgt spid="93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43"/>
                                        </p:tgtEl>
                                        <p:attrNameLst>
                                          <p:attrName>style.visibility</p:attrName>
                                        </p:attrNameLst>
                                      </p:cBhvr>
                                      <p:to>
                                        <p:strVal val="visible"/>
                                      </p:to>
                                    </p:set>
                                    <p:animEffect filter="fade" transition="in">
                                      <p:cBhvr>
                                        <p:cTn dur="500"/>
                                        <p:tgtEl>
                                          <p:spTgt spid="94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44"/>
                                        </p:tgtEl>
                                        <p:attrNameLst>
                                          <p:attrName>style.visibility</p:attrName>
                                        </p:attrNameLst>
                                      </p:cBhvr>
                                      <p:to>
                                        <p:strVal val="visible"/>
                                      </p:to>
                                    </p:set>
                                    <p:animEffect filter="fade" transition="in">
                                      <p:cBhvr>
                                        <p:cTn dur="500"/>
                                        <p:tgtEl>
                                          <p:spTgt spid="94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79"/>
                                        </p:tgtEl>
                                        <p:attrNameLst>
                                          <p:attrName>style.visibility</p:attrName>
                                        </p:attrNameLst>
                                      </p:cBhvr>
                                      <p:to>
                                        <p:strVal val="visible"/>
                                      </p:to>
                                    </p:set>
                                    <p:animEffect filter="fade" transition="in">
                                      <p:cBhvr>
                                        <p:cTn dur="500"/>
                                        <p:tgtEl>
                                          <p:spTgt spid="97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46"/>
                                        </p:tgtEl>
                                        <p:attrNameLst>
                                          <p:attrName>style.visibility</p:attrName>
                                        </p:attrNameLst>
                                      </p:cBhvr>
                                      <p:to>
                                        <p:strVal val="visible"/>
                                      </p:to>
                                    </p:set>
                                    <p:animEffect filter="fade" transition="in">
                                      <p:cBhvr>
                                        <p:cTn dur="500"/>
                                        <p:tgtEl>
                                          <p:spTgt spid="946"/>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945"/>
                                        </p:tgtEl>
                                        <p:attrNameLst>
                                          <p:attrName>style.visibility</p:attrName>
                                        </p:attrNameLst>
                                      </p:cBhvr>
                                      <p:to>
                                        <p:strVal val="visible"/>
                                      </p:to>
                                    </p:set>
                                    <p:animEffect filter="fade" transition="in">
                                      <p:cBhvr>
                                        <p:cTn dur="500"/>
                                        <p:tgtEl>
                                          <p:spTgt spid="945"/>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964"/>
                                        </p:tgtEl>
                                        <p:attrNameLst>
                                          <p:attrName>style.visibility</p:attrName>
                                        </p:attrNameLst>
                                      </p:cBhvr>
                                      <p:to>
                                        <p:strVal val="visible"/>
                                      </p:to>
                                    </p:set>
                                    <p:animEffect filter="fade" transition="in">
                                      <p:cBhvr>
                                        <p:cTn dur="500"/>
                                        <p:tgtEl>
                                          <p:spTgt spid="964"/>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955"/>
                                        </p:tgtEl>
                                        <p:attrNameLst>
                                          <p:attrName>style.visibility</p:attrName>
                                        </p:attrNameLst>
                                      </p:cBhvr>
                                      <p:to>
                                        <p:strVal val="visible"/>
                                      </p:to>
                                    </p:set>
                                    <p:animEffect filter="fade" transition="in">
                                      <p:cBhvr>
                                        <p:cTn dur="500"/>
                                        <p:tgtEl>
                                          <p:spTgt spid="9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3" name="Shape 213"/>
        <p:cNvGrpSpPr/>
        <p:nvPr/>
      </p:nvGrpSpPr>
      <p:grpSpPr>
        <a:xfrm>
          <a:off x="0" y="0"/>
          <a:ext cx="0" cy="0"/>
          <a:chOff x="0" y="0"/>
          <a:chExt cx="0" cy="0"/>
        </a:xfrm>
      </p:grpSpPr>
      <p:sp>
        <p:nvSpPr>
          <p:cNvPr id="214" name="Google Shape;214;p38"/>
          <p:cNvSpPr/>
          <p:nvPr/>
        </p:nvSpPr>
        <p:spPr>
          <a:xfrm>
            <a:off x="857224" y="642924"/>
            <a:ext cx="7429500" cy="261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100">
              <a:solidFill>
                <a:srgbClr val="A5A5A5"/>
              </a:solidFill>
              <a:latin typeface="Open Sans"/>
              <a:ea typeface="Open Sans"/>
              <a:cs typeface="Open Sans"/>
              <a:sym typeface="Open Sans"/>
            </a:endParaRPr>
          </a:p>
        </p:txBody>
      </p:sp>
      <p:grpSp>
        <p:nvGrpSpPr>
          <p:cNvPr id="215" name="Google Shape;215;p38"/>
          <p:cNvGrpSpPr/>
          <p:nvPr/>
        </p:nvGrpSpPr>
        <p:grpSpPr>
          <a:xfrm>
            <a:off x="1017962" y="142876"/>
            <a:ext cx="7429500" cy="492300"/>
            <a:chOff x="857224" y="142876"/>
            <a:chExt cx="7429500" cy="492300"/>
          </a:xfrm>
        </p:grpSpPr>
        <p:sp>
          <p:nvSpPr>
            <p:cNvPr id="216" name="Google Shape;216;p38"/>
            <p:cNvSpPr/>
            <p:nvPr/>
          </p:nvSpPr>
          <p:spPr>
            <a:xfrm>
              <a:off x="857224" y="142876"/>
              <a:ext cx="7429500" cy="492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2600">
                  <a:solidFill>
                    <a:srgbClr val="BFBFBF"/>
                  </a:solidFill>
                  <a:latin typeface="Open Sans"/>
                  <a:ea typeface="Open Sans"/>
                  <a:cs typeface="Open Sans"/>
                  <a:sym typeface="Open Sans"/>
                </a:rPr>
                <a:t>OUR CREATIVE TEAM</a:t>
              </a:r>
              <a:endParaRPr sz="2600">
                <a:solidFill>
                  <a:srgbClr val="BFBFBF"/>
                </a:solidFill>
                <a:latin typeface="Open Sans"/>
                <a:ea typeface="Open Sans"/>
                <a:cs typeface="Open Sans"/>
                <a:sym typeface="Open Sans"/>
              </a:endParaRPr>
            </a:p>
          </p:txBody>
        </p:sp>
        <p:cxnSp>
          <p:nvCxnSpPr>
            <p:cNvPr id="217" name="Google Shape;217;p38"/>
            <p:cNvCxnSpPr/>
            <p:nvPr/>
          </p:nvCxnSpPr>
          <p:spPr>
            <a:xfrm rot="5400000">
              <a:off x="2571824" y="385537"/>
              <a:ext cx="286500" cy="1200"/>
            </a:xfrm>
            <a:prstGeom prst="straightConnector1">
              <a:avLst/>
            </a:prstGeom>
            <a:noFill/>
            <a:ln cap="flat" cmpd="sng" w="19050">
              <a:solidFill>
                <a:srgbClr val="BFBFBF"/>
              </a:solidFill>
              <a:prstDash val="solid"/>
              <a:round/>
              <a:headEnd len="sm" w="sm" type="none"/>
              <a:tailEnd len="sm" w="sm" type="none"/>
            </a:ln>
          </p:spPr>
        </p:cxnSp>
        <p:cxnSp>
          <p:nvCxnSpPr>
            <p:cNvPr id="218" name="Google Shape;218;p38"/>
            <p:cNvCxnSpPr/>
            <p:nvPr/>
          </p:nvCxnSpPr>
          <p:spPr>
            <a:xfrm rot="5400000">
              <a:off x="6286600" y="385537"/>
              <a:ext cx="286500" cy="1200"/>
            </a:xfrm>
            <a:prstGeom prst="straightConnector1">
              <a:avLst/>
            </a:prstGeom>
            <a:noFill/>
            <a:ln cap="flat" cmpd="sng" w="19050">
              <a:solidFill>
                <a:srgbClr val="BFBFBF"/>
              </a:solidFill>
              <a:prstDash val="solid"/>
              <a:round/>
              <a:headEnd len="sm" w="sm" type="none"/>
              <a:tailEnd len="sm" w="sm" type="none"/>
            </a:ln>
          </p:spPr>
        </p:cxnSp>
      </p:grpSp>
      <p:grpSp>
        <p:nvGrpSpPr>
          <p:cNvPr id="219" name="Google Shape;219;p38"/>
          <p:cNvGrpSpPr/>
          <p:nvPr/>
        </p:nvGrpSpPr>
        <p:grpSpPr>
          <a:xfrm>
            <a:off x="500413" y="938749"/>
            <a:ext cx="1809662" cy="2187626"/>
            <a:chOff x="500413" y="938749"/>
            <a:chExt cx="1809662" cy="2187626"/>
          </a:xfrm>
        </p:grpSpPr>
        <p:grpSp>
          <p:nvGrpSpPr>
            <p:cNvPr id="220" name="Google Shape;220;p38"/>
            <p:cNvGrpSpPr/>
            <p:nvPr/>
          </p:nvGrpSpPr>
          <p:grpSpPr>
            <a:xfrm>
              <a:off x="500413" y="938749"/>
              <a:ext cx="1741925" cy="1742614"/>
              <a:chOff x="642910" y="1142990"/>
              <a:chExt cx="1721100" cy="1721100"/>
            </a:xfrm>
          </p:grpSpPr>
          <p:sp>
            <p:nvSpPr>
              <p:cNvPr id="221" name="Google Shape;221;p38"/>
              <p:cNvSpPr/>
              <p:nvPr/>
            </p:nvSpPr>
            <p:spPr>
              <a:xfrm>
                <a:off x="642910" y="1142990"/>
                <a:ext cx="1721100" cy="17211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38"/>
              <p:cNvSpPr/>
              <p:nvPr/>
            </p:nvSpPr>
            <p:spPr>
              <a:xfrm>
                <a:off x="718382" y="1221873"/>
                <a:ext cx="1563600" cy="15636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23" name="Google Shape;223;p38"/>
            <p:cNvSpPr txBox="1"/>
            <p:nvPr/>
          </p:nvSpPr>
          <p:spPr>
            <a:xfrm>
              <a:off x="568275" y="2597775"/>
              <a:ext cx="1741800" cy="52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Verdana"/>
                  <a:ea typeface="Verdana"/>
                  <a:cs typeface="Verdana"/>
                  <a:sym typeface="Verdana"/>
                </a:rPr>
                <a:t>Jandy Tenedora</a:t>
              </a:r>
              <a:endParaRPr>
                <a:latin typeface="Verdana"/>
                <a:ea typeface="Verdana"/>
                <a:cs typeface="Verdana"/>
                <a:sym typeface="Verdana"/>
              </a:endParaRPr>
            </a:p>
          </p:txBody>
        </p:sp>
        <p:pic>
          <p:nvPicPr>
            <p:cNvPr id="224" name="Google Shape;224;p38"/>
            <p:cNvPicPr preferRelativeResize="0"/>
            <p:nvPr/>
          </p:nvPicPr>
          <p:blipFill rotWithShape="1">
            <a:blip r:embed="rId3">
              <a:alphaModFix/>
            </a:blip>
            <a:srcRect b="0" l="0" r="0" t="9869"/>
            <a:stretch/>
          </p:blipFill>
          <p:spPr>
            <a:xfrm>
              <a:off x="739628" y="1039475"/>
              <a:ext cx="1296300" cy="1558200"/>
            </a:xfrm>
            <a:prstGeom prst="ellipse">
              <a:avLst/>
            </a:prstGeom>
            <a:noFill/>
            <a:ln>
              <a:noFill/>
            </a:ln>
          </p:spPr>
        </p:pic>
      </p:grpSp>
      <p:grpSp>
        <p:nvGrpSpPr>
          <p:cNvPr id="225" name="Google Shape;225;p38"/>
          <p:cNvGrpSpPr/>
          <p:nvPr/>
        </p:nvGrpSpPr>
        <p:grpSpPr>
          <a:xfrm>
            <a:off x="6977850" y="931373"/>
            <a:ext cx="1741925" cy="2168152"/>
            <a:chOff x="6977850" y="931373"/>
            <a:chExt cx="1741925" cy="2168152"/>
          </a:xfrm>
        </p:grpSpPr>
        <p:grpSp>
          <p:nvGrpSpPr>
            <p:cNvPr id="226" name="Google Shape;226;p38"/>
            <p:cNvGrpSpPr/>
            <p:nvPr/>
          </p:nvGrpSpPr>
          <p:grpSpPr>
            <a:xfrm>
              <a:off x="6977850" y="931373"/>
              <a:ext cx="1741925" cy="1742614"/>
              <a:chOff x="642910" y="1142990"/>
              <a:chExt cx="1721100" cy="1721100"/>
            </a:xfrm>
          </p:grpSpPr>
          <p:sp>
            <p:nvSpPr>
              <p:cNvPr id="227" name="Google Shape;227;p38"/>
              <p:cNvSpPr/>
              <p:nvPr/>
            </p:nvSpPr>
            <p:spPr>
              <a:xfrm>
                <a:off x="642910" y="1142990"/>
                <a:ext cx="1721100" cy="17211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38"/>
              <p:cNvSpPr/>
              <p:nvPr/>
            </p:nvSpPr>
            <p:spPr>
              <a:xfrm>
                <a:off x="718382" y="1221873"/>
                <a:ext cx="1563600" cy="15636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29" name="Google Shape;229;p38"/>
            <p:cNvSpPr txBox="1"/>
            <p:nvPr/>
          </p:nvSpPr>
          <p:spPr>
            <a:xfrm>
              <a:off x="7121913" y="2570925"/>
              <a:ext cx="1453800" cy="52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Verdana"/>
                  <a:ea typeface="Verdana"/>
                  <a:cs typeface="Verdana"/>
                  <a:sym typeface="Verdana"/>
                </a:rPr>
                <a:t>Marcus Fong</a:t>
              </a:r>
              <a:endParaRPr>
                <a:latin typeface="Verdana"/>
                <a:ea typeface="Verdana"/>
                <a:cs typeface="Verdana"/>
                <a:sym typeface="Verdana"/>
              </a:endParaRPr>
            </a:p>
          </p:txBody>
        </p:sp>
        <p:pic>
          <p:nvPicPr>
            <p:cNvPr id="230" name="Google Shape;230;p38"/>
            <p:cNvPicPr preferRelativeResize="0"/>
            <p:nvPr/>
          </p:nvPicPr>
          <p:blipFill rotWithShape="1">
            <a:blip r:embed="rId4">
              <a:alphaModFix/>
            </a:blip>
            <a:srcRect b="6933" l="0" r="0" t="0"/>
            <a:stretch/>
          </p:blipFill>
          <p:spPr>
            <a:xfrm>
              <a:off x="7219575" y="1014950"/>
              <a:ext cx="1236300" cy="1558200"/>
            </a:xfrm>
            <a:prstGeom prst="ellipse">
              <a:avLst/>
            </a:prstGeom>
            <a:noFill/>
            <a:ln>
              <a:noFill/>
            </a:ln>
          </p:spPr>
        </p:pic>
      </p:grpSp>
      <p:grpSp>
        <p:nvGrpSpPr>
          <p:cNvPr id="231" name="Google Shape;231;p38"/>
          <p:cNvGrpSpPr/>
          <p:nvPr/>
        </p:nvGrpSpPr>
        <p:grpSpPr>
          <a:xfrm>
            <a:off x="5107683" y="2909752"/>
            <a:ext cx="2339100" cy="2245673"/>
            <a:chOff x="5107683" y="2909752"/>
            <a:chExt cx="2339100" cy="2245673"/>
          </a:xfrm>
        </p:grpSpPr>
        <p:grpSp>
          <p:nvGrpSpPr>
            <p:cNvPr id="232" name="Google Shape;232;p38"/>
            <p:cNvGrpSpPr/>
            <p:nvPr/>
          </p:nvGrpSpPr>
          <p:grpSpPr>
            <a:xfrm>
              <a:off x="5420812" y="2909752"/>
              <a:ext cx="1741925" cy="1742614"/>
              <a:chOff x="642910" y="1142990"/>
              <a:chExt cx="1721100" cy="1721100"/>
            </a:xfrm>
          </p:grpSpPr>
          <p:sp>
            <p:nvSpPr>
              <p:cNvPr id="233" name="Google Shape;233;p38"/>
              <p:cNvSpPr/>
              <p:nvPr/>
            </p:nvSpPr>
            <p:spPr>
              <a:xfrm>
                <a:off x="642910" y="1142990"/>
                <a:ext cx="1721100" cy="17211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38"/>
              <p:cNvSpPr/>
              <p:nvPr/>
            </p:nvSpPr>
            <p:spPr>
              <a:xfrm>
                <a:off x="718382" y="1221873"/>
                <a:ext cx="1563600" cy="15636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35" name="Google Shape;235;p38"/>
            <p:cNvSpPr txBox="1"/>
            <p:nvPr/>
          </p:nvSpPr>
          <p:spPr>
            <a:xfrm>
              <a:off x="5107683" y="4626825"/>
              <a:ext cx="2339100" cy="52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Verdana"/>
                  <a:ea typeface="Verdana"/>
                  <a:cs typeface="Verdana"/>
                  <a:sym typeface="Verdana"/>
                </a:rPr>
                <a:t>Ewan Peddley</a:t>
              </a:r>
              <a:endParaRPr>
                <a:latin typeface="Verdana"/>
                <a:ea typeface="Verdana"/>
                <a:cs typeface="Verdana"/>
                <a:sym typeface="Verdana"/>
              </a:endParaRPr>
            </a:p>
          </p:txBody>
        </p:sp>
        <p:pic>
          <p:nvPicPr>
            <p:cNvPr id="236" name="Google Shape;236;p38"/>
            <p:cNvPicPr preferRelativeResize="0"/>
            <p:nvPr/>
          </p:nvPicPr>
          <p:blipFill>
            <a:blip r:embed="rId5">
              <a:alphaModFix/>
            </a:blip>
            <a:stretch>
              <a:fillRect/>
            </a:stretch>
          </p:blipFill>
          <p:spPr>
            <a:xfrm>
              <a:off x="5613625" y="2985825"/>
              <a:ext cx="1296300" cy="1590900"/>
            </a:xfrm>
            <a:prstGeom prst="ellipse">
              <a:avLst/>
            </a:prstGeom>
            <a:noFill/>
            <a:ln>
              <a:noFill/>
            </a:ln>
          </p:spPr>
        </p:pic>
      </p:grpSp>
      <p:grpSp>
        <p:nvGrpSpPr>
          <p:cNvPr id="237" name="Google Shape;237;p38"/>
          <p:cNvGrpSpPr/>
          <p:nvPr/>
        </p:nvGrpSpPr>
        <p:grpSpPr>
          <a:xfrm>
            <a:off x="1815108" y="2909752"/>
            <a:ext cx="2423100" cy="2245673"/>
            <a:chOff x="1815108" y="2909752"/>
            <a:chExt cx="2423100" cy="2245673"/>
          </a:xfrm>
        </p:grpSpPr>
        <p:grpSp>
          <p:nvGrpSpPr>
            <p:cNvPr id="238" name="Google Shape;238;p38"/>
            <p:cNvGrpSpPr/>
            <p:nvPr/>
          </p:nvGrpSpPr>
          <p:grpSpPr>
            <a:xfrm>
              <a:off x="2128221" y="2909752"/>
              <a:ext cx="1741925" cy="1742614"/>
              <a:chOff x="642910" y="1142990"/>
              <a:chExt cx="1721100" cy="1721100"/>
            </a:xfrm>
          </p:grpSpPr>
          <p:sp>
            <p:nvSpPr>
              <p:cNvPr id="239" name="Google Shape;239;p38"/>
              <p:cNvSpPr/>
              <p:nvPr/>
            </p:nvSpPr>
            <p:spPr>
              <a:xfrm>
                <a:off x="642910" y="1142990"/>
                <a:ext cx="1721100" cy="17211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0" name="Google Shape;240;p38"/>
              <p:cNvSpPr/>
              <p:nvPr/>
            </p:nvSpPr>
            <p:spPr>
              <a:xfrm>
                <a:off x="718382" y="1221873"/>
                <a:ext cx="1563600" cy="15636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41" name="Google Shape;241;p38"/>
            <p:cNvSpPr txBox="1"/>
            <p:nvPr/>
          </p:nvSpPr>
          <p:spPr>
            <a:xfrm>
              <a:off x="1815108" y="4626825"/>
              <a:ext cx="2423100" cy="52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Verdana"/>
                  <a:ea typeface="Verdana"/>
                  <a:cs typeface="Verdana"/>
                  <a:sym typeface="Verdana"/>
                </a:rPr>
                <a:t>Rita Bradshaw</a:t>
              </a:r>
              <a:endParaRPr>
                <a:latin typeface="Verdana"/>
                <a:ea typeface="Verdana"/>
                <a:cs typeface="Verdana"/>
                <a:sym typeface="Verdana"/>
              </a:endParaRPr>
            </a:p>
          </p:txBody>
        </p:sp>
        <p:pic>
          <p:nvPicPr>
            <p:cNvPr id="242" name="Google Shape;242;p38"/>
            <p:cNvPicPr preferRelativeResize="0"/>
            <p:nvPr/>
          </p:nvPicPr>
          <p:blipFill rotWithShape="1">
            <a:blip r:embed="rId6">
              <a:alphaModFix/>
            </a:blip>
            <a:srcRect b="0" l="0" r="0" t="12172"/>
            <a:stretch/>
          </p:blipFill>
          <p:spPr>
            <a:xfrm>
              <a:off x="2309350" y="2985950"/>
              <a:ext cx="1379700" cy="1590900"/>
            </a:xfrm>
            <a:prstGeom prst="ellipse">
              <a:avLst/>
            </a:prstGeom>
            <a:noFill/>
            <a:ln>
              <a:noFill/>
            </a:ln>
          </p:spPr>
        </p:pic>
      </p:grpSp>
      <p:grpSp>
        <p:nvGrpSpPr>
          <p:cNvPr id="243" name="Google Shape;243;p38"/>
          <p:cNvGrpSpPr/>
          <p:nvPr/>
        </p:nvGrpSpPr>
        <p:grpSpPr>
          <a:xfrm>
            <a:off x="3822958" y="904516"/>
            <a:ext cx="1741925" cy="2195834"/>
            <a:chOff x="3822958" y="904516"/>
            <a:chExt cx="1741925" cy="2195834"/>
          </a:xfrm>
        </p:grpSpPr>
        <p:grpSp>
          <p:nvGrpSpPr>
            <p:cNvPr id="244" name="Google Shape;244;p38"/>
            <p:cNvGrpSpPr/>
            <p:nvPr/>
          </p:nvGrpSpPr>
          <p:grpSpPr>
            <a:xfrm>
              <a:off x="3822958" y="904516"/>
              <a:ext cx="1741925" cy="1742614"/>
              <a:chOff x="642910" y="1142990"/>
              <a:chExt cx="1721100" cy="1721100"/>
            </a:xfrm>
          </p:grpSpPr>
          <p:sp>
            <p:nvSpPr>
              <p:cNvPr id="245" name="Google Shape;245;p38"/>
              <p:cNvSpPr/>
              <p:nvPr/>
            </p:nvSpPr>
            <p:spPr>
              <a:xfrm>
                <a:off x="642910" y="1142990"/>
                <a:ext cx="1721100" cy="17211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38"/>
              <p:cNvSpPr/>
              <p:nvPr/>
            </p:nvSpPr>
            <p:spPr>
              <a:xfrm>
                <a:off x="718382" y="1221873"/>
                <a:ext cx="1563600" cy="15636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47" name="Google Shape;247;p38"/>
            <p:cNvSpPr txBox="1"/>
            <p:nvPr/>
          </p:nvSpPr>
          <p:spPr>
            <a:xfrm>
              <a:off x="3967000" y="2571750"/>
              <a:ext cx="1453800" cy="52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Verdana"/>
                  <a:ea typeface="Verdana"/>
                  <a:cs typeface="Verdana"/>
                  <a:sym typeface="Verdana"/>
                </a:rPr>
                <a:t>Izzie Taylor</a:t>
              </a:r>
              <a:endParaRPr>
                <a:latin typeface="Verdana"/>
                <a:ea typeface="Verdana"/>
                <a:cs typeface="Verdana"/>
                <a:sym typeface="Verdana"/>
              </a:endParaRPr>
            </a:p>
          </p:txBody>
        </p:sp>
        <p:pic>
          <p:nvPicPr>
            <p:cNvPr id="248" name="Google Shape;248;p38"/>
            <p:cNvPicPr preferRelativeResize="0"/>
            <p:nvPr/>
          </p:nvPicPr>
          <p:blipFill>
            <a:blip r:embed="rId7">
              <a:alphaModFix/>
            </a:blip>
            <a:stretch>
              <a:fillRect/>
            </a:stretch>
          </p:blipFill>
          <p:spPr>
            <a:xfrm>
              <a:off x="4075775" y="1009025"/>
              <a:ext cx="1236300" cy="1553400"/>
            </a:xfrm>
            <a:prstGeom prst="ellipse">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9" name="Shape 989"/>
        <p:cNvGrpSpPr/>
        <p:nvPr/>
      </p:nvGrpSpPr>
      <p:grpSpPr>
        <a:xfrm>
          <a:off x="0" y="0"/>
          <a:ext cx="0" cy="0"/>
          <a:chOff x="0" y="0"/>
          <a:chExt cx="0" cy="0"/>
        </a:xfrm>
      </p:grpSpPr>
      <p:sp>
        <p:nvSpPr>
          <p:cNvPr id="990" name="Google Shape;990;p56"/>
          <p:cNvSpPr/>
          <p:nvPr/>
        </p:nvSpPr>
        <p:spPr>
          <a:xfrm>
            <a:off x="0" y="0"/>
            <a:ext cx="9144000" cy="51435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1" name="Google Shape;991;p56"/>
          <p:cNvSpPr/>
          <p:nvPr/>
        </p:nvSpPr>
        <p:spPr>
          <a:xfrm>
            <a:off x="4034254" y="-1"/>
            <a:ext cx="5109600" cy="5133000"/>
          </a:xfrm>
          <a:prstGeom prst="ellipse">
            <a:avLst/>
          </a:prstGeom>
          <a:solidFill>
            <a:srgbClr val="59A9E3">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2" name="Google Shape;992;p56"/>
          <p:cNvSpPr/>
          <p:nvPr/>
        </p:nvSpPr>
        <p:spPr>
          <a:xfrm>
            <a:off x="5286380" y="1214428"/>
            <a:ext cx="2683500" cy="26835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993" name="Google Shape;993;p56"/>
          <p:cNvGrpSpPr/>
          <p:nvPr/>
        </p:nvGrpSpPr>
        <p:grpSpPr>
          <a:xfrm>
            <a:off x="5715008" y="1642998"/>
            <a:ext cx="1843800" cy="1616876"/>
            <a:chOff x="5715008" y="1642998"/>
            <a:chExt cx="1843800" cy="1616876"/>
          </a:xfrm>
        </p:grpSpPr>
        <p:sp>
          <p:nvSpPr>
            <p:cNvPr id="994" name="Google Shape;994;p56"/>
            <p:cNvSpPr/>
            <p:nvPr/>
          </p:nvSpPr>
          <p:spPr>
            <a:xfrm>
              <a:off x="5715008" y="2428874"/>
              <a:ext cx="18438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2400">
                  <a:solidFill>
                    <a:schemeClr val="lt1"/>
                  </a:solidFill>
                  <a:latin typeface="Open Sans"/>
                  <a:ea typeface="Open Sans"/>
                  <a:cs typeface="Open Sans"/>
                  <a:sym typeface="Open Sans"/>
                </a:rPr>
                <a:t>Any Questions?</a:t>
              </a:r>
              <a:endParaRPr sz="2400">
                <a:solidFill>
                  <a:schemeClr val="lt1"/>
                </a:solidFill>
                <a:latin typeface="Open Sans"/>
                <a:ea typeface="Open Sans"/>
                <a:cs typeface="Open Sans"/>
                <a:sym typeface="Open Sans"/>
              </a:endParaRPr>
            </a:p>
          </p:txBody>
        </p:sp>
        <p:grpSp>
          <p:nvGrpSpPr>
            <p:cNvPr id="995" name="Google Shape;995;p56"/>
            <p:cNvGrpSpPr/>
            <p:nvPr/>
          </p:nvGrpSpPr>
          <p:grpSpPr>
            <a:xfrm>
              <a:off x="6286271" y="1642998"/>
              <a:ext cx="611477" cy="611477"/>
              <a:chOff x="6265334" y="1298695"/>
              <a:chExt cx="366066" cy="366066"/>
            </a:xfrm>
          </p:grpSpPr>
          <p:sp>
            <p:nvSpPr>
              <p:cNvPr id="996" name="Google Shape;996;p56"/>
              <p:cNvSpPr/>
              <p:nvPr/>
            </p:nvSpPr>
            <p:spPr>
              <a:xfrm>
                <a:off x="6265334" y="1298695"/>
                <a:ext cx="366066" cy="366066"/>
              </a:xfrm>
              <a:custGeom>
                <a:rect b="b" l="l" r="r" t="t"/>
                <a:pathLst>
                  <a:path extrusionOk="0" h="21600" w="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solidFill>
                <a:schemeClr val="lt1"/>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3000">
                  <a:solidFill>
                    <a:srgbClr val="FFFFFF"/>
                  </a:solidFill>
                  <a:latin typeface="Calibri"/>
                  <a:ea typeface="Calibri"/>
                  <a:cs typeface="Calibri"/>
                  <a:sym typeface="Calibri"/>
                </a:endParaRPr>
              </a:p>
            </p:txBody>
          </p:sp>
          <p:sp>
            <p:nvSpPr>
              <p:cNvPr id="997" name="Google Shape;997;p56"/>
              <p:cNvSpPr/>
              <p:nvPr/>
            </p:nvSpPr>
            <p:spPr>
              <a:xfrm>
                <a:off x="6299748" y="1595916"/>
                <a:ext cx="34398" cy="34398"/>
              </a:xfrm>
              <a:custGeom>
                <a:rect b="b" l="l" r="r" t="t"/>
                <a:pathLst>
                  <a:path extrusionOk="0" h="21600" w="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solidFill>
                <a:schemeClr val="lt1"/>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3000">
                  <a:solidFill>
                    <a:srgbClr val="FFFFFF"/>
                  </a:solidFill>
                  <a:latin typeface="Calibri"/>
                  <a:ea typeface="Calibri"/>
                  <a:cs typeface="Calibri"/>
                  <a:sym typeface="Calibri"/>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90"/>
                                        </p:tgtEl>
                                        <p:attrNameLst>
                                          <p:attrName>style.visibility</p:attrName>
                                        </p:attrNameLst>
                                      </p:cBhvr>
                                      <p:to>
                                        <p:strVal val="visible"/>
                                      </p:to>
                                    </p:set>
                                    <p:animEffect filter="fade" transition="in">
                                      <p:cBhvr>
                                        <p:cTn dur="500"/>
                                        <p:tgtEl>
                                          <p:spTgt spid="99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91"/>
                                        </p:tgtEl>
                                        <p:attrNameLst>
                                          <p:attrName>style.visibility</p:attrName>
                                        </p:attrNameLst>
                                      </p:cBhvr>
                                      <p:to>
                                        <p:strVal val="visible"/>
                                      </p:to>
                                    </p:set>
                                    <p:animEffect filter="fade" transition="in">
                                      <p:cBhvr>
                                        <p:cTn dur="500"/>
                                        <p:tgtEl>
                                          <p:spTgt spid="99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92"/>
                                        </p:tgtEl>
                                        <p:attrNameLst>
                                          <p:attrName>style.visibility</p:attrName>
                                        </p:attrNameLst>
                                      </p:cBhvr>
                                      <p:to>
                                        <p:strVal val="visible"/>
                                      </p:to>
                                    </p:set>
                                    <p:animEffect filter="fade" transition="in">
                                      <p:cBhvr>
                                        <p:cTn dur="500"/>
                                        <p:tgtEl>
                                          <p:spTgt spid="99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93"/>
                                        </p:tgtEl>
                                        <p:attrNameLst>
                                          <p:attrName>style.visibility</p:attrName>
                                        </p:attrNameLst>
                                      </p:cBhvr>
                                      <p:to>
                                        <p:strVal val="visible"/>
                                      </p:to>
                                    </p:set>
                                    <p:animEffect filter="fade" transition="in">
                                      <p:cBhvr>
                                        <p:cTn dur="500"/>
                                        <p:tgtEl>
                                          <p:spTgt spid="9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cxnSp>
        <p:nvCxnSpPr>
          <p:cNvPr id="253" name="Google Shape;253;p39"/>
          <p:cNvCxnSpPr/>
          <p:nvPr/>
        </p:nvCxnSpPr>
        <p:spPr>
          <a:xfrm rot="5400000">
            <a:off x="1750984" y="4106970"/>
            <a:ext cx="928800" cy="1500"/>
          </a:xfrm>
          <a:prstGeom prst="straightConnector1">
            <a:avLst/>
          </a:prstGeom>
          <a:noFill/>
          <a:ln cap="flat" cmpd="sng" w="12700">
            <a:solidFill>
              <a:srgbClr val="BFBFBF"/>
            </a:solidFill>
            <a:prstDash val="dot"/>
            <a:round/>
            <a:headEnd len="sm" w="sm" type="none"/>
            <a:tailEnd len="sm" w="sm" type="none"/>
          </a:ln>
        </p:spPr>
      </p:cxnSp>
      <p:cxnSp>
        <p:nvCxnSpPr>
          <p:cNvPr id="254" name="Google Shape;254;p39"/>
          <p:cNvCxnSpPr/>
          <p:nvPr/>
        </p:nvCxnSpPr>
        <p:spPr>
          <a:xfrm>
            <a:off x="2214546" y="4572014"/>
            <a:ext cx="6929400" cy="1500"/>
          </a:xfrm>
          <a:prstGeom prst="straightConnector1">
            <a:avLst/>
          </a:prstGeom>
          <a:noFill/>
          <a:ln cap="flat" cmpd="sng" w="12700">
            <a:solidFill>
              <a:srgbClr val="BFBFBF"/>
            </a:solidFill>
            <a:prstDash val="dot"/>
            <a:round/>
            <a:headEnd len="sm" w="sm" type="none"/>
            <a:tailEnd len="sm" w="sm" type="none"/>
          </a:ln>
        </p:spPr>
      </p:cxnSp>
      <p:grpSp>
        <p:nvGrpSpPr>
          <p:cNvPr id="255" name="Google Shape;255;p39"/>
          <p:cNvGrpSpPr/>
          <p:nvPr/>
        </p:nvGrpSpPr>
        <p:grpSpPr>
          <a:xfrm>
            <a:off x="502113" y="912280"/>
            <a:ext cx="8139774" cy="2207100"/>
            <a:chOff x="1142976" y="1500180"/>
            <a:chExt cx="8139774" cy="2207100"/>
          </a:xfrm>
        </p:grpSpPr>
        <p:sp>
          <p:nvSpPr>
            <p:cNvPr id="256" name="Google Shape;256;p39"/>
            <p:cNvSpPr/>
            <p:nvPr/>
          </p:nvSpPr>
          <p:spPr>
            <a:xfrm>
              <a:off x="3143240" y="1714494"/>
              <a:ext cx="1053300" cy="1053300"/>
            </a:xfrm>
            <a:prstGeom prst="ellipse">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39"/>
            <p:cNvSpPr/>
            <p:nvPr/>
          </p:nvSpPr>
          <p:spPr>
            <a:xfrm>
              <a:off x="1142976" y="1500180"/>
              <a:ext cx="2207100" cy="22071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39"/>
            <p:cNvSpPr/>
            <p:nvPr/>
          </p:nvSpPr>
          <p:spPr>
            <a:xfrm>
              <a:off x="4286250" y="1714500"/>
              <a:ext cx="4996500" cy="78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solidFill>
                  <a:srgbClr val="A5A5A5"/>
                </a:solidFill>
                <a:latin typeface="Open Sans Light"/>
                <a:ea typeface="Open Sans Light"/>
                <a:cs typeface="Open Sans Light"/>
                <a:sym typeface="Open Sans Light"/>
              </a:endParaRPr>
            </a:p>
            <a:p>
              <a:pPr indent="0" lvl="0" marL="0" marR="0" rtl="0" algn="l">
                <a:spcBef>
                  <a:spcPts val="0"/>
                </a:spcBef>
                <a:spcAft>
                  <a:spcPts val="0"/>
                </a:spcAft>
                <a:buNone/>
              </a:pPr>
              <a:r>
                <a:t/>
              </a:r>
              <a:endParaRPr sz="900">
                <a:solidFill>
                  <a:srgbClr val="A5A5A5"/>
                </a:solidFill>
                <a:latin typeface="Open Sans Light"/>
                <a:ea typeface="Open Sans Light"/>
                <a:cs typeface="Open Sans Light"/>
                <a:sym typeface="Open Sans Light"/>
              </a:endParaRPr>
            </a:p>
          </p:txBody>
        </p:sp>
        <p:sp>
          <p:nvSpPr>
            <p:cNvPr id="259" name="Google Shape;259;p39"/>
            <p:cNvSpPr/>
            <p:nvPr/>
          </p:nvSpPr>
          <p:spPr>
            <a:xfrm>
              <a:off x="1885348" y="2242233"/>
              <a:ext cx="738695" cy="739962"/>
            </a:xfrm>
            <a:custGeom>
              <a:rect b="b" l="l" r="r" t="t"/>
              <a:pathLst>
                <a:path extrusionOk="0" h="21600" w="2102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lt1"/>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3000">
                <a:solidFill>
                  <a:srgbClr val="FFFFFF"/>
                </a:solidFill>
                <a:latin typeface="Calibri"/>
                <a:ea typeface="Calibri"/>
                <a:cs typeface="Calibri"/>
                <a:sym typeface="Calibri"/>
              </a:endParaRPr>
            </a:p>
          </p:txBody>
        </p:sp>
      </p:grpSp>
      <p:sp>
        <p:nvSpPr>
          <p:cNvPr id="260" name="Google Shape;260;p39"/>
          <p:cNvSpPr/>
          <p:nvPr/>
        </p:nvSpPr>
        <p:spPr>
          <a:xfrm>
            <a:off x="3775900" y="855275"/>
            <a:ext cx="4723200" cy="18738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None/>
            </a:pPr>
            <a:r>
              <a:t/>
            </a:r>
            <a:endParaRPr>
              <a:solidFill>
                <a:srgbClr val="666666"/>
              </a:solidFill>
              <a:latin typeface="Verdana"/>
              <a:ea typeface="Verdana"/>
              <a:cs typeface="Verdana"/>
              <a:sym typeface="Verdana"/>
            </a:endParaRPr>
          </a:p>
          <a:p>
            <a:pPr indent="-317500" lvl="0" marL="457200" marR="0" rtl="0" algn="l">
              <a:lnSpc>
                <a:spcPct val="200000"/>
              </a:lnSpc>
              <a:spcBef>
                <a:spcPts val="0"/>
              </a:spcBef>
              <a:spcAft>
                <a:spcPts val="0"/>
              </a:spcAft>
              <a:buClr>
                <a:srgbClr val="666666"/>
              </a:buClr>
              <a:buSzPts val="1400"/>
              <a:buFont typeface="Verdana"/>
              <a:buAutoNum type="arabicPeriod"/>
            </a:pPr>
            <a:r>
              <a:rPr lang="en">
                <a:solidFill>
                  <a:srgbClr val="666666"/>
                </a:solidFill>
                <a:latin typeface="Verdana"/>
                <a:ea typeface="Verdana"/>
                <a:cs typeface="Verdana"/>
                <a:sym typeface="Verdana"/>
              </a:rPr>
              <a:t>Mandatory tasks and training exists. </a:t>
            </a:r>
            <a:endParaRPr>
              <a:solidFill>
                <a:srgbClr val="666666"/>
              </a:solidFill>
              <a:latin typeface="Verdana"/>
              <a:ea typeface="Verdana"/>
              <a:cs typeface="Verdana"/>
              <a:sym typeface="Verdana"/>
            </a:endParaRPr>
          </a:p>
          <a:p>
            <a:pPr indent="-317500" lvl="0" marL="457200" rtl="0" algn="l">
              <a:lnSpc>
                <a:spcPct val="200000"/>
              </a:lnSpc>
              <a:spcBef>
                <a:spcPts val="0"/>
              </a:spcBef>
              <a:spcAft>
                <a:spcPts val="0"/>
              </a:spcAft>
              <a:buClr>
                <a:srgbClr val="666666"/>
              </a:buClr>
              <a:buSzPts val="1400"/>
              <a:buFont typeface="Verdana"/>
              <a:buAutoNum type="arabicPeriod"/>
            </a:pPr>
            <a:r>
              <a:rPr lang="en">
                <a:solidFill>
                  <a:srgbClr val="666666"/>
                </a:solidFill>
                <a:latin typeface="Verdana"/>
                <a:ea typeface="Verdana"/>
                <a:cs typeface="Verdana"/>
                <a:sym typeface="Verdana"/>
              </a:rPr>
              <a:t>HR has to email people to ask them to do these tasks.</a:t>
            </a:r>
            <a:endParaRPr>
              <a:solidFill>
                <a:srgbClr val="666666"/>
              </a:solidFill>
              <a:latin typeface="Verdana"/>
              <a:ea typeface="Verdana"/>
              <a:cs typeface="Verdana"/>
              <a:sym typeface="Verdana"/>
            </a:endParaRPr>
          </a:p>
          <a:p>
            <a:pPr indent="-317500" lvl="0" marL="457200" marR="0" rtl="0" algn="l">
              <a:lnSpc>
                <a:spcPct val="200000"/>
              </a:lnSpc>
              <a:spcBef>
                <a:spcPts val="0"/>
              </a:spcBef>
              <a:spcAft>
                <a:spcPts val="0"/>
              </a:spcAft>
              <a:buClr>
                <a:srgbClr val="666666"/>
              </a:buClr>
              <a:buSzPts val="1400"/>
              <a:buFont typeface="Verdana"/>
              <a:buAutoNum type="arabicPeriod"/>
            </a:pPr>
            <a:r>
              <a:rPr lang="en">
                <a:solidFill>
                  <a:srgbClr val="666666"/>
                </a:solidFill>
                <a:latin typeface="Verdana"/>
                <a:ea typeface="Verdana"/>
                <a:cs typeface="Verdana"/>
                <a:sym typeface="Verdana"/>
              </a:rPr>
              <a:t>Employee don’t do them</a:t>
            </a:r>
            <a:endParaRPr>
              <a:solidFill>
                <a:srgbClr val="666666"/>
              </a:solidFill>
              <a:latin typeface="Verdana"/>
              <a:ea typeface="Verdana"/>
              <a:cs typeface="Verdana"/>
              <a:sym typeface="Verdana"/>
            </a:endParaRPr>
          </a:p>
          <a:p>
            <a:pPr indent="-317500" lvl="0" marL="457200" marR="0" rtl="0" algn="l">
              <a:lnSpc>
                <a:spcPct val="200000"/>
              </a:lnSpc>
              <a:spcBef>
                <a:spcPts val="0"/>
              </a:spcBef>
              <a:spcAft>
                <a:spcPts val="0"/>
              </a:spcAft>
              <a:buClr>
                <a:srgbClr val="666666"/>
              </a:buClr>
              <a:buSzPts val="1400"/>
              <a:buFont typeface="Verdana"/>
              <a:buAutoNum type="arabicPeriod"/>
            </a:pPr>
            <a:r>
              <a:rPr lang="en">
                <a:solidFill>
                  <a:srgbClr val="666666"/>
                </a:solidFill>
                <a:latin typeface="Verdana"/>
                <a:ea typeface="Verdana"/>
                <a:cs typeface="Verdana"/>
                <a:sym typeface="Verdana"/>
              </a:rPr>
              <a:t>HR has to chase them</a:t>
            </a:r>
            <a:endParaRPr>
              <a:solidFill>
                <a:srgbClr val="666666"/>
              </a:solidFill>
              <a:latin typeface="Verdana"/>
              <a:ea typeface="Verdana"/>
              <a:cs typeface="Verdana"/>
              <a:sym typeface="Verdana"/>
            </a:endParaRPr>
          </a:p>
          <a:p>
            <a:pPr indent="-317500" lvl="0" marL="457200" rtl="0" algn="l">
              <a:lnSpc>
                <a:spcPct val="200000"/>
              </a:lnSpc>
              <a:spcBef>
                <a:spcPts val="0"/>
              </a:spcBef>
              <a:spcAft>
                <a:spcPts val="0"/>
              </a:spcAft>
              <a:buClr>
                <a:srgbClr val="666666"/>
              </a:buClr>
              <a:buSzPts val="1400"/>
              <a:buFont typeface="Verdana"/>
              <a:buAutoNum type="arabicPeriod"/>
            </a:pPr>
            <a:r>
              <a:rPr lang="en">
                <a:solidFill>
                  <a:srgbClr val="666666"/>
                </a:solidFill>
                <a:latin typeface="Verdana"/>
                <a:ea typeface="Verdana"/>
                <a:cs typeface="Verdana"/>
                <a:sym typeface="Verdana"/>
              </a:rPr>
              <a:t>Employee has to spend time finding relevant emails for links to tasks...</a:t>
            </a:r>
            <a:endParaRPr>
              <a:solidFill>
                <a:srgbClr val="666666"/>
              </a:solidFill>
              <a:latin typeface="Verdana"/>
              <a:ea typeface="Verdana"/>
              <a:cs typeface="Verdana"/>
              <a:sym typeface="Verdana"/>
            </a:endParaRPr>
          </a:p>
          <a:p>
            <a:pPr indent="0" lvl="0" marL="457200" rtl="0" algn="l">
              <a:lnSpc>
                <a:spcPct val="200000"/>
              </a:lnSpc>
              <a:spcBef>
                <a:spcPts val="0"/>
              </a:spcBef>
              <a:spcAft>
                <a:spcPts val="0"/>
              </a:spcAft>
              <a:buNone/>
            </a:pPr>
            <a:r>
              <a:t/>
            </a:r>
            <a:endParaRPr>
              <a:solidFill>
                <a:srgbClr val="666666"/>
              </a:solidFill>
              <a:latin typeface="Verdana"/>
              <a:ea typeface="Verdana"/>
              <a:cs typeface="Verdana"/>
              <a:sym typeface="Verdana"/>
            </a:endParaRPr>
          </a:p>
        </p:txBody>
      </p:sp>
      <p:grpSp>
        <p:nvGrpSpPr>
          <p:cNvPr id="261" name="Google Shape;261;p39"/>
          <p:cNvGrpSpPr/>
          <p:nvPr/>
        </p:nvGrpSpPr>
        <p:grpSpPr>
          <a:xfrm>
            <a:off x="2214561" y="3908124"/>
            <a:ext cx="663900" cy="663900"/>
            <a:chOff x="4357686" y="4214824"/>
            <a:chExt cx="663900" cy="663900"/>
          </a:xfrm>
        </p:grpSpPr>
        <p:sp>
          <p:nvSpPr>
            <p:cNvPr id="262" name="Google Shape;262;p39"/>
            <p:cNvSpPr/>
            <p:nvPr/>
          </p:nvSpPr>
          <p:spPr>
            <a:xfrm>
              <a:off x="4357686" y="4214824"/>
              <a:ext cx="663900" cy="6639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3" name="Google Shape;263;p39"/>
            <p:cNvSpPr/>
            <p:nvPr/>
          </p:nvSpPr>
          <p:spPr>
            <a:xfrm>
              <a:off x="4357686" y="4357700"/>
              <a:ext cx="638400" cy="369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Open Sans"/>
                <a:ea typeface="Open Sans"/>
                <a:cs typeface="Open Sans"/>
                <a:sym typeface="Open Sans"/>
              </a:endParaRPr>
            </a:p>
          </p:txBody>
        </p:sp>
      </p:grpSp>
      <p:grpSp>
        <p:nvGrpSpPr>
          <p:cNvPr id="264" name="Google Shape;264;p39"/>
          <p:cNvGrpSpPr/>
          <p:nvPr/>
        </p:nvGrpSpPr>
        <p:grpSpPr>
          <a:xfrm>
            <a:off x="7622836" y="310299"/>
            <a:ext cx="663900" cy="663900"/>
            <a:chOff x="4357686" y="4214824"/>
            <a:chExt cx="663900" cy="663900"/>
          </a:xfrm>
        </p:grpSpPr>
        <p:sp>
          <p:nvSpPr>
            <p:cNvPr id="265" name="Google Shape;265;p39"/>
            <p:cNvSpPr/>
            <p:nvPr/>
          </p:nvSpPr>
          <p:spPr>
            <a:xfrm>
              <a:off x="4357686" y="4214824"/>
              <a:ext cx="663900" cy="6639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6" name="Google Shape;266;p39"/>
            <p:cNvSpPr/>
            <p:nvPr/>
          </p:nvSpPr>
          <p:spPr>
            <a:xfrm>
              <a:off x="4357686" y="4357700"/>
              <a:ext cx="638400" cy="369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sz="1800">
                <a:solidFill>
                  <a:schemeClr val="lt1"/>
                </a:solidFill>
                <a:latin typeface="Open Sans"/>
                <a:ea typeface="Open Sans"/>
                <a:cs typeface="Open Sans"/>
                <a:sym typeface="Open Sans"/>
              </a:endParaRPr>
            </a:p>
          </p:txBody>
        </p:sp>
      </p:grpSp>
      <p:sp>
        <p:nvSpPr>
          <p:cNvPr id="267" name="Google Shape;267;p39"/>
          <p:cNvSpPr/>
          <p:nvPr/>
        </p:nvSpPr>
        <p:spPr>
          <a:xfrm>
            <a:off x="857224" y="146801"/>
            <a:ext cx="7429500" cy="492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2600">
                <a:solidFill>
                  <a:srgbClr val="BFBFBF"/>
                </a:solidFill>
                <a:latin typeface="Open Sans"/>
                <a:ea typeface="Open Sans"/>
                <a:cs typeface="Open Sans"/>
                <a:sym typeface="Open Sans"/>
              </a:rPr>
              <a:t>THE BUSINESS PROBLEM</a:t>
            </a:r>
            <a:endParaRPr sz="2600">
              <a:solidFill>
                <a:srgbClr val="BFBFBF"/>
              </a:solidFill>
              <a:latin typeface="Open Sans"/>
              <a:ea typeface="Open Sans"/>
              <a:cs typeface="Open Sans"/>
              <a:sym typeface="Open Sans"/>
            </a:endParaRPr>
          </a:p>
        </p:txBody>
      </p:sp>
      <p:grpSp>
        <p:nvGrpSpPr>
          <p:cNvPr id="268" name="Google Shape;268;p39"/>
          <p:cNvGrpSpPr/>
          <p:nvPr/>
        </p:nvGrpSpPr>
        <p:grpSpPr>
          <a:xfrm>
            <a:off x="857224" y="146801"/>
            <a:ext cx="7429500" cy="492300"/>
            <a:chOff x="857224" y="142876"/>
            <a:chExt cx="7429500" cy="492300"/>
          </a:xfrm>
        </p:grpSpPr>
        <p:sp>
          <p:nvSpPr>
            <p:cNvPr id="269" name="Google Shape;269;p39"/>
            <p:cNvSpPr/>
            <p:nvPr/>
          </p:nvSpPr>
          <p:spPr>
            <a:xfrm>
              <a:off x="857224" y="142876"/>
              <a:ext cx="7429500" cy="492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2600">
                  <a:solidFill>
                    <a:srgbClr val="BFBFBF"/>
                  </a:solidFill>
                  <a:latin typeface="Open Sans"/>
                  <a:ea typeface="Open Sans"/>
                  <a:cs typeface="Open Sans"/>
                  <a:sym typeface="Open Sans"/>
                </a:rPr>
                <a:t>THE BUSINESS PROBLEM</a:t>
              </a:r>
              <a:endParaRPr sz="2600">
                <a:solidFill>
                  <a:srgbClr val="BFBFBF"/>
                </a:solidFill>
                <a:latin typeface="Open Sans"/>
                <a:ea typeface="Open Sans"/>
                <a:cs typeface="Open Sans"/>
                <a:sym typeface="Open Sans"/>
              </a:endParaRPr>
            </a:p>
          </p:txBody>
        </p:sp>
        <p:cxnSp>
          <p:nvCxnSpPr>
            <p:cNvPr id="270" name="Google Shape;270;p39"/>
            <p:cNvCxnSpPr/>
            <p:nvPr/>
          </p:nvCxnSpPr>
          <p:spPr>
            <a:xfrm>
              <a:off x="2559500" y="216500"/>
              <a:ext cx="2400" cy="360600"/>
            </a:xfrm>
            <a:prstGeom prst="straightConnector1">
              <a:avLst/>
            </a:prstGeom>
            <a:noFill/>
            <a:ln cap="flat" cmpd="sng" w="19050">
              <a:solidFill>
                <a:srgbClr val="BFBFBF"/>
              </a:solidFill>
              <a:prstDash val="solid"/>
              <a:round/>
              <a:headEnd len="sm" w="sm" type="none"/>
              <a:tailEnd len="sm" w="sm" type="none"/>
            </a:ln>
          </p:spPr>
        </p:cxnSp>
        <p:cxnSp>
          <p:nvCxnSpPr>
            <p:cNvPr id="271" name="Google Shape;271;p39"/>
            <p:cNvCxnSpPr/>
            <p:nvPr/>
          </p:nvCxnSpPr>
          <p:spPr>
            <a:xfrm>
              <a:off x="6628050" y="253250"/>
              <a:ext cx="900" cy="318300"/>
            </a:xfrm>
            <a:prstGeom prst="straightConnector1">
              <a:avLst/>
            </a:prstGeom>
            <a:noFill/>
            <a:ln cap="flat" cmpd="sng" w="19050">
              <a:solidFill>
                <a:srgbClr val="BFBFBF"/>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5" name="Shape 275"/>
        <p:cNvGrpSpPr/>
        <p:nvPr/>
      </p:nvGrpSpPr>
      <p:grpSpPr>
        <a:xfrm>
          <a:off x="0" y="0"/>
          <a:ext cx="0" cy="0"/>
          <a:chOff x="0" y="0"/>
          <a:chExt cx="0" cy="0"/>
        </a:xfrm>
      </p:grpSpPr>
      <p:grpSp>
        <p:nvGrpSpPr>
          <p:cNvPr id="276" name="Google Shape;276;p40"/>
          <p:cNvGrpSpPr/>
          <p:nvPr/>
        </p:nvGrpSpPr>
        <p:grpSpPr>
          <a:xfrm>
            <a:off x="2285015" y="2000137"/>
            <a:ext cx="2145000" cy="1853400"/>
            <a:chOff x="2285015" y="2000137"/>
            <a:chExt cx="2145000" cy="1853400"/>
          </a:xfrm>
        </p:grpSpPr>
        <p:cxnSp>
          <p:nvCxnSpPr>
            <p:cNvPr id="277" name="Google Shape;277;p40"/>
            <p:cNvCxnSpPr>
              <a:stCxn id="278" idx="0"/>
            </p:cNvCxnSpPr>
            <p:nvPr/>
          </p:nvCxnSpPr>
          <p:spPr>
            <a:xfrm rot="10800000">
              <a:off x="2285915" y="2000137"/>
              <a:ext cx="1071600" cy="4200"/>
            </a:xfrm>
            <a:prstGeom prst="straightConnector1">
              <a:avLst/>
            </a:prstGeom>
            <a:noFill/>
            <a:ln cap="flat" cmpd="sng" w="9525">
              <a:solidFill>
                <a:srgbClr val="BFBFBF"/>
              </a:solidFill>
              <a:prstDash val="solid"/>
              <a:round/>
              <a:headEnd len="sm" w="sm" type="none"/>
              <a:tailEnd len="med" w="med" type="oval"/>
            </a:ln>
          </p:spPr>
        </p:cxnSp>
        <p:grpSp>
          <p:nvGrpSpPr>
            <p:cNvPr id="279" name="Google Shape;279;p40"/>
            <p:cNvGrpSpPr/>
            <p:nvPr/>
          </p:nvGrpSpPr>
          <p:grpSpPr>
            <a:xfrm>
              <a:off x="2285015" y="2004337"/>
              <a:ext cx="2145000" cy="1849200"/>
              <a:chOff x="2285015" y="2004337"/>
              <a:chExt cx="2145000" cy="1849200"/>
            </a:xfrm>
          </p:grpSpPr>
          <p:sp>
            <p:nvSpPr>
              <p:cNvPr id="278" name="Google Shape;278;p40"/>
              <p:cNvSpPr/>
              <p:nvPr/>
            </p:nvSpPr>
            <p:spPr>
              <a:xfrm>
                <a:off x="2285015" y="2004337"/>
                <a:ext cx="2145000" cy="184920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0" name="Google Shape;280;p40"/>
              <p:cNvSpPr/>
              <p:nvPr/>
            </p:nvSpPr>
            <p:spPr>
              <a:xfrm>
                <a:off x="2786050" y="3429006"/>
                <a:ext cx="981300" cy="276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200">
                    <a:solidFill>
                      <a:schemeClr val="lt1"/>
                    </a:solidFill>
                    <a:latin typeface="Open Sans"/>
                    <a:ea typeface="Open Sans"/>
                    <a:cs typeface="Open Sans"/>
                    <a:sym typeface="Open Sans"/>
                  </a:rPr>
                  <a:t>Employees</a:t>
                </a:r>
                <a:endParaRPr sz="1200">
                  <a:solidFill>
                    <a:schemeClr val="lt1"/>
                  </a:solidFill>
                  <a:latin typeface="Open Sans"/>
                  <a:ea typeface="Open Sans"/>
                  <a:cs typeface="Open Sans"/>
                  <a:sym typeface="Open Sans"/>
                </a:endParaRPr>
              </a:p>
            </p:txBody>
          </p:sp>
        </p:grpSp>
      </p:grpSp>
      <p:grpSp>
        <p:nvGrpSpPr>
          <p:cNvPr id="281" name="Google Shape;281;p40"/>
          <p:cNvGrpSpPr/>
          <p:nvPr/>
        </p:nvGrpSpPr>
        <p:grpSpPr>
          <a:xfrm>
            <a:off x="4577925" y="1998037"/>
            <a:ext cx="2145000" cy="1853400"/>
            <a:chOff x="4577925" y="1998037"/>
            <a:chExt cx="2145000" cy="1853400"/>
          </a:xfrm>
        </p:grpSpPr>
        <p:cxnSp>
          <p:nvCxnSpPr>
            <p:cNvPr id="282" name="Google Shape;282;p40"/>
            <p:cNvCxnSpPr>
              <a:stCxn id="283" idx="0"/>
            </p:cNvCxnSpPr>
            <p:nvPr/>
          </p:nvCxnSpPr>
          <p:spPr>
            <a:xfrm flipH="1" rot="10800000">
              <a:off x="5650425" y="1998037"/>
              <a:ext cx="999300" cy="4200"/>
            </a:xfrm>
            <a:prstGeom prst="straightConnector1">
              <a:avLst/>
            </a:prstGeom>
            <a:noFill/>
            <a:ln cap="flat" cmpd="sng" w="9525">
              <a:solidFill>
                <a:srgbClr val="BFBFBF"/>
              </a:solidFill>
              <a:prstDash val="solid"/>
              <a:round/>
              <a:headEnd len="sm" w="sm" type="none"/>
              <a:tailEnd len="med" w="med" type="oval"/>
            </a:ln>
          </p:spPr>
        </p:cxnSp>
        <p:grpSp>
          <p:nvGrpSpPr>
            <p:cNvPr id="284" name="Google Shape;284;p40"/>
            <p:cNvGrpSpPr/>
            <p:nvPr/>
          </p:nvGrpSpPr>
          <p:grpSpPr>
            <a:xfrm>
              <a:off x="4577925" y="2002237"/>
              <a:ext cx="2145000" cy="1849200"/>
              <a:chOff x="4577925" y="2002237"/>
              <a:chExt cx="2145000" cy="1849200"/>
            </a:xfrm>
          </p:grpSpPr>
          <p:sp>
            <p:nvSpPr>
              <p:cNvPr id="283" name="Google Shape;283;p40"/>
              <p:cNvSpPr/>
              <p:nvPr/>
            </p:nvSpPr>
            <p:spPr>
              <a:xfrm>
                <a:off x="4577925" y="2002237"/>
                <a:ext cx="2145000" cy="1849200"/>
              </a:xfrm>
              <a:prstGeom prst="triangle">
                <a:avLst>
                  <a:gd fmla="val 50000" name="adj"/>
                </a:avLst>
              </a:prstGeom>
              <a:solidFill>
                <a:srgbClr val="8FC6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5" name="Google Shape;285;p40"/>
              <p:cNvSpPr/>
              <p:nvPr/>
            </p:nvSpPr>
            <p:spPr>
              <a:xfrm>
                <a:off x="5286380" y="3429006"/>
                <a:ext cx="728100" cy="276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200">
                    <a:solidFill>
                      <a:schemeClr val="lt1"/>
                    </a:solidFill>
                    <a:latin typeface="Open Sans"/>
                    <a:ea typeface="Open Sans"/>
                    <a:cs typeface="Open Sans"/>
                    <a:sym typeface="Open Sans"/>
                  </a:rPr>
                  <a:t>HR</a:t>
                </a:r>
                <a:endParaRPr sz="1200">
                  <a:solidFill>
                    <a:schemeClr val="lt1"/>
                  </a:solidFill>
                  <a:latin typeface="Open Sans"/>
                  <a:ea typeface="Open Sans"/>
                  <a:cs typeface="Open Sans"/>
                  <a:sym typeface="Open Sans"/>
                </a:endParaRPr>
              </a:p>
            </p:txBody>
          </p:sp>
        </p:grpSp>
      </p:grpSp>
      <p:grpSp>
        <p:nvGrpSpPr>
          <p:cNvPr id="286" name="Google Shape;286;p40"/>
          <p:cNvGrpSpPr/>
          <p:nvPr/>
        </p:nvGrpSpPr>
        <p:grpSpPr>
          <a:xfrm>
            <a:off x="3652827" y="1500175"/>
            <a:ext cx="1643100" cy="2355107"/>
            <a:chOff x="3652827" y="1500175"/>
            <a:chExt cx="1643100" cy="2355107"/>
          </a:xfrm>
        </p:grpSpPr>
        <p:sp>
          <p:nvSpPr>
            <p:cNvPr id="287" name="Google Shape;287;p40"/>
            <p:cNvSpPr/>
            <p:nvPr/>
          </p:nvSpPr>
          <p:spPr>
            <a:xfrm>
              <a:off x="3929058" y="2884482"/>
              <a:ext cx="1126200" cy="970800"/>
            </a:xfrm>
            <a:prstGeom prst="triangle">
              <a:avLst>
                <a:gd fmla="val 50000" name="adj"/>
              </a:avLst>
            </a:prstGeom>
            <a:solidFill>
              <a:srgbClr val="59A9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88" name="Google Shape;288;p40"/>
            <p:cNvCxnSpPr>
              <a:stCxn id="287" idx="0"/>
            </p:cNvCxnSpPr>
            <p:nvPr/>
          </p:nvCxnSpPr>
          <p:spPr>
            <a:xfrm flipH="1" rot="10800000">
              <a:off x="4492158" y="2000382"/>
              <a:ext cx="8400" cy="884100"/>
            </a:xfrm>
            <a:prstGeom prst="straightConnector1">
              <a:avLst/>
            </a:prstGeom>
            <a:noFill/>
            <a:ln cap="flat" cmpd="sng" w="9525">
              <a:solidFill>
                <a:srgbClr val="BFBFBF"/>
              </a:solidFill>
              <a:prstDash val="solid"/>
              <a:round/>
              <a:headEnd len="sm" w="sm" type="none"/>
              <a:tailEnd len="med" w="med" type="oval"/>
            </a:ln>
          </p:spPr>
        </p:cxnSp>
        <p:sp>
          <p:nvSpPr>
            <p:cNvPr id="289" name="Google Shape;289;p40"/>
            <p:cNvSpPr/>
            <p:nvPr/>
          </p:nvSpPr>
          <p:spPr>
            <a:xfrm>
              <a:off x="3652827" y="1500175"/>
              <a:ext cx="1643100" cy="261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a:solidFill>
                    <a:srgbClr val="A5A5A5"/>
                  </a:solidFill>
                  <a:latin typeface="Open Sans"/>
                  <a:ea typeface="Open Sans"/>
                  <a:cs typeface="Open Sans"/>
                  <a:sym typeface="Open Sans"/>
                </a:rPr>
                <a:t>Communication</a:t>
              </a:r>
              <a:endParaRPr b="1">
                <a:solidFill>
                  <a:srgbClr val="A5A5A5"/>
                </a:solidFill>
                <a:latin typeface="Open Sans"/>
                <a:ea typeface="Open Sans"/>
                <a:cs typeface="Open Sans"/>
                <a:sym typeface="Open Sans"/>
              </a:endParaRPr>
            </a:p>
          </p:txBody>
        </p:sp>
      </p:grpSp>
      <p:grpSp>
        <p:nvGrpSpPr>
          <p:cNvPr id="290" name="Google Shape;290;p40"/>
          <p:cNvGrpSpPr/>
          <p:nvPr/>
        </p:nvGrpSpPr>
        <p:grpSpPr>
          <a:xfrm>
            <a:off x="857224" y="146801"/>
            <a:ext cx="7429500" cy="492300"/>
            <a:chOff x="857224" y="142876"/>
            <a:chExt cx="7429500" cy="492300"/>
          </a:xfrm>
        </p:grpSpPr>
        <p:sp>
          <p:nvSpPr>
            <p:cNvPr id="291" name="Google Shape;291;p40"/>
            <p:cNvSpPr/>
            <p:nvPr/>
          </p:nvSpPr>
          <p:spPr>
            <a:xfrm>
              <a:off x="857224" y="142876"/>
              <a:ext cx="7429500" cy="492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2600">
                  <a:solidFill>
                    <a:srgbClr val="BFBFBF"/>
                  </a:solidFill>
                  <a:latin typeface="Open Sans"/>
                  <a:ea typeface="Open Sans"/>
                  <a:cs typeface="Open Sans"/>
                  <a:sym typeface="Open Sans"/>
                </a:rPr>
                <a:t>THE BUSINESS PROBLEM</a:t>
              </a:r>
              <a:endParaRPr sz="2600">
                <a:solidFill>
                  <a:srgbClr val="BFBFBF"/>
                </a:solidFill>
                <a:latin typeface="Open Sans"/>
                <a:ea typeface="Open Sans"/>
                <a:cs typeface="Open Sans"/>
                <a:sym typeface="Open Sans"/>
              </a:endParaRPr>
            </a:p>
          </p:txBody>
        </p:sp>
        <p:cxnSp>
          <p:nvCxnSpPr>
            <p:cNvPr id="292" name="Google Shape;292;p40"/>
            <p:cNvCxnSpPr/>
            <p:nvPr/>
          </p:nvCxnSpPr>
          <p:spPr>
            <a:xfrm>
              <a:off x="2559500" y="216500"/>
              <a:ext cx="2400" cy="360600"/>
            </a:xfrm>
            <a:prstGeom prst="straightConnector1">
              <a:avLst/>
            </a:prstGeom>
            <a:noFill/>
            <a:ln cap="flat" cmpd="sng" w="19050">
              <a:solidFill>
                <a:srgbClr val="BFBFBF"/>
              </a:solidFill>
              <a:prstDash val="solid"/>
              <a:round/>
              <a:headEnd len="sm" w="sm" type="none"/>
              <a:tailEnd len="sm" w="sm" type="none"/>
            </a:ln>
          </p:spPr>
        </p:cxnSp>
        <p:cxnSp>
          <p:nvCxnSpPr>
            <p:cNvPr id="293" name="Google Shape;293;p40"/>
            <p:cNvCxnSpPr/>
            <p:nvPr/>
          </p:nvCxnSpPr>
          <p:spPr>
            <a:xfrm>
              <a:off x="6628050" y="253250"/>
              <a:ext cx="900" cy="318300"/>
            </a:xfrm>
            <a:prstGeom prst="straightConnector1">
              <a:avLst/>
            </a:prstGeom>
            <a:noFill/>
            <a:ln cap="flat" cmpd="sng" w="19050">
              <a:solidFill>
                <a:srgbClr val="BFBFBF"/>
              </a:solidFill>
              <a:prstDash val="solid"/>
              <a:round/>
              <a:headEnd len="sm" w="sm" type="none"/>
              <a:tailEnd len="sm" w="sm" type="none"/>
            </a:ln>
          </p:spPr>
        </p:cxnSp>
      </p:grpSp>
      <p:grpSp>
        <p:nvGrpSpPr>
          <p:cNvPr id="294" name="Google Shape;294;p40"/>
          <p:cNvGrpSpPr/>
          <p:nvPr/>
        </p:nvGrpSpPr>
        <p:grpSpPr>
          <a:xfrm>
            <a:off x="571475" y="1714500"/>
            <a:ext cx="1881903" cy="1179150"/>
            <a:chOff x="571475" y="1714500"/>
            <a:chExt cx="1881903" cy="1179150"/>
          </a:xfrm>
        </p:grpSpPr>
        <p:sp>
          <p:nvSpPr>
            <p:cNvPr id="295" name="Google Shape;295;p40"/>
            <p:cNvSpPr/>
            <p:nvPr/>
          </p:nvSpPr>
          <p:spPr>
            <a:xfrm>
              <a:off x="571478" y="1714500"/>
              <a:ext cx="18819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a:solidFill>
                    <a:srgbClr val="A5A5A5"/>
                  </a:solidFill>
                  <a:latin typeface="Open Sans"/>
                  <a:ea typeface="Open Sans"/>
                  <a:cs typeface="Open Sans"/>
                  <a:sym typeface="Open Sans"/>
                </a:rPr>
                <a:t>Employees</a:t>
              </a:r>
              <a:endParaRPr b="1">
                <a:solidFill>
                  <a:srgbClr val="A5A5A5"/>
                </a:solidFill>
                <a:latin typeface="Open Sans"/>
                <a:ea typeface="Open Sans"/>
                <a:cs typeface="Open Sans"/>
                <a:sym typeface="Open Sans"/>
              </a:endParaRPr>
            </a:p>
          </p:txBody>
        </p:sp>
        <p:sp>
          <p:nvSpPr>
            <p:cNvPr id="296" name="Google Shape;296;p40"/>
            <p:cNvSpPr/>
            <p:nvPr/>
          </p:nvSpPr>
          <p:spPr>
            <a:xfrm>
              <a:off x="571475" y="2000250"/>
              <a:ext cx="1713600" cy="89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solidFill>
                    <a:srgbClr val="A5A5A5"/>
                  </a:solidFill>
                  <a:latin typeface="Open Sans Light"/>
                  <a:ea typeface="Open Sans Light"/>
                  <a:cs typeface="Open Sans Light"/>
                  <a:sym typeface="Open Sans Light"/>
                </a:rPr>
                <a:t>Not completing mandatory tasks</a:t>
              </a:r>
              <a:endParaRPr>
                <a:solidFill>
                  <a:srgbClr val="A5A5A5"/>
                </a:solidFill>
                <a:latin typeface="Open Sans Light"/>
                <a:ea typeface="Open Sans Light"/>
                <a:cs typeface="Open Sans Light"/>
                <a:sym typeface="Open Sans Light"/>
              </a:endParaRPr>
            </a:p>
          </p:txBody>
        </p:sp>
      </p:grpSp>
      <p:grpSp>
        <p:nvGrpSpPr>
          <p:cNvPr id="297" name="Google Shape;297;p40"/>
          <p:cNvGrpSpPr/>
          <p:nvPr/>
        </p:nvGrpSpPr>
        <p:grpSpPr>
          <a:xfrm>
            <a:off x="6715151" y="1714500"/>
            <a:ext cx="1881900" cy="1116750"/>
            <a:chOff x="6715151" y="1714500"/>
            <a:chExt cx="1881900" cy="1116750"/>
          </a:xfrm>
        </p:grpSpPr>
        <p:sp>
          <p:nvSpPr>
            <p:cNvPr id="298" name="Google Shape;298;p40"/>
            <p:cNvSpPr/>
            <p:nvPr/>
          </p:nvSpPr>
          <p:spPr>
            <a:xfrm>
              <a:off x="6722925" y="1714500"/>
              <a:ext cx="15450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a:solidFill>
                    <a:srgbClr val="A5A5A5"/>
                  </a:solidFill>
                  <a:latin typeface="Open Sans"/>
                  <a:ea typeface="Open Sans"/>
                  <a:cs typeface="Open Sans"/>
                  <a:sym typeface="Open Sans"/>
                </a:rPr>
                <a:t>HR</a:t>
              </a:r>
              <a:endParaRPr b="1">
                <a:solidFill>
                  <a:srgbClr val="A5A5A5"/>
                </a:solidFill>
                <a:latin typeface="Open Sans"/>
                <a:ea typeface="Open Sans"/>
                <a:cs typeface="Open Sans"/>
                <a:sym typeface="Open Sans"/>
              </a:endParaRPr>
            </a:p>
          </p:txBody>
        </p:sp>
        <p:sp>
          <p:nvSpPr>
            <p:cNvPr id="299" name="Google Shape;299;p40"/>
            <p:cNvSpPr/>
            <p:nvPr/>
          </p:nvSpPr>
          <p:spPr>
            <a:xfrm>
              <a:off x="6715151" y="2000250"/>
              <a:ext cx="18819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solidFill>
                    <a:srgbClr val="A5A5A5"/>
                  </a:solidFill>
                  <a:latin typeface="Open Sans Light"/>
                  <a:ea typeface="Open Sans Light"/>
                  <a:cs typeface="Open Sans Light"/>
                  <a:sym typeface="Open Sans Light"/>
                </a:rPr>
                <a:t>Time wasted chasing employees</a:t>
              </a:r>
              <a:endParaRPr>
                <a:solidFill>
                  <a:srgbClr val="A5A5A5"/>
                </a:solidFill>
                <a:latin typeface="Open Sans Light"/>
                <a:ea typeface="Open Sans Light"/>
                <a:cs typeface="Open Sans Light"/>
                <a:sym typeface="Open Sans Light"/>
              </a:endParaRPr>
            </a:p>
          </p:txBody>
        </p:sp>
      </p:grpSp>
      <p:sp>
        <p:nvSpPr>
          <p:cNvPr id="300" name="Google Shape;300;p40"/>
          <p:cNvSpPr/>
          <p:nvPr/>
        </p:nvSpPr>
        <p:spPr>
          <a:xfrm>
            <a:off x="4298369" y="3448552"/>
            <a:ext cx="387564" cy="288418"/>
          </a:xfrm>
          <a:custGeom>
            <a:rect b="b" l="l" r="r" t="t"/>
            <a:pathLst>
              <a:path extrusionOk="0" h="256" w="342">
                <a:moveTo>
                  <a:pt x="299" y="0"/>
                </a:moveTo>
                <a:lnTo>
                  <a:pt x="41" y="0"/>
                </a:lnTo>
                <a:lnTo>
                  <a:pt x="41" y="0"/>
                </a:lnTo>
                <a:lnTo>
                  <a:pt x="34" y="0"/>
                </a:lnTo>
                <a:lnTo>
                  <a:pt x="25" y="2"/>
                </a:lnTo>
                <a:lnTo>
                  <a:pt x="18" y="7"/>
                </a:lnTo>
                <a:lnTo>
                  <a:pt x="12" y="11"/>
                </a:lnTo>
                <a:lnTo>
                  <a:pt x="7" y="18"/>
                </a:lnTo>
                <a:lnTo>
                  <a:pt x="3" y="25"/>
                </a:lnTo>
                <a:lnTo>
                  <a:pt x="0" y="33"/>
                </a:lnTo>
                <a:lnTo>
                  <a:pt x="0" y="42"/>
                </a:lnTo>
                <a:lnTo>
                  <a:pt x="0" y="214"/>
                </a:lnTo>
                <a:lnTo>
                  <a:pt x="0" y="214"/>
                </a:lnTo>
                <a:lnTo>
                  <a:pt x="0" y="221"/>
                </a:lnTo>
                <a:lnTo>
                  <a:pt x="3" y="230"/>
                </a:lnTo>
                <a:lnTo>
                  <a:pt x="7" y="237"/>
                </a:lnTo>
                <a:lnTo>
                  <a:pt x="12" y="243"/>
                </a:lnTo>
                <a:lnTo>
                  <a:pt x="18" y="248"/>
                </a:lnTo>
                <a:lnTo>
                  <a:pt x="25" y="252"/>
                </a:lnTo>
                <a:lnTo>
                  <a:pt x="34" y="256"/>
                </a:lnTo>
                <a:lnTo>
                  <a:pt x="41" y="256"/>
                </a:lnTo>
                <a:lnTo>
                  <a:pt x="299" y="256"/>
                </a:lnTo>
                <a:lnTo>
                  <a:pt x="299" y="256"/>
                </a:lnTo>
                <a:lnTo>
                  <a:pt x="308" y="256"/>
                </a:lnTo>
                <a:lnTo>
                  <a:pt x="315" y="252"/>
                </a:lnTo>
                <a:lnTo>
                  <a:pt x="322" y="248"/>
                </a:lnTo>
                <a:lnTo>
                  <a:pt x="330" y="243"/>
                </a:lnTo>
                <a:lnTo>
                  <a:pt x="335" y="237"/>
                </a:lnTo>
                <a:lnTo>
                  <a:pt x="339" y="230"/>
                </a:lnTo>
                <a:lnTo>
                  <a:pt x="340" y="221"/>
                </a:lnTo>
                <a:lnTo>
                  <a:pt x="342" y="214"/>
                </a:lnTo>
                <a:lnTo>
                  <a:pt x="342" y="42"/>
                </a:lnTo>
                <a:lnTo>
                  <a:pt x="342" y="42"/>
                </a:lnTo>
                <a:lnTo>
                  <a:pt x="340" y="33"/>
                </a:lnTo>
                <a:lnTo>
                  <a:pt x="339" y="25"/>
                </a:lnTo>
                <a:lnTo>
                  <a:pt x="335" y="18"/>
                </a:lnTo>
                <a:lnTo>
                  <a:pt x="330" y="11"/>
                </a:lnTo>
                <a:lnTo>
                  <a:pt x="322" y="7"/>
                </a:lnTo>
                <a:lnTo>
                  <a:pt x="315" y="2"/>
                </a:lnTo>
                <a:lnTo>
                  <a:pt x="308" y="0"/>
                </a:lnTo>
                <a:lnTo>
                  <a:pt x="299" y="0"/>
                </a:lnTo>
                <a:lnTo>
                  <a:pt x="299" y="0"/>
                </a:lnTo>
                <a:close/>
                <a:moveTo>
                  <a:pt x="228" y="114"/>
                </a:moveTo>
                <a:lnTo>
                  <a:pt x="319" y="36"/>
                </a:lnTo>
                <a:lnTo>
                  <a:pt x="319" y="36"/>
                </a:lnTo>
                <a:lnTo>
                  <a:pt x="320" y="42"/>
                </a:lnTo>
                <a:lnTo>
                  <a:pt x="320" y="214"/>
                </a:lnTo>
                <a:lnTo>
                  <a:pt x="320" y="214"/>
                </a:lnTo>
                <a:lnTo>
                  <a:pt x="320" y="218"/>
                </a:lnTo>
                <a:lnTo>
                  <a:pt x="228" y="114"/>
                </a:lnTo>
                <a:close/>
                <a:moveTo>
                  <a:pt x="299" y="20"/>
                </a:moveTo>
                <a:lnTo>
                  <a:pt x="299" y="20"/>
                </a:lnTo>
                <a:lnTo>
                  <a:pt x="302" y="22"/>
                </a:lnTo>
                <a:lnTo>
                  <a:pt x="170" y="134"/>
                </a:lnTo>
                <a:lnTo>
                  <a:pt x="38" y="22"/>
                </a:lnTo>
                <a:lnTo>
                  <a:pt x="38" y="22"/>
                </a:lnTo>
                <a:lnTo>
                  <a:pt x="41" y="20"/>
                </a:lnTo>
                <a:lnTo>
                  <a:pt x="299" y="20"/>
                </a:lnTo>
                <a:close/>
                <a:moveTo>
                  <a:pt x="21" y="218"/>
                </a:moveTo>
                <a:lnTo>
                  <a:pt x="21" y="218"/>
                </a:lnTo>
                <a:lnTo>
                  <a:pt x="21" y="214"/>
                </a:lnTo>
                <a:lnTo>
                  <a:pt x="21" y="42"/>
                </a:lnTo>
                <a:lnTo>
                  <a:pt x="21" y="42"/>
                </a:lnTo>
                <a:lnTo>
                  <a:pt x="21" y="36"/>
                </a:lnTo>
                <a:lnTo>
                  <a:pt x="112" y="114"/>
                </a:lnTo>
                <a:lnTo>
                  <a:pt x="21" y="218"/>
                </a:lnTo>
                <a:close/>
                <a:moveTo>
                  <a:pt x="41" y="234"/>
                </a:moveTo>
                <a:lnTo>
                  <a:pt x="41" y="234"/>
                </a:lnTo>
                <a:lnTo>
                  <a:pt x="36" y="234"/>
                </a:lnTo>
                <a:lnTo>
                  <a:pt x="128" y="127"/>
                </a:lnTo>
                <a:lnTo>
                  <a:pt x="163" y="158"/>
                </a:lnTo>
                <a:lnTo>
                  <a:pt x="163" y="158"/>
                </a:lnTo>
                <a:lnTo>
                  <a:pt x="166" y="160"/>
                </a:lnTo>
                <a:lnTo>
                  <a:pt x="170" y="160"/>
                </a:lnTo>
                <a:lnTo>
                  <a:pt x="170" y="160"/>
                </a:lnTo>
                <a:lnTo>
                  <a:pt x="174" y="160"/>
                </a:lnTo>
                <a:lnTo>
                  <a:pt x="177" y="158"/>
                </a:lnTo>
                <a:lnTo>
                  <a:pt x="212" y="127"/>
                </a:lnTo>
                <a:lnTo>
                  <a:pt x="306" y="234"/>
                </a:lnTo>
                <a:lnTo>
                  <a:pt x="306" y="234"/>
                </a:lnTo>
                <a:lnTo>
                  <a:pt x="299" y="234"/>
                </a:lnTo>
                <a:lnTo>
                  <a:pt x="41" y="23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40"/>
          <p:cNvSpPr/>
          <p:nvPr/>
        </p:nvSpPr>
        <p:spPr>
          <a:xfrm>
            <a:off x="3117994" y="2976600"/>
            <a:ext cx="410096" cy="340246"/>
          </a:xfrm>
          <a:custGeom>
            <a:rect b="b" l="l" r="r" t="t"/>
            <a:pathLst>
              <a:path extrusionOk="0" h="301" w="364">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02" name="Google Shape;302;p40"/>
          <p:cNvGrpSpPr/>
          <p:nvPr/>
        </p:nvGrpSpPr>
        <p:grpSpPr>
          <a:xfrm>
            <a:off x="5581988" y="2972668"/>
            <a:ext cx="136864" cy="348116"/>
            <a:chOff x="6141009" y="3540977"/>
            <a:chExt cx="85046" cy="216315"/>
          </a:xfrm>
        </p:grpSpPr>
        <p:sp>
          <p:nvSpPr>
            <p:cNvPr id="303" name="Google Shape;303;p40"/>
            <p:cNvSpPr/>
            <p:nvPr/>
          </p:nvSpPr>
          <p:spPr>
            <a:xfrm>
              <a:off x="6141009" y="3577954"/>
              <a:ext cx="85046" cy="179338"/>
            </a:xfrm>
            <a:custGeom>
              <a:rect b="b" l="l" r="r" t="t"/>
              <a:pathLst>
                <a:path extrusionOk="0" h="164" w="78">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40"/>
            <p:cNvSpPr/>
            <p:nvPr/>
          </p:nvSpPr>
          <p:spPr>
            <a:xfrm>
              <a:off x="6166893" y="3540977"/>
              <a:ext cx="33600" cy="336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500"/>
                                        <p:tgtEl>
                                          <p:spTgt spid="281"/>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8" name="Shape 308"/>
        <p:cNvGrpSpPr/>
        <p:nvPr/>
      </p:nvGrpSpPr>
      <p:grpSpPr>
        <a:xfrm>
          <a:off x="0" y="0"/>
          <a:ext cx="0" cy="0"/>
          <a:chOff x="0" y="0"/>
          <a:chExt cx="0" cy="0"/>
        </a:xfrm>
      </p:grpSpPr>
      <p:pic>
        <p:nvPicPr>
          <p:cNvPr id="309" name="Google Shape;309;p41"/>
          <p:cNvPicPr preferRelativeResize="0"/>
          <p:nvPr/>
        </p:nvPicPr>
        <p:blipFill rotWithShape="1">
          <a:blip r:embed="rId3">
            <a:alphaModFix/>
          </a:blip>
          <a:srcRect b="0" l="0" r="0" t="0"/>
          <a:stretch/>
        </p:blipFill>
        <p:spPr>
          <a:xfrm>
            <a:off x="714348" y="1393029"/>
            <a:ext cx="3571800" cy="2500200"/>
          </a:xfrm>
          <a:prstGeom prst="rect">
            <a:avLst/>
          </a:prstGeom>
          <a:noFill/>
          <a:ln>
            <a:noFill/>
          </a:ln>
        </p:spPr>
      </p:pic>
      <p:sp>
        <p:nvSpPr>
          <p:cNvPr id="310" name="Google Shape;310;p41"/>
          <p:cNvSpPr/>
          <p:nvPr/>
        </p:nvSpPr>
        <p:spPr>
          <a:xfrm>
            <a:off x="819074" y="639099"/>
            <a:ext cx="7429500" cy="261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100">
              <a:solidFill>
                <a:srgbClr val="A5A5A5"/>
              </a:solidFill>
              <a:latin typeface="Open Sans"/>
              <a:ea typeface="Open Sans"/>
              <a:cs typeface="Open Sans"/>
              <a:sym typeface="Open Sans"/>
            </a:endParaRPr>
          </a:p>
        </p:txBody>
      </p:sp>
      <p:sp>
        <p:nvSpPr>
          <p:cNvPr id="311" name="Google Shape;311;p41"/>
          <p:cNvSpPr/>
          <p:nvPr/>
        </p:nvSpPr>
        <p:spPr>
          <a:xfrm>
            <a:off x="714349" y="143901"/>
            <a:ext cx="7429500" cy="492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2600">
                <a:solidFill>
                  <a:srgbClr val="BFBFBF"/>
                </a:solidFill>
                <a:latin typeface="Open Sans"/>
                <a:ea typeface="Open Sans"/>
                <a:cs typeface="Open Sans"/>
                <a:sym typeface="Open Sans"/>
              </a:rPr>
              <a:t>THE COST</a:t>
            </a:r>
            <a:endParaRPr sz="2600">
              <a:solidFill>
                <a:srgbClr val="BFBFBF"/>
              </a:solidFill>
              <a:latin typeface="Open Sans"/>
              <a:ea typeface="Open Sans"/>
              <a:cs typeface="Open Sans"/>
              <a:sym typeface="Open Sans"/>
            </a:endParaRPr>
          </a:p>
        </p:txBody>
      </p:sp>
      <p:grpSp>
        <p:nvGrpSpPr>
          <p:cNvPr id="312" name="Google Shape;312;p41"/>
          <p:cNvGrpSpPr/>
          <p:nvPr/>
        </p:nvGrpSpPr>
        <p:grpSpPr>
          <a:xfrm>
            <a:off x="5000624" y="3357575"/>
            <a:ext cx="3969001" cy="1219075"/>
            <a:chOff x="5000624" y="3357575"/>
            <a:chExt cx="3969001" cy="1219075"/>
          </a:xfrm>
        </p:grpSpPr>
        <p:sp>
          <p:nvSpPr>
            <p:cNvPr id="313" name="Google Shape;313;p41"/>
            <p:cNvSpPr/>
            <p:nvPr/>
          </p:nvSpPr>
          <p:spPr>
            <a:xfrm>
              <a:off x="5000625" y="3714750"/>
              <a:ext cx="3969000" cy="8619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15000"/>
                </a:lnSpc>
                <a:spcBef>
                  <a:spcPts val="0"/>
                </a:spcBef>
                <a:spcAft>
                  <a:spcPts val="0"/>
                </a:spcAft>
                <a:buClr>
                  <a:srgbClr val="A5A5A5"/>
                </a:buClr>
                <a:buSzPts val="1400"/>
                <a:buFont typeface="Open Sans"/>
                <a:buChar char="●"/>
              </a:pPr>
              <a:r>
                <a:rPr lang="en">
                  <a:solidFill>
                    <a:srgbClr val="A5A5A5"/>
                  </a:solidFill>
                  <a:latin typeface="Open Sans"/>
                  <a:ea typeface="Open Sans"/>
                  <a:cs typeface="Open Sans"/>
                  <a:sym typeface="Open Sans"/>
                </a:rPr>
                <a:t>Incomplete tasks will lead to a “domino” effect</a:t>
              </a:r>
              <a:endParaRPr>
                <a:solidFill>
                  <a:srgbClr val="A5A5A5"/>
                </a:solidFill>
                <a:latin typeface="Open Sans"/>
                <a:ea typeface="Open Sans"/>
                <a:cs typeface="Open Sans"/>
                <a:sym typeface="Open Sans"/>
              </a:endParaRPr>
            </a:p>
            <a:p>
              <a:pPr indent="-317500" lvl="0" marL="457200" marR="0" rtl="0" algn="l">
                <a:lnSpc>
                  <a:spcPct val="115000"/>
                </a:lnSpc>
                <a:spcBef>
                  <a:spcPts val="0"/>
                </a:spcBef>
                <a:spcAft>
                  <a:spcPts val="0"/>
                </a:spcAft>
                <a:buClr>
                  <a:srgbClr val="A5A5A5"/>
                </a:buClr>
                <a:buSzPts val="1400"/>
                <a:buFont typeface="Open Sans"/>
                <a:buChar char="●"/>
              </a:pPr>
              <a:r>
                <a:rPr lang="en">
                  <a:solidFill>
                    <a:srgbClr val="A5A5A5"/>
                  </a:solidFill>
                  <a:latin typeface="Open Sans"/>
                  <a:ea typeface="Open Sans"/>
                  <a:cs typeface="Open Sans"/>
                  <a:sym typeface="Open Sans"/>
                </a:rPr>
                <a:t>New forms that are constantly added will increasingly reduce productivity</a:t>
              </a:r>
              <a:endParaRPr>
                <a:solidFill>
                  <a:srgbClr val="A5A5A5"/>
                </a:solidFill>
                <a:latin typeface="Open Sans"/>
                <a:ea typeface="Open Sans"/>
                <a:cs typeface="Open Sans"/>
                <a:sym typeface="Open Sans"/>
              </a:endParaRPr>
            </a:p>
          </p:txBody>
        </p:sp>
        <p:sp>
          <p:nvSpPr>
            <p:cNvPr id="314" name="Google Shape;314;p41"/>
            <p:cNvSpPr/>
            <p:nvPr/>
          </p:nvSpPr>
          <p:spPr>
            <a:xfrm>
              <a:off x="5000624" y="3357575"/>
              <a:ext cx="22134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600">
                  <a:solidFill>
                    <a:srgbClr val="A5A5A5"/>
                  </a:solidFill>
                  <a:latin typeface="Open Sans"/>
                  <a:ea typeface="Open Sans"/>
                  <a:cs typeface="Open Sans"/>
                  <a:sym typeface="Open Sans"/>
                </a:rPr>
                <a:t>Cost to the Business</a:t>
              </a:r>
              <a:endParaRPr sz="1600">
                <a:solidFill>
                  <a:srgbClr val="A5A5A5"/>
                </a:solidFill>
                <a:latin typeface="Open Sans"/>
                <a:ea typeface="Open Sans"/>
                <a:cs typeface="Open Sans"/>
                <a:sym typeface="Open Sans"/>
              </a:endParaRPr>
            </a:p>
          </p:txBody>
        </p:sp>
      </p:grpSp>
      <p:grpSp>
        <p:nvGrpSpPr>
          <p:cNvPr id="315" name="Google Shape;315;p41"/>
          <p:cNvGrpSpPr/>
          <p:nvPr/>
        </p:nvGrpSpPr>
        <p:grpSpPr>
          <a:xfrm>
            <a:off x="2734330" y="975913"/>
            <a:ext cx="2690100" cy="893563"/>
            <a:chOff x="2734330" y="1890313"/>
            <a:chExt cx="2690100" cy="893563"/>
          </a:xfrm>
        </p:grpSpPr>
        <p:cxnSp>
          <p:nvCxnSpPr>
            <p:cNvPr id="316" name="Google Shape;316;p41"/>
            <p:cNvCxnSpPr/>
            <p:nvPr/>
          </p:nvCxnSpPr>
          <p:spPr>
            <a:xfrm flipH="1" rot="10800000">
              <a:off x="2989875" y="2334850"/>
              <a:ext cx="561300" cy="366600"/>
            </a:xfrm>
            <a:prstGeom prst="straightConnector1">
              <a:avLst/>
            </a:prstGeom>
            <a:noFill/>
            <a:ln cap="flat" cmpd="sng" w="12700">
              <a:solidFill>
                <a:srgbClr val="BFBFBF"/>
              </a:solidFill>
              <a:prstDash val="solid"/>
              <a:round/>
              <a:headEnd len="med" w="med" type="oval"/>
              <a:tailEnd len="med" w="med" type="oval"/>
            </a:ln>
          </p:spPr>
        </p:cxnSp>
        <p:grpSp>
          <p:nvGrpSpPr>
            <p:cNvPr id="317" name="Google Shape;317;p41"/>
            <p:cNvGrpSpPr/>
            <p:nvPr/>
          </p:nvGrpSpPr>
          <p:grpSpPr>
            <a:xfrm>
              <a:off x="2734330" y="1890313"/>
              <a:ext cx="2690100" cy="893563"/>
              <a:chOff x="2734330" y="1890313"/>
              <a:chExt cx="2690100" cy="893563"/>
            </a:xfrm>
          </p:grpSpPr>
          <p:sp>
            <p:nvSpPr>
              <p:cNvPr id="318" name="Google Shape;318;p41"/>
              <p:cNvSpPr/>
              <p:nvPr/>
            </p:nvSpPr>
            <p:spPr>
              <a:xfrm>
                <a:off x="2734330" y="1890313"/>
                <a:ext cx="26901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800">
                    <a:solidFill>
                      <a:srgbClr val="A5A5A5"/>
                    </a:solidFill>
                    <a:latin typeface="Open Sans"/>
                    <a:ea typeface="Open Sans"/>
                    <a:cs typeface="Open Sans"/>
                    <a:sym typeface="Open Sans"/>
                  </a:rPr>
                  <a:t>&gt; 1500 mins</a:t>
                </a:r>
                <a:endParaRPr sz="1800">
                  <a:solidFill>
                    <a:srgbClr val="A5A5A5"/>
                  </a:solidFill>
                  <a:latin typeface="Open Sans"/>
                  <a:ea typeface="Open Sans"/>
                  <a:cs typeface="Open Sans"/>
                  <a:sym typeface="Open Sans"/>
                </a:endParaRPr>
              </a:p>
            </p:txBody>
          </p:sp>
          <p:sp>
            <p:nvSpPr>
              <p:cNvPr id="319" name="Google Shape;319;p41"/>
              <p:cNvSpPr/>
              <p:nvPr/>
            </p:nvSpPr>
            <p:spPr>
              <a:xfrm>
                <a:off x="3659675" y="2327275"/>
                <a:ext cx="1296600" cy="456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
                    <a:solidFill>
                      <a:srgbClr val="A5A5A5"/>
                    </a:solidFill>
                    <a:latin typeface="Open Sans"/>
                    <a:ea typeface="Open Sans"/>
                    <a:cs typeface="Open Sans"/>
                    <a:sym typeface="Open Sans"/>
                  </a:rPr>
                  <a:t>Time consumed by both Employees and HR per fortnight</a:t>
                </a:r>
                <a:endParaRPr/>
              </a:p>
            </p:txBody>
          </p:sp>
        </p:grpSp>
      </p:grpSp>
      <p:grpSp>
        <p:nvGrpSpPr>
          <p:cNvPr id="320" name="Google Shape;320;p41"/>
          <p:cNvGrpSpPr/>
          <p:nvPr/>
        </p:nvGrpSpPr>
        <p:grpSpPr>
          <a:xfrm>
            <a:off x="1513465" y="3286138"/>
            <a:ext cx="3487079" cy="1370412"/>
            <a:chOff x="1629353" y="3286130"/>
            <a:chExt cx="2514297" cy="1370412"/>
          </a:xfrm>
        </p:grpSpPr>
        <p:cxnSp>
          <p:nvCxnSpPr>
            <p:cNvPr id="321" name="Google Shape;321;p41"/>
            <p:cNvCxnSpPr/>
            <p:nvPr/>
          </p:nvCxnSpPr>
          <p:spPr>
            <a:xfrm rot="5400000">
              <a:off x="1536782" y="3678230"/>
              <a:ext cx="785700" cy="1500"/>
            </a:xfrm>
            <a:prstGeom prst="straightConnector1">
              <a:avLst/>
            </a:prstGeom>
            <a:noFill/>
            <a:ln cap="flat" cmpd="sng" w="12700">
              <a:solidFill>
                <a:srgbClr val="BFBFBF"/>
              </a:solidFill>
              <a:prstDash val="solid"/>
              <a:round/>
              <a:headEnd len="med" w="med" type="oval"/>
              <a:tailEnd len="med" w="med" type="oval"/>
            </a:ln>
          </p:spPr>
        </p:cxnSp>
        <p:grpSp>
          <p:nvGrpSpPr>
            <p:cNvPr id="322" name="Google Shape;322;p41"/>
            <p:cNvGrpSpPr/>
            <p:nvPr/>
          </p:nvGrpSpPr>
          <p:grpSpPr>
            <a:xfrm>
              <a:off x="1629353" y="4071842"/>
              <a:ext cx="2514297" cy="584700"/>
              <a:chOff x="1629353" y="4071842"/>
              <a:chExt cx="2514297" cy="584700"/>
            </a:xfrm>
          </p:grpSpPr>
          <p:sp>
            <p:nvSpPr>
              <p:cNvPr id="323" name="Google Shape;323;p41"/>
              <p:cNvSpPr/>
              <p:nvPr/>
            </p:nvSpPr>
            <p:spPr>
              <a:xfrm>
                <a:off x="1629353" y="4071850"/>
                <a:ext cx="12324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800">
                    <a:solidFill>
                      <a:srgbClr val="A5A5A5"/>
                    </a:solidFill>
                    <a:latin typeface="Open Sans"/>
                    <a:ea typeface="Open Sans"/>
                    <a:cs typeface="Open Sans"/>
                    <a:sym typeface="Open Sans"/>
                  </a:rPr>
                  <a:t>&gt; 3000 </a:t>
                </a:r>
                <a:br>
                  <a:rPr lang="en" sz="1800">
                    <a:solidFill>
                      <a:srgbClr val="A5A5A5"/>
                    </a:solidFill>
                    <a:latin typeface="Open Sans"/>
                    <a:ea typeface="Open Sans"/>
                    <a:cs typeface="Open Sans"/>
                    <a:sym typeface="Open Sans"/>
                  </a:rPr>
                </a:br>
                <a:r>
                  <a:rPr lang="en" sz="1800">
                    <a:solidFill>
                      <a:srgbClr val="A5A5A5"/>
                    </a:solidFill>
                    <a:latin typeface="Open Sans"/>
                    <a:ea typeface="Open Sans"/>
                    <a:cs typeface="Open Sans"/>
                    <a:sym typeface="Open Sans"/>
                  </a:rPr>
                  <a:t>forms</a:t>
                </a:r>
                <a:endParaRPr sz="1800">
                  <a:solidFill>
                    <a:srgbClr val="A5A5A5"/>
                  </a:solidFill>
                  <a:latin typeface="Open Sans"/>
                  <a:ea typeface="Open Sans"/>
                  <a:cs typeface="Open Sans"/>
                  <a:sym typeface="Open Sans"/>
                </a:endParaRPr>
              </a:p>
            </p:txBody>
          </p:sp>
          <p:sp>
            <p:nvSpPr>
              <p:cNvPr id="324" name="Google Shape;324;p41"/>
              <p:cNvSpPr/>
              <p:nvPr/>
            </p:nvSpPr>
            <p:spPr>
              <a:xfrm>
                <a:off x="2556950" y="4071842"/>
                <a:ext cx="1586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
                    <a:solidFill>
                      <a:srgbClr val="A5A5A5"/>
                    </a:solidFill>
                    <a:latin typeface="Open Sans"/>
                    <a:ea typeface="Open Sans"/>
                    <a:cs typeface="Open Sans"/>
                    <a:sym typeface="Open Sans"/>
                  </a:rPr>
                  <a:t>A vast amount of forms that need to be completed. Massive admin workload</a:t>
                </a:r>
                <a:endParaRPr/>
              </a:p>
            </p:txBody>
          </p:sp>
        </p:grpSp>
      </p:grpSp>
      <p:grpSp>
        <p:nvGrpSpPr>
          <p:cNvPr id="325" name="Google Shape;325;p41"/>
          <p:cNvGrpSpPr/>
          <p:nvPr/>
        </p:nvGrpSpPr>
        <p:grpSpPr>
          <a:xfrm>
            <a:off x="-8" y="2000334"/>
            <a:ext cx="1857396" cy="935166"/>
            <a:chOff x="-8" y="2000334"/>
            <a:chExt cx="1857396" cy="935166"/>
          </a:xfrm>
        </p:grpSpPr>
        <p:cxnSp>
          <p:nvCxnSpPr>
            <p:cNvPr id="326" name="Google Shape;326;p41"/>
            <p:cNvCxnSpPr/>
            <p:nvPr/>
          </p:nvCxnSpPr>
          <p:spPr>
            <a:xfrm rot="10800000">
              <a:off x="642988" y="2000334"/>
              <a:ext cx="1214400" cy="1500"/>
            </a:xfrm>
            <a:prstGeom prst="straightConnector1">
              <a:avLst/>
            </a:prstGeom>
            <a:noFill/>
            <a:ln cap="flat" cmpd="sng" w="12700">
              <a:solidFill>
                <a:srgbClr val="BFBFBF"/>
              </a:solidFill>
              <a:prstDash val="solid"/>
              <a:round/>
              <a:headEnd len="med" w="med" type="oval"/>
              <a:tailEnd len="med" w="med" type="oval"/>
            </a:ln>
          </p:spPr>
        </p:cxnSp>
        <p:grpSp>
          <p:nvGrpSpPr>
            <p:cNvPr id="327" name="Google Shape;327;p41"/>
            <p:cNvGrpSpPr/>
            <p:nvPr/>
          </p:nvGrpSpPr>
          <p:grpSpPr>
            <a:xfrm>
              <a:off x="-8" y="2081325"/>
              <a:ext cx="1459809" cy="854175"/>
              <a:chOff x="-8" y="2081325"/>
              <a:chExt cx="1459809" cy="854175"/>
            </a:xfrm>
          </p:grpSpPr>
          <p:sp>
            <p:nvSpPr>
              <p:cNvPr id="328" name="Google Shape;328;p41"/>
              <p:cNvSpPr/>
              <p:nvPr/>
            </p:nvSpPr>
            <p:spPr>
              <a:xfrm>
                <a:off x="-8" y="2081325"/>
                <a:ext cx="14598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800">
                    <a:solidFill>
                      <a:srgbClr val="A5A5A5"/>
                    </a:solidFill>
                    <a:latin typeface="Open Sans"/>
                    <a:ea typeface="Open Sans"/>
                    <a:cs typeface="Open Sans"/>
                    <a:sym typeface="Open Sans"/>
                  </a:rPr>
                  <a:t>&gt; $3</a:t>
                </a:r>
                <a:r>
                  <a:rPr lang="en" sz="1800">
                    <a:solidFill>
                      <a:srgbClr val="A5A5A5"/>
                    </a:solidFill>
                    <a:latin typeface="Open Sans"/>
                    <a:ea typeface="Open Sans"/>
                    <a:cs typeface="Open Sans"/>
                    <a:sym typeface="Open Sans"/>
                  </a:rPr>
                  <a:t>2,</a:t>
                </a:r>
                <a:r>
                  <a:rPr lang="en" sz="1800">
                    <a:solidFill>
                      <a:srgbClr val="A5A5A5"/>
                    </a:solidFill>
                    <a:latin typeface="Open Sans"/>
                    <a:ea typeface="Open Sans"/>
                    <a:cs typeface="Open Sans"/>
                    <a:sym typeface="Open Sans"/>
                  </a:rPr>
                  <a:t>000 </a:t>
                </a:r>
                <a:endParaRPr sz="1800">
                  <a:solidFill>
                    <a:srgbClr val="A5A5A5"/>
                  </a:solidFill>
                  <a:latin typeface="Open Sans"/>
                  <a:ea typeface="Open Sans"/>
                  <a:cs typeface="Open Sans"/>
                  <a:sym typeface="Open Sans"/>
                </a:endParaRPr>
              </a:p>
            </p:txBody>
          </p:sp>
          <p:sp>
            <p:nvSpPr>
              <p:cNvPr id="329" name="Google Shape;329;p41"/>
              <p:cNvSpPr/>
              <p:nvPr/>
            </p:nvSpPr>
            <p:spPr>
              <a:xfrm>
                <a:off x="1" y="2350800"/>
                <a:ext cx="1459800" cy="584700"/>
              </a:xfrm>
              <a:prstGeom prst="rect">
                <a:avLst/>
              </a:prstGeom>
              <a:noFill/>
              <a:ln>
                <a:noFill/>
              </a:ln>
            </p:spPr>
            <p:txBody>
              <a:bodyPr anchorCtr="0" anchor="t" bIns="45700" lIns="114300" spcFirstLastPara="1" rIns="91425" wrap="square" tIns="45700">
                <a:noAutofit/>
              </a:bodyPr>
              <a:lstStyle/>
              <a:p>
                <a:pPr indent="-457200" lvl="0" marL="457200" marR="0" rtl="0" algn="l">
                  <a:lnSpc>
                    <a:spcPct val="115000"/>
                  </a:lnSpc>
                  <a:spcBef>
                    <a:spcPts val="0"/>
                  </a:spcBef>
                  <a:spcAft>
                    <a:spcPts val="0"/>
                  </a:spcAft>
                  <a:buNone/>
                </a:pPr>
                <a:r>
                  <a:rPr lang="en">
                    <a:solidFill>
                      <a:srgbClr val="A5A5A5"/>
                    </a:solidFill>
                    <a:latin typeface="Open Sans"/>
                    <a:ea typeface="Open Sans"/>
                    <a:cs typeface="Open Sans"/>
                    <a:sym typeface="Open Sans"/>
                  </a:rPr>
                  <a:t>5 minutes per</a:t>
                </a:r>
                <a:endParaRPr>
                  <a:solidFill>
                    <a:srgbClr val="A5A5A5"/>
                  </a:solidFill>
                  <a:latin typeface="Open Sans"/>
                  <a:ea typeface="Open Sans"/>
                  <a:cs typeface="Open Sans"/>
                  <a:sym typeface="Open Sans"/>
                </a:endParaRPr>
              </a:p>
              <a:p>
                <a:pPr indent="-457200" lvl="0" marL="457200" marR="0" rtl="0" algn="l">
                  <a:lnSpc>
                    <a:spcPct val="115000"/>
                  </a:lnSpc>
                  <a:spcBef>
                    <a:spcPts val="0"/>
                  </a:spcBef>
                  <a:spcAft>
                    <a:spcPts val="0"/>
                  </a:spcAft>
                  <a:buNone/>
                </a:pPr>
                <a:r>
                  <a:rPr lang="en">
                    <a:solidFill>
                      <a:srgbClr val="A5A5A5"/>
                    </a:solidFill>
                    <a:latin typeface="Open Sans"/>
                    <a:ea typeface="Open Sans"/>
                    <a:cs typeface="Open Sans"/>
                    <a:sym typeface="Open Sans"/>
                  </a:rPr>
                  <a:t>employee</a:t>
                </a:r>
                <a:endParaRPr>
                  <a:solidFill>
                    <a:srgbClr val="A5A5A5"/>
                  </a:solidFill>
                  <a:latin typeface="Open Sans"/>
                  <a:ea typeface="Open Sans"/>
                  <a:cs typeface="Open Sans"/>
                  <a:sym typeface="Open Sans"/>
                </a:endParaRPr>
              </a:p>
              <a:p>
                <a:pPr indent="-457200" lvl="0" marL="457200" marR="0" rtl="0" algn="l">
                  <a:lnSpc>
                    <a:spcPct val="115000"/>
                  </a:lnSpc>
                  <a:spcBef>
                    <a:spcPts val="0"/>
                  </a:spcBef>
                  <a:spcAft>
                    <a:spcPts val="0"/>
                  </a:spcAft>
                  <a:buNone/>
                </a:pPr>
                <a:r>
                  <a:rPr lang="en">
                    <a:solidFill>
                      <a:srgbClr val="A5A5A5"/>
                    </a:solidFill>
                    <a:latin typeface="Open Sans"/>
                    <a:ea typeface="Open Sans"/>
                    <a:cs typeface="Open Sans"/>
                    <a:sym typeface="Open Sans"/>
                  </a:rPr>
                  <a:t>$50 per hour</a:t>
                </a:r>
                <a:endParaRPr>
                  <a:solidFill>
                    <a:srgbClr val="A5A5A5"/>
                  </a:solidFill>
                  <a:latin typeface="Open Sans"/>
                  <a:ea typeface="Open Sans"/>
                  <a:cs typeface="Open Sans"/>
                  <a:sym typeface="Open Sans"/>
                </a:endParaRPr>
              </a:p>
              <a:p>
                <a:pPr indent="-457200" lvl="0" marL="457200" marR="0" rtl="0" algn="l">
                  <a:lnSpc>
                    <a:spcPct val="115000"/>
                  </a:lnSpc>
                  <a:spcBef>
                    <a:spcPts val="0"/>
                  </a:spcBef>
                  <a:spcAft>
                    <a:spcPts val="0"/>
                  </a:spcAft>
                  <a:buNone/>
                </a:pPr>
                <a:r>
                  <a:rPr lang="en">
                    <a:solidFill>
                      <a:srgbClr val="A5A5A5"/>
                    </a:solidFill>
                    <a:latin typeface="Open Sans"/>
                    <a:ea typeface="Open Sans"/>
                    <a:cs typeface="Open Sans"/>
                    <a:sym typeface="Open Sans"/>
                  </a:rPr>
                  <a:t>Cascading effect</a:t>
                </a:r>
                <a:br>
                  <a:rPr lang="en">
                    <a:solidFill>
                      <a:srgbClr val="A5A5A5"/>
                    </a:solidFill>
                    <a:latin typeface="Open Sans"/>
                    <a:ea typeface="Open Sans"/>
                    <a:cs typeface="Open Sans"/>
                    <a:sym typeface="Open Sans"/>
                  </a:rPr>
                </a:br>
                <a:endParaRPr/>
              </a:p>
            </p:txBody>
          </p:sp>
        </p:grpSp>
      </p:grpSp>
      <p:cxnSp>
        <p:nvCxnSpPr>
          <p:cNvPr id="330" name="Google Shape;330;p41"/>
          <p:cNvCxnSpPr/>
          <p:nvPr/>
        </p:nvCxnSpPr>
        <p:spPr>
          <a:xfrm>
            <a:off x="5072066" y="1500180"/>
            <a:ext cx="3429000" cy="1500"/>
          </a:xfrm>
          <a:prstGeom prst="straightConnector1">
            <a:avLst/>
          </a:prstGeom>
          <a:noFill/>
          <a:ln cap="flat" cmpd="sng" w="38100">
            <a:solidFill>
              <a:srgbClr val="D8D8D8"/>
            </a:solidFill>
            <a:prstDash val="solid"/>
            <a:round/>
            <a:headEnd len="sm" w="sm" type="none"/>
            <a:tailEnd len="sm" w="sm" type="none"/>
          </a:ln>
        </p:spPr>
      </p:cxnSp>
      <p:grpSp>
        <p:nvGrpSpPr>
          <p:cNvPr id="331" name="Google Shape;331;p41"/>
          <p:cNvGrpSpPr/>
          <p:nvPr/>
        </p:nvGrpSpPr>
        <p:grpSpPr>
          <a:xfrm>
            <a:off x="4848175" y="2209850"/>
            <a:ext cx="1496644" cy="790467"/>
            <a:chOff x="5098552" y="2209797"/>
            <a:chExt cx="1143000" cy="790467"/>
          </a:xfrm>
        </p:grpSpPr>
        <p:sp>
          <p:nvSpPr>
            <p:cNvPr id="332" name="Google Shape;332;p41"/>
            <p:cNvSpPr/>
            <p:nvPr/>
          </p:nvSpPr>
          <p:spPr>
            <a:xfrm>
              <a:off x="5643570" y="2786064"/>
              <a:ext cx="45600" cy="21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a:solidFill>
                  <a:schemeClr val="lt1"/>
                </a:solidFill>
                <a:latin typeface="Calibri"/>
                <a:ea typeface="Calibri"/>
                <a:cs typeface="Calibri"/>
                <a:sym typeface="Calibri"/>
              </a:endParaRPr>
            </a:p>
          </p:txBody>
        </p:sp>
        <p:sp>
          <p:nvSpPr>
            <p:cNvPr id="333" name="Google Shape;333;p41"/>
            <p:cNvSpPr/>
            <p:nvPr/>
          </p:nvSpPr>
          <p:spPr>
            <a:xfrm>
              <a:off x="5098552" y="2209797"/>
              <a:ext cx="1143000" cy="523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
                  <a:solidFill>
                    <a:srgbClr val="A5A5A5"/>
                  </a:solidFill>
                  <a:latin typeface="Open Sans"/>
                  <a:ea typeface="Open Sans"/>
                  <a:cs typeface="Open Sans"/>
                  <a:sym typeface="Open Sans"/>
                </a:rPr>
                <a:t>Administrative workload</a:t>
              </a:r>
              <a:endParaRPr>
                <a:solidFill>
                  <a:schemeClr val="dk1"/>
                </a:solidFill>
              </a:endParaRPr>
            </a:p>
            <a:p>
              <a:pPr indent="0" lvl="0" marL="0" marR="0" rtl="0" algn="ctr">
                <a:spcBef>
                  <a:spcPts val="0"/>
                </a:spcBef>
                <a:spcAft>
                  <a:spcPts val="0"/>
                </a:spcAft>
                <a:buNone/>
              </a:pPr>
              <a:r>
                <a:t/>
              </a:r>
              <a:endParaRPr/>
            </a:p>
          </p:txBody>
        </p:sp>
      </p:grpSp>
      <p:grpSp>
        <p:nvGrpSpPr>
          <p:cNvPr id="334" name="Google Shape;334;p41"/>
          <p:cNvGrpSpPr/>
          <p:nvPr/>
        </p:nvGrpSpPr>
        <p:grpSpPr>
          <a:xfrm>
            <a:off x="6192431" y="2209851"/>
            <a:ext cx="1216171" cy="790466"/>
            <a:chOff x="6125172" y="2209798"/>
            <a:chExt cx="928800" cy="790466"/>
          </a:xfrm>
        </p:grpSpPr>
        <p:sp>
          <p:nvSpPr>
            <p:cNvPr id="335" name="Google Shape;335;p41"/>
            <p:cNvSpPr/>
            <p:nvPr/>
          </p:nvSpPr>
          <p:spPr>
            <a:xfrm>
              <a:off x="6611994" y="2786064"/>
              <a:ext cx="45600" cy="214200"/>
            </a:xfrm>
            <a:prstGeom prst="rect">
              <a:avLst/>
            </a:prstGeom>
            <a:solidFill>
              <a:srgbClr val="0D355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a:solidFill>
                  <a:schemeClr val="lt1"/>
                </a:solidFill>
                <a:latin typeface="Calibri"/>
                <a:ea typeface="Calibri"/>
                <a:cs typeface="Calibri"/>
                <a:sym typeface="Calibri"/>
              </a:endParaRPr>
            </a:p>
          </p:txBody>
        </p:sp>
        <p:sp>
          <p:nvSpPr>
            <p:cNvPr id="336" name="Google Shape;336;p41"/>
            <p:cNvSpPr/>
            <p:nvPr/>
          </p:nvSpPr>
          <p:spPr>
            <a:xfrm>
              <a:off x="6125172" y="2209798"/>
              <a:ext cx="9288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a:solidFill>
                    <a:srgbClr val="A5A5A5"/>
                  </a:solidFill>
                  <a:latin typeface="Open Sans"/>
                  <a:ea typeface="Open Sans"/>
                  <a:cs typeface="Open Sans"/>
                  <a:sym typeface="Open Sans"/>
                </a:rPr>
                <a:t>Monetary losses</a:t>
              </a:r>
              <a:endParaRPr/>
            </a:p>
          </p:txBody>
        </p:sp>
      </p:grpSp>
      <p:grpSp>
        <p:nvGrpSpPr>
          <p:cNvPr id="337" name="Google Shape;337;p41"/>
          <p:cNvGrpSpPr/>
          <p:nvPr/>
        </p:nvGrpSpPr>
        <p:grpSpPr>
          <a:xfrm>
            <a:off x="7384286" y="2209851"/>
            <a:ext cx="1216171" cy="790466"/>
            <a:chOff x="7035401" y="2209798"/>
            <a:chExt cx="928800" cy="790466"/>
          </a:xfrm>
        </p:grpSpPr>
        <p:sp>
          <p:nvSpPr>
            <p:cNvPr id="338" name="Google Shape;338;p41"/>
            <p:cNvSpPr/>
            <p:nvPr/>
          </p:nvSpPr>
          <p:spPr>
            <a:xfrm>
              <a:off x="7464029" y="2786064"/>
              <a:ext cx="45600" cy="214200"/>
            </a:xfrm>
            <a:prstGeom prst="rect">
              <a:avLst/>
            </a:prstGeom>
            <a:solidFill>
              <a:srgbClr val="C6E2F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a:solidFill>
                  <a:schemeClr val="lt1"/>
                </a:solidFill>
                <a:latin typeface="Calibri"/>
                <a:ea typeface="Calibri"/>
                <a:cs typeface="Calibri"/>
                <a:sym typeface="Calibri"/>
              </a:endParaRPr>
            </a:p>
          </p:txBody>
        </p:sp>
        <p:sp>
          <p:nvSpPr>
            <p:cNvPr id="339" name="Google Shape;339;p41"/>
            <p:cNvSpPr/>
            <p:nvPr/>
          </p:nvSpPr>
          <p:spPr>
            <a:xfrm>
              <a:off x="7035401" y="2209798"/>
              <a:ext cx="9288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a:solidFill>
                    <a:srgbClr val="A5A5A5"/>
                  </a:solidFill>
                  <a:latin typeface="Open Sans"/>
                  <a:ea typeface="Open Sans"/>
                  <a:cs typeface="Open Sans"/>
                  <a:sym typeface="Open Sans"/>
                </a:rPr>
                <a:t>Employee wellbeing </a:t>
              </a:r>
              <a:endParaRPr/>
            </a:p>
          </p:txBody>
        </p:sp>
      </p:grpSp>
      <p:cxnSp>
        <p:nvCxnSpPr>
          <p:cNvPr id="340" name="Google Shape;340;p41"/>
          <p:cNvCxnSpPr/>
          <p:nvPr/>
        </p:nvCxnSpPr>
        <p:spPr>
          <a:xfrm>
            <a:off x="5072066" y="3000378"/>
            <a:ext cx="3429000" cy="1500"/>
          </a:xfrm>
          <a:prstGeom prst="straightConnector1">
            <a:avLst/>
          </a:prstGeom>
          <a:noFill/>
          <a:ln cap="flat" cmpd="sng" w="38100">
            <a:solidFill>
              <a:srgbClr val="D8D8D8"/>
            </a:solidFill>
            <a:prstDash val="solid"/>
            <a:round/>
            <a:headEnd len="sm" w="sm" type="none"/>
            <a:tailEnd len="sm" w="sm" type="none"/>
          </a:ln>
        </p:spPr>
      </p:cxnSp>
      <p:grpSp>
        <p:nvGrpSpPr>
          <p:cNvPr id="341" name="Google Shape;341;p41"/>
          <p:cNvGrpSpPr/>
          <p:nvPr/>
        </p:nvGrpSpPr>
        <p:grpSpPr>
          <a:xfrm>
            <a:off x="6572264" y="1500180"/>
            <a:ext cx="456600" cy="670914"/>
            <a:chOff x="6572264" y="1500180"/>
            <a:chExt cx="456600" cy="670914"/>
          </a:xfrm>
        </p:grpSpPr>
        <p:sp>
          <p:nvSpPr>
            <p:cNvPr id="342" name="Google Shape;342;p41"/>
            <p:cNvSpPr/>
            <p:nvPr/>
          </p:nvSpPr>
          <p:spPr>
            <a:xfrm>
              <a:off x="6786578" y="1500180"/>
              <a:ext cx="45600" cy="214200"/>
            </a:xfrm>
            <a:prstGeom prst="rect">
              <a:avLst/>
            </a:prstGeom>
            <a:solidFill>
              <a:srgbClr val="0D355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3" name="Google Shape;343;p41"/>
            <p:cNvSpPr/>
            <p:nvPr/>
          </p:nvSpPr>
          <p:spPr>
            <a:xfrm>
              <a:off x="6572264" y="1714494"/>
              <a:ext cx="456600" cy="456600"/>
            </a:xfrm>
            <a:prstGeom prst="ellipse">
              <a:avLst/>
            </a:prstGeom>
            <a:noFill/>
            <a:ln cap="flat" cmpd="sng" w="25400">
              <a:solidFill>
                <a:srgbClr val="0D355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44" name="Google Shape;344;p41"/>
            <p:cNvGrpSpPr/>
            <p:nvPr/>
          </p:nvGrpSpPr>
          <p:grpSpPr>
            <a:xfrm>
              <a:off x="6674059" y="1822059"/>
              <a:ext cx="252437" cy="252422"/>
              <a:chOff x="6312312" y="924921"/>
              <a:chExt cx="366063" cy="366042"/>
            </a:xfrm>
          </p:grpSpPr>
          <p:sp>
            <p:nvSpPr>
              <p:cNvPr id="345" name="Google Shape;345;p41"/>
              <p:cNvSpPr/>
              <p:nvPr/>
            </p:nvSpPr>
            <p:spPr>
              <a:xfrm>
                <a:off x="6312312" y="924921"/>
                <a:ext cx="366063" cy="366042"/>
              </a:xfrm>
              <a:custGeom>
                <a:rect b="b" l="l" r="r" t="t"/>
                <a:pathLst>
                  <a:path extrusionOk="0" h="21453" w="21426">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solidFill>
                <a:srgbClr val="0D3551"/>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3000">
                  <a:solidFill>
                    <a:srgbClr val="FFFFFF"/>
                  </a:solidFill>
                  <a:latin typeface="Calibri"/>
                  <a:ea typeface="Calibri"/>
                  <a:cs typeface="Calibri"/>
                  <a:sym typeface="Calibri"/>
                </a:endParaRPr>
              </a:p>
            </p:txBody>
          </p:sp>
          <p:sp>
            <p:nvSpPr>
              <p:cNvPr id="346" name="Google Shape;346;p41"/>
              <p:cNvSpPr/>
              <p:nvPr/>
            </p:nvSpPr>
            <p:spPr>
              <a:xfrm>
                <a:off x="6449974" y="1050693"/>
                <a:ext cx="98880" cy="102631"/>
              </a:xfrm>
              <a:custGeom>
                <a:rect b="b" l="l" r="r" t="t"/>
                <a:pathLst>
                  <a:path extrusionOk="0" h="21516" w="21484">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solidFill>
                <a:srgbClr val="0D3551"/>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3000">
                  <a:solidFill>
                    <a:srgbClr val="FFFFFF"/>
                  </a:solidFill>
                  <a:latin typeface="Calibri"/>
                  <a:ea typeface="Calibri"/>
                  <a:cs typeface="Calibri"/>
                  <a:sym typeface="Calibri"/>
                </a:endParaRPr>
              </a:p>
            </p:txBody>
          </p:sp>
          <p:sp>
            <p:nvSpPr>
              <p:cNvPr id="347" name="Google Shape;347;p41"/>
              <p:cNvSpPr/>
              <p:nvPr/>
            </p:nvSpPr>
            <p:spPr>
              <a:xfrm>
                <a:off x="6438083" y="1176464"/>
                <a:ext cx="55671" cy="58202"/>
              </a:xfrm>
              <a:custGeom>
                <a:rect b="b" l="l" r="r" t="t"/>
                <a:pathLst>
                  <a:path extrusionOk="0" h="21203" w="21188">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solidFill>
                <a:srgbClr val="0D3551"/>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3000">
                  <a:solidFill>
                    <a:srgbClr val="FFFFFF"/>
                  </a:solidFill>
                  <a:latin typeface="Calibri"/>
                  <a:ea typeface="Calibri"/>
                  <a:cs typeface="Calibri"/>
                  <a:sym typeface="Calibri"/>
                </a:endParaRPr>
              </a:p>
            </p:txBody>
          </p:sp>
          <p:sp>
            <p:nvSpPr>
              <p:cNvPr id="348" name="Google Shape;348;p41"/>
              <p:cNvSpPr/>
              <p:nvPr/>
            </p:nvSpPr>
            <p:spPr>
              <a:xfrm>
                <a:off x="6495652" y="981862"/>
                <a:ext cx="56339" cy="58819"/>
              </a:xfrm>
              <a:custGeom>
                <a:rect b="b" l="l" r="r" t="t"/>
                <a:pathLst>
                  <a:path extrusionOk="0" h="21196" w="21180">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solidFill>
                <a:srgbClr val="0D3551"/>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3000">
                  <a:solidFill>
                    <a:srgbClr val="FFFFFF"/>
                  </a:solidFill>
                  <a:latin typeface="Calibri"/>
                  <a:ea typeface="Calibri"/>
                  <a:cs typeface="Calibri"/>
                  <a:sym typeface="Calibri"/>
                </a:endParaRPr>
              </a:p>
            </p:txBody>
          </p:sp>
        </p:grpSp>
      </p:grpSp>
      <p:sp>
        <p:nvSpPr>
          <p:cNvPr id="349" name="Google Shape;349;p41"/>
          <p:cNvSpPr/>
          <p:nvPr/>
        </p:nvSpPr>
        <p:spPr>
          <a:xfrm>
            <a:off x="7715272" y="1714494"/>
            <a:ext cx="456600" cy="456600"/>
          </a:xfrm>
          <a:prstGeom prst="ellipse">
            <a:avLst/>
          </a:prstGeom>
          <a:noFill/>
          <a:ln cap="flat" cmpd="sng" w="25400">
            <a:solidFill>
              <a:srgbClr val="C6E2F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0" name="Google Shape;350;p41"/>
          <p:cNvSpPr/>
          <p:nvPr/>
        </p:nvSpPr>
        <p:spPr>
          <a:xfrm>
            <a:off x="5643570" y="1500180"/>
            <a:ext cx="45600" cy="214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51" name="Google Shape;351;p41"/>
          <p:cNvGrpSpPr/>
          <p:nvPr/>
        </p:nvGrpSpPr>
        <p:grpSpPr>
          <a:xfrm>
            <a:off x="5429256" y="1714494"/>
            <a:ext cx="456600" cy="456600"/>
            <a:chOff x="5429256" y="1714494"/>
            <a:chExt cx="456600" cy="456600"/>
          </a:xfrm>
        </p:grpSpPr>
        <p:sp>
          <p:nvSpPr>
            <p:cNvPr id="352" name="Google Shape;352;p41"/>
            <p:cNvSpPr/>
            <p:nvPr/>
          </p:nvSpPr>
          <p:spPr>
            <a:xfrm>
              <a:off x="5429256" y="1714494"/>
              <a:ext cx="456600" cy="456600"/>
            </a:xfrm>
            <a:prstGeom prst="ellipse">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3" name="Google Shape;353;p41"/>
            <p:cNvSpPr/>
            <p:nvPr/>
          </p:nvSpPr>
          <p:spPr>
            <a:xfrm>
              <a:off x="5534936" y="1819736"/>
              <a:ext cx="288742" cy="261593"/>
            </a:xfrm>
            <a:custGeom>
              <a:rect b="b" l="l" r="r" t="t"/>
              <a:pathLst>
                <a:path extrusionOk="0" h="20497" w="20595">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accent2"/>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3000">
                <a:solidFill>
                  <a:srgbClr val="FFFFFF"/>
                </a:solidFill>
                <a:latin typeface="Calibri"/>
                <a:ea typeface="Calibri"/>
                <a:cs typeface="Calibri"/>
                <a:sym typeface="Calibri"/>
              </a:endParaRPr>
            </a:p>
          </p:txBody>
        </p:sp>
      </p:grpSp>
      <p:grpSp>
        <p:nvGrpSpPr>
          <p:cNvPr id="354" name="Google Shape;354;p41"/>
          <p:cNvGrpSpPr/>
          <p:nvPr/>
        </p:nvGrpSpPr>
        <p:grpSpPr>
          <a:xfrm>
            <a:off x="7812774" y="1500180"/>
            <a:ext cx="261606" cy="581146"/>
            <a:chOff x="7812774" y="1500180"/>
            <a:chExt cx="261606" cy="581146"/>
          </a:xfrm>
        </p:grpSpPr>
        <p:sp>
          <p:nvSpPr>
            <p:cNvPr id="355" name="Google Shape;355;p41"/>
            <p:cNvSpPr/>
            <p:nvPr/>
          </p:nvSpPr>
          <p:spPr>
            <a:xfrm>
              <a:off x="7929586" y="1500180"/>
              <a:ext cx="45600" cy="214200"/>
            </a:xfrm>
            <a:prstGeom prst="rect">
              <a:avLst/>
            </a:prstGeom>
            <a:solidFill>
              <a:srgbClr val="C6E2F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6" name="Google Shape;356;p41"/>
            <p:cNvSpPr/>
            <p:nvPr/>
          </p:nvSpPr>
          <p:spPr>
            <a:xfrm>
              <a:off x="7812774" y="1819750"/>
              <a:ext cx="261606" cy="261576"/>
            </a:xfrm>
            <a:custGeom>
              <a:rect b="b" l="l" r="r" t="t"/>
              <a:pathLst>
                <a:path extrusionOk="0" h="21600" w="21373">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accent6"/>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3000">
                <a:solidFill>
                  <a:srgbClr val="FFFFFF"/>
                </a:solidFill>
                <a:latin typeface="Calibri"/>
                <a:ea typeface="Calibri"/>
                <a:cs typeface="Calibri"/>
                <a:sym typeface="Calibri"/>
              </a:endParaRPr>
            </a:p>
          </p:txBody>
        </p:sp>
      </p:grpSp>
      <p:grpSp>
        <p:nvGrpSpPr>
          <p:cNvPr id="357" name="Google Shape;357;p41"/>
          <p:cNvGrpSpPr/>
          <p:nvPr/>
        </p:nvGrpSpPr>
        <p:grpSpPr>
          <a:xfrm>
            <a:off x="3452227" y="245751"/>
            <a:ext cx="1985341" cy="286500"/>
            <a:chOff x="2492677" y="245787"/>
            <a:chExt cx="4184070" cy="286500"/>
          </a:xfrm>
        </p:grpSpPr>
        <p:cxnSp>
          <p:nvCxnSpPr>
            <p:cNvPr id="358" name="Google Shape;358;p41"/>
            <p:cNvCxnSpPr/>
            <p:nvPr/>
          </p:nvCxnSpPr>
          <p:spPr>
            <a:xfrm rot="5400000">
              <a:off x="2350027" y="388437"/>
              <a:ext cx="286500" cy="1200"/>
            </a:xfrm>
            <a:prstGeom prst="straightConnector1">
              <a:avLst/>
            </a:prstGeom>
            <a:noFill/>
            <a:ln cap="flat" cmpd="sng" w="19050">
              <a:solidFill>
                <a:srgbClr val="BFBFBF"/>
              </a:solidFill>
              <a:prstDash val="solid"/>
              <a:round/>
              <a:headEnd len="sm" w="sm" type="none"/>
              <a:tailEnd len="sm" w="sm" type="none"/>
            </a:ln>
          </p:spPr>
        </p:cxnSp>
        <p:cxnSp>
          <p:nvCxnSpPr>
            <p:cNvPr id="359" name="Google Shape;359;p41"/>
            <p:cNvCxnSpPr/>
            <p:nvPr/>
          </p:nvCxnSpPr>
          <p:spPr>
            <a:xfrm rot="5400000">
              <a:off x="6532897" y="388437"/>
              <a:ext cx="286500" cy="1200"/>
            </a:xfrm>
            <a:prstGeom prst="straightConnector1">
              <a:avLst/>
            </a:prstGeom>
            <a:noFill/>
            <a:ln cap="flat" cmpd="sng" w="19050">
              <a:solidFill>
                <a:srgbClr val="BFBFBF"/>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500"/>
                                        <p:tgtEl>
                                          <p:spTgt spid="33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42"/>
          <p:cNvSpPr/>
          <p:nvPr/>
        </p:nvSpPr>
        <p:spPr>
          <a:xfrm>
            <a:off x="857224" y="642924"/>
            <a:ext cx="7429500" cy="261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100">
                <a:solidFill>
                  <a:srgbClr val="A5A5A5"/>
                </a:solidFill>
                <a:latin typeface="Open Sans"/>
                <a:ea typeface="Open Sans"/>
                <a:cs typeface="Open Sans"/>
                <a:sym typeface="Open Sans"/>
              </a:rPr>
              <a:t>What we needed to consider for our solution</a:t>
            </a:r>
            <a:endParaRPr sz="1100">
              <a:solidFill>
                <a:srgbClr val="A5A5A5"/>
              </a:solidFill>
              <a:latin typeface="Open Sans"/>
              <a:ea typeface="Open Sans"/>
              <a:cs typeface="Open Sans"/>
              <a:sym typeface="Open Sans"/>
            </a:endParaRPr>
          </a:p>
        </p:txBody>
      </p:sp>
      <p:grpSp>
        <p:nvGrpSpPr>
          <p:cNvPr id="365" name="Google Shape;365;p42"/>
          <p:cNvGrpSpPr/>
          <p:nvPr/>
        </p:nvGrpSpPr>
        <p:grpSpPr>
          <a:xfrm>
            <a:off x="857224" y="142876"/>
            <a:ext cx="7429500" cy="492300"/>
            <a:chOff x="857224" y="142876"/>
            <a:chExt cx="7429500" cy="492300"/>
          </a:xfrm>
        </p:grpSpPr>
        <p:sp>
          <p:nvSpPr>
            <p:cNvPr id="366" name="Google Shape;366;p42"/>
            <p:cNvSpPr/>
            <p:nvPr/>
          </p:nvSpPr>
          <p:spPr>
            <a:xfrm>
              <a:off x="857224" y="142876"/>
              <a:ext cx="7429500" cy="492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2600">
                  <a:solidFill>
                    <a:srgbClr val="BFBFBF"/>
                  </a:solidFill>
                  <a:latin typeface="Open Sans"/>
                  <a:ea typeface="Open Sans"/>
                  <a:cs typeface="Open Sans"/>
                  <a:sym typeface="Open Sans"/>
                </a:rPr>
                <a:t>PROJECT REQUIREMENTS</a:t>
              </a:r>
              <a:endParaRPr sz="2600">
                <a:solidFill>
                  <a:srgbClr val="BFBFBF"/>
                </a:solidFill>
                <a:latin typeface="Open Sans"/>
                <a:ea typeface="Open Sans"/>
                <a:cs typeface="Open Sans"/>
                <a:sym typeface="Open Sans"/>
              </a:endParaRPr>
            </a:p>
          </p:txBody>
        </p:sp>
        <p:cxnSp>
          <p:nvCxnSpPr>
            <p:cNvPr id="367" name="Google Shape;367;p42"/>
            <p:cNvCxnSpPr/>
            <p:nvPr/>
          </p:nvCxnSpPr>
          <p:spPr>
            <a:xfrm rot="5400000">
              <a:off x="2350027" y="388437"/>
              <a:ext cx="286500" cy="1200"/>
            </a:xfrm>
            <a:prstGeom prst="straightConnector1">
              <a:avLst/>
            </a:prstGeom>
            <a:noFill/>
            <a:ln cap="flat" cmpd="sng" w="19050">
              <a:solidFill>
                <a:srgbClr val="BFBFBF"/>
              </a:solidFill>
              <a:prstDash val="solid"/>
              <a:round/>
              <a:headEnd len="sm" w="sm" type="none"/>
              <a:tailEnd len="sm" w="sm" type="none"/>
            </a:ln>
          </p:spPr>
        </p:cxnSp>
        <p:cxnSp>
          <p:nvCxnSpPr>
            <p:cNvPr id="368" name="Google Shape;368;p42"/>
            <p:cNvCxnSpPr/>
            <p:nvPr/>
          </p:nvCxnSpPr>
          <p:spPr>
            <a:xfrm rot="5400000">
              <a:off x="6532897" y="388437"/>
              <a:ext cx="286500" cy="1200"/>
            </a:xfrm>
            <a:prstGeom prst="straightConnector1">
              <a:avLst/>
            </a:prstGeom>
            <a:noFill/>
            <a:ln cap="flat" cmpd="sng" w="19050">
              <a:solidFill>
                <a:srgbClr val="BFBFBF"/>
              </a:solidFill>
              <a:prstDash val="solid"/>
              <a:round/>
              <a:headEnd len="sm" w="sm" type="none"/>
              <a:tailEnd len="sm" w="sm" type="none"/>
            </a:ln>
          </p:spPr>
        </p:cxnSp>
      </p:grpSp>
      <p:grpSp>
        <p:nvGrpSpPr>
          <p:cNvPr id="369" name="Google Shape;369;p42"/>
          <p:cNvGrpSpPr/>
          <p:nvPr/>
        </p:nvGrpSpPr>
        <p:grpSpPr>
          <a:xfrm>
            <a:off x="428596" y="1357304"/>
            <a:ext cx="3031800" cy="3031800"/>
            <a:chOff x="428596" y="1357304"/>
            <a:chExt cx="3031800" cy="3031800"/>
          </a:xfrm>
        </p:grpSpPr>
        <p:sp>
          <p:nvSpPr>
            <p:cNvPr id="370" name="Google Shape;370;p42"/>
            <p:cNvSpPr/>
            <p:nvPr/>
          </p:nvSpPr>
          <p:spPr>
            <a:xfrm>
              <a:off x="428596" y="1357304"/>
              <a:ext cx="3031800" cy="3031800"/>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71" name="Google Shape;371;p42"/>
            <p:cNvGrpSpPr/>
            <p:nvPr/>
          </p:nvGrpSpPr>
          <p:grpSpPr>
            <a:xfrm>
              <a:off x="816955" y="1653103"/>
              <a:ext cx="2158811" cy="2407389"/>
              <a:chOff x="3557587" y="2728912"/>
              <a:chExt cx="1792288" cy="1998663"/>
            </a:xfrm>
          </p:grpSpPr>
          <p:sp>
            <p:nvSpPr>
              <p:cNvPr id="372" name="Google Shape;372;p42"/>
              <p:cNvSpPr/>
              <p:nvPr/>
            </p:nvSpPr>
            <p:spPr>
              <a:xfrm>
                <a:off x="4060825" y="3489325"/>
                <a:ext cx="803275" cy="354013"/>
              </a:xfrm>
              <a:custGeom>
                <a:rect b="b" l="l" r="r" t="t"/>
                <a:pathLst>
                  <a:path extrusionOk="0" h="446" w="1012">
                    <a:moveTo>
                      <a:pt x="2" y="446"/>
                    </a:moveTo>
                    <a:lnTo>
                      <a:pt x="1012" y="6"/>
                    </a:lnTo>
                    <a:lnTo>
                      <a:pt x="1008" y="0"/>
                    </a:lnTo>
                    <a:lnTo>
                      <a:pt x="0" y="441"/>
                    </a:lnTo>
                    <a:lnTo>
                      <a:pt x="2" y="44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 name="Google Shape;373;p42"/>
              <p:cNvSpPr/>
              <p:nvPr/>
            </p:nvSpPr>
            <p:spPr>
              <a:xfrm>
                <a:off x="4060825" y="3489325"/>
                <a:ext cx="803275" cy="354013"/>
              </a:xfrm>
              <a:custGeom>
                <a:rect b="b" l="l" r="r" t="t"/>
                <a:pathLst>
                  <a:path extrusionOk="0" h="446" w="1012">
                    <a:moveTo>
                      <a:pt x="2" y="446"/>
                    </a:moveTo>
                    <a:lnTo>
                      <a:pt x="1012" y="6"/>
                    </a:lnTo>
                    <a:lnTo>
                      <a:pt x="1008" y="0"/>
                    </a:lnTo>
                    <a:lnTo>
                      <a:pt x="0" y="441"/>
                    </a:lnTo>
                    <a:lnTo>
                      <a:pt x="2" y="446"/>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 name="Google Shape;374;p42"/>
              <p:cNvSpPr/>
              <p:nvPr/>
            </p:nvSpPr>
            <p:spPr>
              <a:xfrm>
                <a:off x="4090987" y="3562350"/>
                <a:ext cx="803275" cy="354013"/>
              </a:xfrm>
              <a:custGeom>
                <a:rect b="b" l="l" r="r" t="t"/>
                <a:pathLst>
                  <a:path extrusionOk="0" h="446" w="1011">
                    <a:moveTo>
                      <a:pt x="1" y="446"/>
                    </a:moveTo>
                    <a:lnTo>
                      <a:pt x="1011" y="5"/>
                    </a:lnTo>
                    <a:lnTo>
                      <a:pt x="1008" y="0"/>
                    </a:lnTo>
                    <a:lnTo>
                      <a:pt x="0" y="439"/>
                    </a:lnTo>
                    <a:lnTo>
                      <a:pt x="1" y="44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5" name="Google Shape;375;p42"/>
              <p:cNvSpPr/>
              <p:nvPr/>
            </p:nvSpPr>
            <p:spPr>
              <a:xfrm>
                <a:off x="4090987" y="3562350"/>
                <a:ext cx="803275" cy="354013"/>
              </a:xfrm>
              <a:custGeom>
                <a:rect b="b" l="l" r="r" t="t"/>
                <a:pathLst>
                  <a:path extrusionOk="0" h="446" w="1011">
                    <a:moveTo>
                      <a:pt x="1" y="446"/>
                    </a:moveTo>
                    <a:lnTo>
                      <a:pt x="1011" y="5"/>
                    </a:lnTo>
                    <a:lnTo>
                      <a:pt x="1008" y="0"/>
                    </a:lnTo>
                    <a:lnTo>
                      <a:pt x="0" y="439"/>
                    </a:lnTo>
                    <a:lnTo>
                      <a:pt x="1" y="446"/>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6" name="Google Shape;376;p42"/>
              <p:cNvSpPr/>
              <p:nvPr/>
            </p:nvSpPr>
            <p:spPr>
              <a:xfrm>
                <a:off x="4121150" y="3638550"/>
                <a:ext cx="803275" cy="354013"/>
              </a:xfrm>
              <a:custGeom>
                <a:rect b="b" l="l" r="r" t="t"/>
                <a:pathLst>
                  <a:path extrusionOk="0" h="446" w="1011">
                    <a:moveTo>
                      <a:pt x="3" y="446"/>
                    </a:moveTo>
                    <a:lnTo>
                      <a:pt x="1011" y="5"/>
                    </a:lnTo>
                    <a:lnTo>
                      <a:pt x="1008" y="0"/>
                    </a:lnTo>
                    <a:lnTo>
                      <a:pt x="0" y="439"/>
                    </a:lnTo>
                    <a:lnTo>
                      <a:pt x="3" y="44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 name="Google Shape;377;p42"/>
              <p:cNvSpPr/>
              <p:nvPr/>
            </p:nvSpPr>
            <p:spPr>
              <a:xfrm>
                <a:off x="4121150" y="3638550"/>
                <a:ext cx="803275" cy="354013"/>
              </a:xfrm>
              <a:custGeom>
                <a:rect b="b" l="l" r="r" t="t"/>
                <a:pathLst>
                  <a:path extrusionOk="0" h="446" w="1011">
                    <a:moveTo>
                      <a:pt x="3" y="446"/>
                    </a:moveTo>
                    <a:lnTo>
                      <a:pt x="1011" y="5"/>
                    </a:lnTo>
                    <a:lnTo>
                      <a:pt x="1008" y="0"/>
                    </a:lnTo>
                    <a:lnTo>
                      <a:pt x="0" y="439"/>
                    </a:lnTo>
                    <a:lnTo>
                      <a:pt x="3" y="446"/>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8" name="Google Shape;378;p42"/>
              <p:cNvSpPr/>
              <p:nvPr/>
            </p:nvSpPr>
            <p:spPr>
              <a:xfrm>
                <a:off x="4152900" y="3714750"/>
                <a:ext cx="803275" cy="354013"/>
              </a:xfrm>
              <a:custGeom>
                <a:rect b="b" l="l" r="r" t="t"/>
                <a:pathLst>
                  <a:path extrusionOk="0" h="446" w="1011">
                    <a:moveTo>
                      <a:pt x="3" y="446"/>
                    </a:moveTo>
                    <a:lnTo>
                      <a:pt x="1011" y="7"/>
                    </a:lnTo>
                    <a:lnTo>
                      <a:pt x="1010" y="0"/>
                    </a:lnTo>
                    <a:lnTo>
                      <a:pt x="0" y="442"/>
                    </a:lnTo>
                    <a:lnTo>
                      <a:pt x="3" y="44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 name="Google Shape;379;p42"/>
              <p:cNvSpPr/>
              <p:nvPr/>
            </p:nvSpPr>
            <p:spPr>
              <a:xfrm>
                <a:off x="4152900" y="3714750"/>
                <a:ext cx="803275" cy="354013"/>
              </a:xfrm>
              <a:custGeom>
                <a:rect b="b" l="l" r="r" t="t"/>
                <a:pathLst>
                  <a:path extrusionOk="0" h="446" w="1011">
                    <a:moveTo>
                      <a:pt x="3" y="446"/>
                    </a:moveTo>
                    <a:lnTo>
                      <a:pt x="1011" y="7"/>
                    </a:lnTo>
                    <a:lnTo>
                      <a:pt x="1010" y="0"/>
                    </a:lnTo>
                    <a:lnTo>
                      <a:pt x="0" y="442"/>
                    </a:lnTo>
                    <a:lnTo>
                      <a:pt x="3" y="446"/>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0" name="Google Shape;380;p42"/>
              <p:cNvSpPr/>
              <p:nvPr/>
            </p:nvSpPr>
            <p:spPr>
              <a:xfrm>
                <a:off x="4183062" y="3786187"/>
                <a:ext cx="801689" cy="354013"/>
              </a:xfrm>
              <a:custGeom>
                <a:rect b="b" l="l" r="r" t="t"/>
                <a:pathLst>
                  <a:path extrusionOk="0" h="447" w="1012">
                    <a:moveTo>
                      <a:pt x="2" y="447"/>
                    </a:moveTo>
                    <a:lnTo>
                      <a:pt x="1012" y="5"/>
                    </a:lnTo>
                    <a:lnTo>
                      <a:pt x="1008" y="0"/>
                    </a:lnTo>
                    <a:lnTo>
                      <a:pt x="0" y="440"/>
                    </a:lnTo>
                    <a:lnTo>
                      <a:pt x="2" y="44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1" name="Google Shape;381;p42"/>
              <p:cNvSpPr/>
              <p:nvPr/>
            </p:nvSpPr>
            <p:spPr>
              <a:xfrm>
                <a:off x="4183062" y="3786187"/>
                <a:ext cx="801689" cy="354013"/>
              </a:xfrm>
              <a:custGeom>
                <a:rect b="b" l="l" r="r" t="t"/>
                <a:pathLst>
                  <a:path extrusionOk="0" h="447" w="1012">
                    <a:moveTo>
                      <a:pt x="2" y="447"/>
                    </a:moveTo>
                    <a:lnTo>
                      <a:pt x="1012" y="5"/>
                    </a:lnTo>
                    <a:lnTo>
                      <a:pt x="1008" y="0"/>
                    </a:lnTo>
                    <a:lnTo>
                      <a:pt x="0" y="440"/>
                    </a:lnTo>
                    <a:lnTo>
                      <a:pt x="2" y="447"/>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2" name="Google Shape;382;p42"/>
              <p:cNvSpPr/>
              <p:nvPr/>
            </p:nvSpPr>
            <p:spPr>
              <a:xfrm>
                <a:off x="4213225" y="3860800"/>
                <a:ext cx="803275" cy="355600"/>
              </a:xfrm>
              <a:custGeom>
                <a:rect b="b" l="l" r="r" t="t"/>
                <a:pathLst>
                  <a:path extrusionOk="0" h="448" w="1012">
                    <a:moveTo>
                      <a:pt x="4" y="448"/>
                    </a:moveTo>
                    <a:lnTo>
                      <a:pt x="1012" y="6"/>
                    </a:lnTo>
                    <a:lnTo>
                      <a:pt x="1009" y="0"/>
                    </a:lnTo>
                    <a:lnTo>
                      <a:pt x="0" y="441"/>
                    </a:lnTo>
                    <a:lnTo>
                      <a:pt x="4" y="44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3" name="Google Shape;383;p42"/>
              <p:cNvSpPr/>
              <p:nvPr/>
            </p:nvSpPr>
            <p:spPr>
              <a:xfrm>
                <a:off x="4213225" y="3860800"/>
                <a:ext cx="803275" cy="355600"/>
              </a:xfrm>
              <a:custGeom>
                <a:rect b="b" l="l" r="r" t="t"/>
                <a:pathLst>
                  <a:path extrusionOk="0" h="448" w="1012">
                    <a:moveTo>
                      <a:pt x="4" y="448"/>
                    </a:moveTo>
                    <a:lnTo>
                      <a:pt x="1012" y="6"/>
                    </a:lnTo>
                    <a:lnTo>
                      <a:pt x="1009" y="0"/>
                    </a:lnTo>
                    <a:lnTo>
                      <a:pt x="0" y="441"/>
                    </a:lnTo>
                    <a:lnTo>
                      <a:pt x="4" y="448"/>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 name="Google Shape;384;p42"/>
              <p:cNvSpPr/>
              <p:nvPr/>
            </p:nvSpPr>
            <p:spPr>
              <a:xfrm>
                <a:off x="4244975" y="3937000"/>
                <a:ext cx="801689" cy="355600"/>
              </a:xfrm>
              <a:custGeom>
                <a:rect b="b" l="l" r="r" t="t"/>
                <a:pathLst>
                  <a:path extrusionOk="0" h="446" w="1012">
                    <a:moveTo>
                      <a:pt x="4" y="446"/>
                    </a:moveTo>
                    <a:lnTo>
                      <a:pt x="1012" y="6"/>
                    </a:lnTo>
                    <a:lnTo>
                      <a:pt x="1010" y="0"/>
                    </a:lnTo>
                    <a:lnTo>
                      <a:pt x="0" y="441"/>
                    </a:lnTo>
                    <a:lnTo>
                      <a:pt x="4" y="44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 name="Google Shape;385;p42"/>
              <p:cNvSpPr/>
              <p:nvPr/>
            </p:nvSpPr>
            <p:spPr>
              <a:xfrm>
                <a:off x="4244975" y="3937000"/>
                <a:ext cx="801689" cy="355600"/>
              </a:xfrm>
              <a:custGeom>
                <a:rect b="b" l="l" r="r" t="t"/>
                <a:pathLst>
                  <a:path extrusionOk="0" h="446" w="1012">
                    <a:moveTo>
                      <a:pt x="4" y="446"/>
                    </a:moveTo>
                    <a:lnTo>
                      <a:pt x="1012" y="6"/>
                    </a:lnTo>
                    <a:lnTo>
                      <a:pt x="1010" y="0"/>
                    </a:lnTo>
                    <a:lnTo>
                      <a:pt x="0" y="441"/>
                    </a:lnTo>
                    <a:lnTo>
                      <a:pt x="4" y="446"/>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 name="Google Shape;386;p42"/>
              <p:cNvSpPr/>
              <p:nvPr/>
            </p:nvSpPr>
            <p:spPr>
              <a:xfrm>
                <a:off x="4273550" y="4011612"/>
                <a:ext cx="803275" cy="354013"/>
              </a:xfrm>
              <a:custGeom>
                <a:rect b="b" l="l" r="r" t="t"/>
                <a:pathLst>
                  <a:path extrusionOk="0" h="446" w="1011">
                    <a:moveTo>
                      <a:pt x="3" y="446"/>
                    </a:moveTo>
                    <a:lnTo>
                      <a:pt x="1011" y="5"/>
                    </a:lnTo>
                    <a:lnTo>
                      <a:pt x="1010" y="0"/>
                    </a:lnTo>
                    <a:lnTo>
                      <a:pt x="0" y="439"/>
                    </a:lnTo>
                    <a:lnTo>
                      <a:pt x="3" y="44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Google Shape;387;p42"/>
              <p:cNvSpPr/>
              <p:nvPr/>
            </p:nvSpPr>
            <p:spPr>
              <a:xfrm>
                <a:off x="4273550" y="4011612"/>
                <a:ext cx="803275" cy="354013"/>
              </a:xfrm>
              <a:custGeom>
                <a:rect b="b" l="l" r="r" t="t"/>
                <a:pathLst>
                  <a:path extrusionOk="0" h="446" w="1011">
                    <a:moveTo>
                      <a:pt x="3" y="446"/>
                    </a:moveTo>
                    <a:lnTo>
                      <a:pt x="1011" y="5"/>
                    </a:lnTo>
                    <a:lnTo>
                      <a:pt x="1010" y="0"/>
                    </a:lnTo>
                    <a:lnTo>
                      <a:pt x="0" y="439"/>
                    </a:lnTo>
                    <a:lnTo>
                      <a:pt x="3" y="446"/>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 name="Google Shape;388;p42"/>
              <p:cNvSpPr/>
              <p:nvPr/>
            </p:nvSpPr>
            <p:spPr>
              <a:xfrm>
                <a:off x="3557587" y="2728912"/>
                <a:ext cx="1122364" cy="1998663"/>
              </a:xfrm>
              <a:custGeom>
                <a:rect b="b" l="l" r="r" t="t"/>
                <a:pathLst>
                  <a:path extrusionOk="0" h="2518" w="1413">
                    <a:moveTo>
                      <a:pt x="617" y="241"/>
                    </a:moveTo>
                    <a:lnTo>
                      <a:pt x="617" y="241"/>
                    </a:lnTo>
                    <a:lnTo>
                      <a:pt x="617" y="241"/>
                    </a:lnTo>
                    <a:lnTo>
                      <a:pt x="617" y="241"/>
                    </a:lnTo>
                    <a:lnTo>
                      <a:pt x="605" y="241"/>
                    </a:lnTo>
                    <a:lnTo>
                      <a:pt x="605" y="241"/>
                    </a:lnTo>
                    <a:lnTo>
                      <a:pt x="597" y="238"/>
                    </a:lnTo>
                    <a:lnTo>
                      <a:pt x="591" y="235"/>
                    </a:lnTo>
                    <a:lnTo>
                      <a:pt x="586" y="228"/>
                    </a:lnTo>
                    <a:lnTo>
                      <a:pt x="583" y="223"/>
                    </a:lnTo>
                    <a:lnTo>
                      <a:pt x="583" y="223"/>
                    </a:lnTo>
                    <a:lnTo>
                      <a:pt x="581" y="217"/>
                    </a:lnTo>
                    <a:lnTo>
                      <a:pt x="581" y="209"/>
                    </a:lnTo>
                    <a:lnTo>
                      <a:pt x="583" y="202"/>
                    </a:lnTo>
                    <a:lnTo>
                      <a:pt x="586" y="196"/>
                    </a:lnTo>
                    <a:lnTo>
                      <a:pt x="586" y="196"/>
                    </a:lnTo>
                    <a:lnTo>
                      <a:pt x="589" y="188"/>
                    </a:lnTo>
                    <a:lnTo>
                      <a:pt x="596" y="181"/>
                    </a:lnTo>
                    <a:lnTo>
                      <a:pt x="596" y="181"/>
                    </a:lnTo>
                    <a:lnTo>
                      <a:pt x="602" y="178"/>
                    </a:lnTo>
                    <a:lnTo>
                      <a:pt x="612" y="171"/>
                    </a:lnTo>
                    <a:lnTo>
                      <a:pt x="612" y="171"/>
                    </a:lnTo>
                    <a:lnTo>
                      <a:pt x="623" y="168"/>
                    </a:lnTo>
                    <a:lnTo>
                      <a:pt x="630" y="166"/>
                    </a:lnTo>
                    <a:lnTo>
                      <a:pt x="630" y="166"/>
                    </a:lnTo>
                    <a:lnTo>
                      <a:pt x="635" y="166"/>
                    </a:lnTo>
                    <a:lnTo>
                      <a:pt x="635" y="166"/>
                    </a:lnTo>
                    <a:lnTo>
                      <a:pt x="648" y="168"/>
                    </a:lnTo>
                    <a:lnTo>
                      <a:pt x="648" y="168"/>
                    </a:lnTo>
                    <a:lnTo>
                      <a:pt x="654" y="171"/>
                    </a:lnTo>
                    <a:lnTo>
                      <a:pt x="661" y="175"/>
                    </a:lnTo>
                    <a:lnTo>
                      <a:pt x="666" y="179"/>
                    </a:lnTo>
                    <a:lnTo>
                      <a:pt x="669" y="186"/>
                    </a:lnTo>
                    <a:lnTo>
                      <a:pt x="669" y="186"/>
                    </a:lnTo>
                    <a:lnTo>
                      <a:pt x="671" y="192"/>
                    </a:lnTo>
                    <a:lnTo>
                      <a:pt x="671" y="199"/>
                    </a:lnTo>
                    <a:lnTo>
                      <a:pt x="671" y="207"/>
                    </a:lnTo>
                    <a:lnTo>
                      <a:pt x="667" y="214"/>
                    </a:lnTo>
                    <a:lnTo>
                      <a:pt x="667" y="214"/>
                    </a:lnTo>
                    <a:lnTo>
                      <a:pt x="659" y="223"/>
                    </a:lnTo>
                    <a:lnTo>
                      <a:pt x="659" y="223"/>
                    </a:lnTo>
                    <a:lnTo>
                      <a:pt x="658" y="225"/>
                    </a:lnTo>
                    <a:lnTo>
                      <a:pt x="656" y="228"/>
                    </a:lnTo>
                    <a:lnTo>
                      <a:pt x="656" y="228"/>
                    </a:lnTo>
                    <a:lnTo>
                      <a:pt x="658" y="233"/>
                    </a:lnTo>
                    <a:lnTo>
                      <a:pt x="658" y="235"/>
                    </a:lnTo>
                    <a:lnTo>
                      <a:pt x="689" y="290"/>
                    </a:lnTo>
                    <a:lnTo>
                      <a:pt x="646" y="310"/>
                    </a:lnTo>
                    <a:lnTo>
                      <a:pt x="627" y="249"/>
                    </a:lnTo>
                    <a:lnTo>
                      <a:pt x="627" y="249"/>
                    </a:lnTo>
                    <a:lnTo>
                      <a:pt x="627" y="246"/>
                    </a:lnTo>
                    <a:lnTo>
                      <a:pt x="623" y="243"/>
                    </a:lnTo>
                    <a:lnTo>
                      <a:pt x="623" y="243"/>
                    </a:lnTo>
                    <a:lnTo>
                      <a:pt x="618" y="241"/>
                    </a:lnTo>
                    <a:lnTo>
                      <a:pt x="618" y="241"/>
                    </a:lnTo>
                    <a:lnTo>
                      <a:pt x="618" y="241"/>
                    </a:lnTo>
                    <a:lnTo>
                      <a:pt x="618" y="241"/>
                    </a:lnTo>
                    <a:lnTo>
                      <a:pt x="617" y="241"/>
                    </a:lnTo>
                    <a:close/>
                    <a:moveTo>
                      <a:pt x="1408" y="0"/>
                    </a:moveTo>
                    <a:lnTo>
                      <a:pt x="804" y="261"/>
                    </a:lnTo>
                    <a:lnTo>
                      <a:pt x="796" y="245"/>
                    </a:lnTo>
                    <a:lnTo>
                      <a:pt x="697" y="287"/>
                    </a:lnTo>
                    <a:lnTo>
                      <a:pt x="666" y="233"/>
                    </a:lnTo>
                    <a:lnTo>
                      <a:pt x="666" y="233"/>
                    </a:lnTo>
                    <a:lnTo>
                      <a:pt x="664" y="230"/>
                    </a:lnTo>
                    <a:lnTo>
                      <a:pt x="664" y="230"/>
                    </a:lnTo>
                    <a:lnTo>
                      <a:pt x="666" y="228"/>
                    </a:lnTo>
                    <a:lnTo>
                      <a:pt x="666" y="228"/>
                    </a:lnTo>
                    <a:lnTo>
                      <a:pt x="674" y="218"/>
                    </a:lnTo>
                    <a:lnTo>
                      <a:pt x="679" y="207"/>
                    </a:lnTo>
                    <a:lnTo>
                      <a:pt x="679" y="194"/>
                    </a:lnTo>
                    <a:lnTo>
                      <a:pt x="679" y="189"/>
                    </a:lnTo>
                    <a:lnTo>
                      <a:pt x="677" y="183"/>
                    </a:lnTo>
                    <a:lnTo>
                      <a:pt x="677" y="183"/>
                    </a:lnTo>
                    <a:lnTo>
                      <a:pt x="674" y="178"/>
                    </a:lnTo>
                    <a:lnTo>
                      <a:pt x="669" y="173"/>
                    </a:lnTo>
                    <a:lnTo>
                      <a:pt x="661" y="165"/>
                    </a:lnTo>
                    <a:lnTo>
                      <a:pt x="648" y="160"/>
                    </a:lnTo>
                    <a:lnTo>
                      <a:pt x="635" y="158"/>
                    </a:lnTo>
                    <a:lnTo>
                      <a:pt x="635" y="158"/>
                    </a:lnTo>
                    <a:lnTo>
                      <a:pt x="620" y="161"/>
                    </a:lnTo>
                    <a:lnTo>
                      <a:pt x="620" y="161"/>
                    </a:lnTo>
                    <a:lnTo>
                      <a:pt x="609" y="165"/>
                    </a:lnTo>
                    <a:lnTo>
                      <a:pt x="609" y="165"/>
                    </a:lnTo>
                    <a:lnTo>
                      <a:pt x="597" y="171"/>
                    </a:lnTo>
                    <a:lnTo>
                      <a:pt x="597" y="171"/>
                    </a:lnTo>
                    <a:lnTo>
                      <a:pt x="591" y="176"/>
                    </a:lnTo>
                    <a:lnTo>
                      <a:pt x="584" y="183"/>
                    </a:lnTo>
                    <a:lnTo>
                      <a:pt x="579" y="189"/>
                    </a:lnTo>
                    <a:lnTo>
                      <a:pt x="576" y="196"/>
                    </a:lnTo>
                    <a:lnTo>
                      <a:pt x="575" y="204"/>
                    </a:lnTo>
                    <a:lnTo>
                      <a:pt x="573" y="210"/>
                    </a:lnTo>
                    <a:lnTo>
                      <a:pt x="573" y="218"/>
                    </a:lnTo>
                    <a:lnTo>
                      <a:pt x="576" y="227"/>
                    </a:lnTo>
                    <a:lnTo>
                      <a:pt x="576" y="227"/>
                    </a:lnTo>
                    <a:lnTo>
                      <a:pt x="579" y="232"/>
                    </a:lnTo>
                    <a:lnTo>
                      <a:pt x="583" y="236"/>
                    </a:lnTo>
                    <a:lnTo>
                      <a:pt x="592" y="243"/>
                    </a:lnTo>
                    <a:lnTo>
                      <a:pt x="604" y="248"/>
                    </a:lnTo>
                    <a:lnTo>
                      <a:pt x="617" y="249"/>
                    </a:lnTo>
                    <a:lnTo>
                      <a:pt x="617" y="249"/>
                    </a:lnTo>
                    <a:lnTo>
                      <a:pt x="617" y="249"/>
                    </a:lnTo>
                    <a:lnTo>
                      <a:pt x="617" y="249"/>
                    </a:lnTo>
                    <a:lnTo>
                      <a:pt x="617" y="249"/>
                    </a:lnTo>
                    <a:lnTo>
                      <a:pt x="617" y="249"/>
                    </a:lnTo>
                    <a:lnTo>
                      <a:pt x="618" y="249"/>
                    </a:lnTo>
                    <a:lnTo>
                      <a:pt x="620" y="253"/>
                    </a:lnTo>
                    <a:lnTo>
                      <a:pt x="638" y="313"/>
                    </a:lnTo>
                    <a:lnTo>
                      <a:pt x="537" y="357"/>
                    </a:lnTo>
                    <a:lnTo>
                      <a:pt x="544" y="373"/>
                    </a:lnTo>
                    <a:lnTo>
                      <a:pt x="0" y="608"/>
                    </a:lnTo>
                    <a:lnTo>
                      <a:pt x="825" y="2518"/>
                    </a:lnTo>
                    <a:lnTo>
                      <a:pt x="843" y="2510"/>
                    </a:lnTo>
                    <a:lnTo>
                      <a:pt x="22" y="608"/>
                    </a:lnTo>
                    <a:lnTo>
                      <a:pt x="1413" y="8"/>
                    </a:lnTo>
                    <a:lnTo>
                      <a:pt x="1408" y="0"/>
                    </a:lnTo>
                    <a:close/>
                  </a:path>
                </a:pathLst>
              </a:custGeom>
              <a:solidFill>
                <a:srgbClr val="ADAD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 name="Google Shape;389;p42"/>
              <p:cNvSpPr/>
              <p:nvPr/>
            </p:nvSpPr>
            <p:spPr>
              <a:xfrm>
                <a:off x="4019550" y="2860675"/>
                <a:ext cx="85725" cy="114300"/>
              </a:xfrm>
              <a:custGeom>
                <a:rect b="b" l="l" r="r" t="t"/>
                <a:pathLst>
                  <a:path extrusionOk="0" h="144" w="108">
                    <a:moveTo>
                      <a:pt x="36" y="75"/>
                    </a:moveTo>
                    <a:lnTo>
                      <a:pt x="36" y="75"/>
                    </a:lnTo>
                    <a:lnTo>
                      <a:pt x="36" y="75"/>
                    </a:lnTo>
                    <a:lnTo>
                      <a:pt x="36" y="75"/>
                    </a:lnTo>
                    <a:lnTo>
                      <a:pt x="24" y="75"/>
                    </a:lnTo>
                    <a:lnTo>
                      <a:pt x="24" y="75"/>
                    </a:lnTo>
                    <a:lnTo>
                      <a:pt x="16" y="72"/>
                    </a:lnTo>
                    <a:lnTo>
                      <a:pt x="10" y="69"/>
                    </a:lnTo>
                    <a:lnTo>
                      <a:pt x="5" y="62"/>
                    </a:lnTo>
                    <a:lnTo>
                      <a:pt x="2" y="57"/>
                    </a:lnTo>
                    <a:lnTo>
                      <a:pt x="2" y="57"/>
                    </a:lnTo>
                    <a:lnTo>
                      <a:pt x="0" y="51"/>
                    </a:lnTo>
                    <a:lnTo>
                      <a:pt x="0" y="43"/>
                    </a:lnTo>
                    <a:lnTo>
                      <a:pt x="2" y="36"/>
                    </a:lnTo>
                    <a:lnTo>
                      <a:pt x="5" y="30"/>
                    </a:lnTo>
                    <a:lnTo>
                      <a:pt x="5" y="30"/>
                    </a:lnTo>
                    <a:lnTo>
                      <a:pt x="8" y="22"/>
                    </a:lnTo>
                    <a:lnTo>
                      <a:pt x="15" y="15"/>
                    </a:lnTo>
                    <a:lnTo>
                      <a:pt x="15" y="15"/>
                    </a:lnTo>
                    <a:lnTo>
                      <a:pt x="21" y="12"/>
                    </a:lnTo>
                    <a:lnTo>
                      <a:pt x="31" y="5"/>
                    </a:lnTo>
                    <a:lnTo>
                      <a:pt x="31" y="5"/>
                    </a:lnTo>
                    <a:lnTo>
                      <a:pt x="42" y="2"/>
                    </a:lnTo>
                    <a:lnTo>
                      <a:pt x="49" y="0"/>
                    </a:lnTo>
                    <a:lnTo>
                      <a:pt x="49" y="0"/>
                    </a:lnTo>
                    <a:lnTo>
                      <a:pt x="54" y="0"/>
                    </a:lnTo>
                    <a:lnTo>
                      <a:pt x="54" y="0"/>
                    </a:lnTo>
                    <a:lnTo>
                      <a:pt x="67" y="2"/>
                    </a:lnTo>
                    <a:lnTo>
                      <a:pt x="67" y="2"/>
                    </a:lnTo>
                    <a:lnTo>
                      <a:pt x="73" y="5"/>
                    </a:lnTo>
                    <a:lnTo>
                      <a:pt x="80" y="9"/>
                    </a:lnTo>
                    <a:lnTo>
                      <a:pt x="85" y="13"/>
                    </a:lnTo>
                    <a:lnTo>
                      <a:pt x="88" y="20"/>
                    </a:lnTo>
                    <a:lnTo>
                      <a:pt x="88" y="20"/>
                    </a:lnTo>
                    <a:lnTo>
                      <a:pt x="90" y="26"/>
                    </a:lnTo>
                    <a:lnTo>
                      <a:pt x="90" y="33"/>
                    </a:lnTo>
                    <a:lnTo>
                      <a:pt x="90" y="41"/>
                    </a:lnTo>
                    <a:lnTo>
                      <a:pt x="86" y="48"/>
                    </a:lnTo>
                    <a:lnTo>
                      <a:pt x="86" y="48"/>
                    </a:lnTo>
                    <a:lnTo>
                      <a:pt x="78" y="57"/>
                    </a:lnTo>
                    <a:lnTo>
                      <a:pt x="78" y="57"/>
                    </a:lnTo>
                    <a:lnTo>
                      <a:pt x="77" y="59"/>
                    </a:lnTo>
                    <a:lnTo>
                      <a:pt x="75" y="62"/>
                    </a:lnTo>
                    <a:lnTo>
                      <a:pt x="75" y="62"/>
                    </a:lnTo>
                    <a:lnTo>
                      <a:pt x="77" y="67"/>
                    </a:lnTo>
                    <a:lnTo>
                      <a:pt x="77" y="69"/>
                    </a:lnTo>
                    <a:lnTo>
                      <a:pt x="108" y="124"/>
                    </a:lnTo>
                    <a:lnTo>
                      <a:pt x="65" y="144"/>
                    </a:lnTo>
                    <a:lnTo>
                      <a:pt x="46" y="83"/>
                    </a:lnTo>
                    <a:lnTo>
                      <a:pt x="46" y="83"/>
                    </a:lnTo>
                    <a:lnTo>
                      <a:pt x="46" y="80"/>
                    </a:lnTo>
                    <a:lnTo>
                      <a:pt x="42" y="77"/>
                    </a:lnTo>
                    <a:lnTo>
                      <a:pt x="42" y="77"/>
                    </a:lnTo>
                    <a:lnTo>
                      <a:pt x="37" y="75"/>
                    </a:lnTo>
                    <a:lnTo>
                      <a:pt x="37" y="75"/>
                    </a:lnTo>
                    <a:lnTo>
                      <a:pt x="37" y="75"/>
                    </a:lnTo>
                    <a:lnTo>
                      <a:pt x="37" y="75"/>
                    </a:lnTo>
                    <a:lnTo>
                      <a:pt x="36" y="75"/>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 name="Google Shape;390;p42"/>
              <p:cNvSpPr/>
              <p:nvPr/>
            </p:nvSpPr>
            <p:spPr>
              <a:xfrm>
                <a:off x="3557587" y="2728912"/>
                <a:ext cx="1122364" cy="1998663"/>
              </a:xfrm>
              <a:custGeom>
                <a:rect b="b" l="l" r="r" t="t"/>
                <a:pathLst>
                  <a:path extrusionOk="0" h="2518" w="1413">
                    <a:moveTo>
                      <a:pt x="1408" y="0"/>
                    </a:moveTo>
                    <a:lnTo>
                      <a:pt x="804" y="261"/>
                    </a:lnTo>
                    <a:lnTo>
                      <a:pt x="796" y="245"/>
                    </a:lnTo>
                    <a:lnTo>
                      <a:pt x="697" y="287"/>
                    </a:lnTo>
                    <a:lnTo>
                      <a:pt x="666" y="233"/>
                    </a:lnTo>
                    <a:lnTo>
                      <a:pt x="666" y="233"/>
                    </a:lnTo>
                    <a:lnTo>
                      <a:pt x="664" y="230"/>
                    </a:lnTo>
                    <a:lnTo>
                      <a:pt x="664" y="230"/>
                    </a:lnTo>
                    <a:lnTo>
                      <a:pt x="666" y="228"/>
                    </a:lnTo>
                    <a:lnTo>
                      <a:pt x="666" y="228"/>
                    </a:lnTo>
                    <a:lnTo>
                      <a:pt x="674" y="218"/>
                    </a:lnTo>
                    <a:lnTo>
                      <a:pt x="679" y="207"/>
                    </a:lnTo>
                    <a:lnTo>
                      <a:pt x="679" y="194"/>
                    </a:lnTo>
                    <a:lnTo>
                      <a:pt x="679" y="189"/>
                    </a:lnTo>
                    <a:lnTo>
                      <a:pt x="677" y="183"/>
                    </a:lnTo>
                    <a:lnTo>
                      <a:pt x="677" y="183"/>
                    </a:lnTo>
                    <a:lnTo>
                      <a:pt x="674" y="178"/>
                    </a:lnTo>
                    <a:lnTo>
                      <a:pt x="669" y="173"/>
                    </a:lnTo>
                    <a:lnTo>
                      <a:pt x="661" y="165"/>
                    </a:lnTo>
                    <a:lnTo>
                      <a:pt x="648" y="160"/>
                    </a:lnTo>
                    <a:lnTo>
                      <a:pt x="635" y="158"/>
                    </a:lnTo>
                    <a:lnTo>
                      <a:pt x="635" y="158"/>
                    </a:lnTo>
                    <a:lnTo>
                      <a:pt x="620" y="161"/>
                    </a:lnTo>
                    <a:lnTo>
                      <a:pt x="620" y="161"/>
                    </a:lnTo>
                    <a:lnTo>
                      <a:pt x="609" y="165"/>
                    </a:lnTo>
                    <a:lnTo>
                      <a:pt x="609" y="165"/>
                    </a:lnTo>
                    <a:lnTo>
                      <a:pt x="597" y="171"/>
                    </a:lnTo>
                    <a:lnTo>
                      <a:pt x="597" y="171"/>
                    </a:lnTo>
                    <a:lnTo>
                      <a:pt x="591" y="176"/>
                    </a:lnTo>
                    <a:lnTo>
                      <a:pt x="584" y="183"/>
                    </a:lnTo>
                    <a:lnTo>
                      <a:pt x="579" y="189"/>
                    </a:lnTo>
                    <a:lnTo>
                      <a:pt x="576" y="196"/>
                    </a:lnTo>
                    <a:lnTo>
                      <a:pt x="575" y="204"/>
                    </a:lnTo>
                    <a:lnTo>
                      <a:pt x="573" y="210"/>
                    </a:lnTo>
                    <a:lnTo>
                      <a:pt x="573" y="218"/>
                    </a:lnTo>
                    <a:lnTo>
                      <a:pt x="576" y="227"/>
                    </a:lnTo>
                    <a:lnTo>
                      <a:pt x="576" y="227"/>
                    </a:lnTo>
                    <a:lnTo>
                      <a:pt x="579" y="232"/>
                    </a:lnTo>
                    <a:lnTo>
                      <a:pt x="583" y="236"/>
                    </a:lnTo>
                    <a:lnTo>
                      <a:pt x="592" y="243"/>
                    </a:lnTo>
                    <a:lnTo>
                      <a:pt x="604" y="248"/>
                    </a:lnTo>
                    <a:lnTo>
                      <a:pt x="617" y="249"/>
                    </a:lnTo>
                    <a:lnTo>
                      <a:pt x="617" y="249"/>
                    </a:lnTo>
                    <a:lnTo>
                      <a:pt x="617" y="249"/>
                    </a:lnTo>
                    <a:lnTo>
                      <a:pt x="617" y="249"/>
                    </a:lnTo>
                    <a:lnTo>
                      <a:pt x="617" y="249"/>
                    </a:lnTo>
                    <a:lnTo>
                      <a:pt x="617" y="249"/>
                    </a:lnTo>
                    <a:lnTo>
                      <a:pt x="618" y="249"/>
                    </a:lnTo>
                    <a:lnTo>
                      <a:pt x="620" y="253"/>
                    </a:lnTo>
                    <a:lnTo>
                      <a:pt x="638" y="313"/>
                    </a:lnTo>
                    <a:lnTo>
                      <a:pt x="537" y="357"/>
                    </a:lnTo>
                    <a:lnTo>
                      <a:pt x="544" y="373"/>
                    </a:lnTo>
                    <a:lnTo>
                      <a:pt x="0" y="608"/>
                    </a:lnTo>
                    <a:lnTo>
                      <a:pt x="825" y="2518"/>
                    </a:lnTo>
                    <a:lnTo>
                      <a:pt x="843" y="2510"/>
                    </a:lnTo>
                    <a:lnTo>
                      <a:pt x="22" y="608"/>
                    </a:lnTo>
                    <a:lnTo>
                      <a:pt x="1413" y="8"/>
                    </a:lnTo>
                    <a:lnTo>
                      <a:pt x="140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p42"/>
              <p:cNvSpPr/>
              <p:nvPr/>
            </p:nvSpPr>
            <p:spPr>
              <a:xfrm>
                <a:off x="3576637" y="2728912"/>
                <a:ext cx="1773238" cy="1998663"/>
              </a:xfrm>
              <a:custGeom>
                <a:rect b="b" l="l" r="r" t="t"/>
                <a:pathLst>
                  <a:path extrusionOk="0" h="2518" w="2235">
                    <a:moveTo>
                      <a:pt x="826" y="2518"/>
                    </a:moveTo>
                    <a:lnTo>
                      <a:pt x="2235" y="1911"/>
                    </a:lnTo>
                    <a:lnTo>
                      <a:pt x="1409" y="0"/>
                    </a:lnTo>
                    <a:lnTo>
                      <a:pt x="0" y="608"/>
                    </a:lnTo>
                    <a:lnTo>
                      <a:pt x="826" y="251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 name="Google Shape;392;p42"/>
              <p:cNvSpPr/>
              <p:nvPr/>
            </p:nvSpPr>
            <p:spPr>
              <a:xfrm>
                <a:off x="3576637" y="2728912"/>
                <a:ext cx="1773238" cy="1998663"/>
              </a:xfrm>
              <a:custGeom>
                <a:rect b="b" l="l" r="r" t="t"/>
                <a:pathLst>
                  <a:path extrusionOk="0" h="2518" w="2235">
                    <a:moveTo>
                      <a:pt x="826" y="2518"/>
                    </a:moveTo>
                    <a:lnTo>
                      <a:pt x="2235" y="1911"/>
                    </a:lnTo>
                    <a:lnTo>
                      <a:pt x="1409" y="0"/>
                    </a:lnTo>
                    <a:lnTo>
                      <a:pt x="0" y="608"/>
                    </a:lnTo>
                    <a:lnTo>
                      <a:pt x="826" y="2518"/>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 name="Google Shape;393;p42"/>
              <p:cNvSpPr/>
              <p:nvPr/>
            </p:nvSpPr>
            <p:spPr>
              <a:xfrm>
                <a:off x="3657600" y="2800350"/>
                <a:ext cx="1601788" cy="1827212"/>
              </a:xfrm>
              <a:custGeom>
                <a:rect b="b" l="l" r="r" t="t"/>
                <a:pathLst>
                  <a:path extrusionOk="0" h="2303" w="2018">
                    <a:moveTo>
                      <a:pt x="2018" y="1754"/>
                    </a:moveTo>
                    <a:lnTo>
                      <a:pt x="772" y="2303"/>
                    </a:lnTo>
                    <a:lnTo>
                      <a:pt x="0" y="549"/>
                    </a:lnTo>
                    <a:lnTo>
                      <a:pt x="1246" y="0"/>
                    </a:lnTo>
                    <a:lnTo>
                      <a:pt x="2018" y="175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4" name="Google Shape;394;p42"/>
              <p:cNvSpPr/>
              <p:nvPr/>
            </p:nvSpPr>
            <p:spPr>
              <a:xfrm>
                <a:off x="3657600" y="2800350"/>
                <a:ext cx="1601788" cy="1827212"/>
              </a:xfrm>
              <a:custGeom>
                <a:rect b="b" l="l" r="r" t="t"/>
                <a:pathLst>
                  <a:path extrusionOk="0" h="2303" w="2018">
                    <a:moveTo>
                      <a:pt x="2018" y="1754"/>
                    </a:moveTo>
                    <a:lnTo>
                      <a:pt x="772" y="2303"/>
                    </a:lnTo>
                    <a:lnTo>
                      <a:pt x="0" y="549"/>
                    </a:lnTo>
                    <a:lnTo>
                      <a:pt x="1246" y="0"/>
                    </a:lnTo>
                    <a:lnTo>
                      <a:pt x="2018" y="1754"/>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 name="Google Shape;395;p42"/>
              <p:cNvSpPr/>
              <p:nvPr/>
            </p:nvSpPr>
            <p:spPr>
              <a:xfrm>
                <a:off x="4002087" y="2922587"/>
                <a:ext cx="252413" cy="196850"/>
              </a:xfrm>
              <a:custGeom>
                <a:rect b="b" l="l" r="r" t="t"/>
                <a:pathLst>
                  <a:path extrusionOk="0" h="247" w="317">
                    <a:moveTo>
                      <a:pt x="259" y="0"/>
                    </a:moveTo>
                    <a:lnTo>
                      <a:pt x="317" y="135"/>
                    </a:lnTo>
                    <a:lnTo>
                      <a:pt x="226" y="174"/>
                    </a:lnTo>
                    <a:lnTo>
                      <a:pt x="226" y="174"/>
                    </a:lnTo>
                    <a:lnTo>
                      <a:pt x="223" y="175"/>
                    </a:lnTo>
                    <a:lnTo>
                      <a:pt x="221" y="179"/>
                    </a:lnTo>
                    <a:lnTo>
                      <a:pt x="221" y="184"/>
                    </a:lnTo>
                    <a:lnTo>
                      <a:pt x="221" y="190"/>
                    </a:lnTo>
                    <a:lnTo>
                      <a:pt x="220" y="192"/>
                    </a:lnTo>
                    <a:lnTo>
                      <a:pt x="216" y="193"/>
                    </a:lnTo>
                    <a:lnTo>
                      <a:pt x="171" y="215"/>
                    </a:lnTo>
                    <a:lnTo>
                      <a:pt x="171" y="215"/>
                    </a:lnTo>
                    <a:lnTo>
                      <a:pt x="166" y="215"/>
                    </a:lnTo>
                    <a:lnTo>
                      <a:pt x="164" y="215"/>
                    </a:lnTo>
                    <a:lnTo>
                      <a:pt x="159" y="211"/>
                    </a:lnTo>
                    <a:lnTo>
                      <a:pt x="155" y="208"/>
                    </a:lnTo>
                    <a:lnTo>
                      <a:pt x="151" y="206"/>
                    </a:lnTo>
                    <a:lnTo>
                      <a:pt x="148" y="208"/>
                    </a:lnTo>
                    <a:lnTo>
                      <a:pt x="58" y="247"/>
                    </a:lnTo>
                    <a:lnTo>
                      <a:pt x="0" y="112"/>
                    </a:lnTo>
                    <a:lnTo>
                      <a:pt x="259" y="0"/>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6" name="Google Shape;396;p42"/>
              <p:cNvSpPr/>
              <p:nvPr/>
            </p:nvSpPr>
            <p:spPr>
              <a:xfrm>
                <a:off x="4138612" y="3071812"/>
                <a:ext cx="36513" cy="22225"/>
              </a:xfrm>
              <a:custGeom>
                <a:rect b="b" l="l" r="r" t="t"/>
                <a:pathLst>
                  <a:path extrusionOk="0" h="28" w="45">
                    <a:moveTo>
                      <a:pt x="10" y="6"/>
                    </a:moveTo>
                    <a:lnTo>
                      <a:pt x="23" y="1"/>
                    </a:lnTo>
                    <a:lnTo>
                      <a:pt x="23" y="1"/>
                    </a:lnTo>
                    <a:lnTo>
                      <a:pt x="26" y="0"/>
                    </a:lnTo>
                    <a:lnTo>
                      <a:pt x="29" y="1"/>
                    </a:lnTo>
                    <a:lnTo>
                      <a:pt x="34" y="5"/>
                    </a:lnTo>
                    <a:lnTo>
                      <a:pt x="39" y="8"/>
                    </a:lnTo>
                    <a:lnTo>
                      <a:pt x="41" y="8"/>
                    </a:lnTo>
                    <a:lnTo>
                      <a:pt x="45" y="6"/>
                    </a:lnTo>
                    <a:lnTo>
                      <a:pt x="0" y="28"/>
                    </a:lnTo>
                    <a:lnTo>
                      <a:pt x="0" y="28"/>
                    </a:lnTo>
                    <a:lnTo>
                      <a:pt x="3" y="24"/>
                    </a:lnTo>
                    <a:lnTo>
                      <a:pt x="5" y="23"/>
                    </a:lnTo>
                    <a:lnTo>
                      <a:pt x="5" y="16"/>
                    </a:lnTo>
                    <a:lnTo>
                      <a:pt x="5" y="11"/>
                    </a:lnTo>
                    <a:lnTo>
                      <a:pt x="6" y="8"/>
                    </a:lnTo>
                    <a:lnTo>
                      <a:pt x="10" y="6"/>
                    </a:lnTo>
                    <a:lnTo>
                      <a:pt x="10" y="6"/>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7" name="Google Shape;397;p42"/>
              <p:cNvSpPr/>
              <p:nvPr/>
            </p:nvSpPr>
            <p:spPr>
              <a:xfrm>
                <a:off x="4030662" y="2854325"/>
                <a:ext cx="163513" cy="246063"/>
              </a:xfrm>
              <a:custGeom>
                <a:rect b="b" l="l" r="r" t="t"/>
                <a:pathLst>
                  <a:path extrusionOk="0" h="310" w="205">
                    <a:moveTo>
                      <a:pt x="110" y="298"/>
                    </a:moveTo>
                    <a:lnTo>
                      <a:pt x="110" y="298"/>
                    </a:lnTo>
                    <a:lnTo>
                      <a:pt x="109" y="298"/>
                    </a:lnTo>
                    <a:lnTo>
                      <a:pt x="45" y="95"/>
                    </a:lnTo>
                    <a:lnTo>
                      <a:pt x="45" y="91"/>
                    </a:lnTo>
                    <a:lnTo>
                      <a:pt x="45" y="91"/>
                    </a:lnTo>
                    <a:lnTo>
                      <a:pt x="44" y="91"/>
                    </a:lnTo>
                    <a:lnTo>
                      <a:pt x="44" y="91"/>
                    </a:lnTo>
                    <a:lnTo>
                      <a:pt x="31" y="90"/>
                    </a:lnTo>
                    <a:lnTo>
                      <a:pt x="18" y="85"/>
                    </a:lnTo>
                    <a:lnTo>
                      <a:pt x="9" y="78"/>
                    </a:lnTo>
                    <a:lnTo>
                      <a:pt x="5" y="74"/>
                    </a:lnTo>
                    <a:lnTo>
                      <a:pt x="1" y="69"/>
                    </a:lnTo>
                    <a:lnTo>
                      <a:pt x="1" y="69"/>
                    </a:lnTo>
                    <a:lnTo>
                      <a:pt x="0" y="60"/>
                    </a:lnTo>
                    <a:lnTo>
                      <a:pt x="0" y="52"/>
                    </a:lnTo>
                    <a:lnTo>
                      <a:pt x="0" y="46"/>
                    </a:lnTo>
                    <a:lnTo>
                      <a:pt x="3" y="38"/>
                    </a:lnTo>
                    <a:lnTo>
                      <a:pt x="6" y="31"/>
                    </a:lnTo>
                    <a:lnTo>
                      <a:pt x="11" y="25"/>
                    </a:lnTo>
                    <a:lnTo>
                      <a:pt x="18" y="18"/>
                    </a:lnTo>
                    <a:lnTo>
                      <a:pt x="24" y="13"/>
                    </a:lnTo>
                    <a:lnTo>
                      <a:pt x="24" y="13"/>
                    </a:lnTo>
                    <a:lnTo>
                      <a:pt x="36" y="7"/>
                    </a:lnTo>
                    <a:lnTo>
                      <a:pt x="36" y="7"/>
                    </a:lnTo>
                    <a:lnTo>
                      <a:pt x="47" y="3"/>
                    </a:lnTo>
                    <a:lnTo>
                      <a:pt x="47" y="3"/>
                    </a:lnTo>
                    <a:lnTo>
                      <a:pt x="55" y="2"/>
                    </a:lnTo>
                    <a:lnTo>
                      <a:pt x="65" y="0"/>
                    </a:lnTo>
                    <a:lnTo>
                      <a:pt x="73" y="2"/>
                    </a:lnTo>
                    <a:lnTo>
                      <a:pt x="79" y="3"/>
                    </a:lnTo>
                    <a:lnTo>
                      <a:pt x="88" y="8"/>
                    </a:lnTo>
                    <a:lnTo>
                      <a:pt x="94" y="12"/>
                    </a:lnTo>
                    <a:lnTo>
                      <a:pt x="99" y="18"/>
                    </a:lnTo>
                    <a:lnTo>
                      <a:pt x="102" y="25"/>
                    </a:lnTo>
                    <a:lnTo>
                      <a:pt x="102" y="25"/>
                    </a:lnTo>
                    <a:lnTo>
                      <a:pt x="104" y="31"/>
                    </a:lnTo>
                    <a:lnTo>
                      <a:pt x="106" y="36"/>
                    </a:lnTo>
                    <a:lnTo>
                      <a:pt x="104" y="49"/>
                    </a:lnTo>
                    <a:lnTo>
                      <a:pt x="99" y="60"/>
                    </a:lnTo>
                    <a:lnTo>
                      <a:pt x="91" y="70"/>
                    </a:lnTo>
                    <a:lnTo>
                      <a:pt x="91" y="70"/>
                    </a:lnTo>
                    <a:lnTo>
                      <a:pt x="91" y="72"/>
                    </a:lnTo>
                    <a:lnTo>
                      <a:pt x="91" y="72"/>
                    </a:lnTo>
                    <a:lnTo>
                      <a:pt x="91" y="75"/>
                    </a:lnTo>
                    <a:lnTo>
                      <a:pt x="197" y="259"/>
                    </a:lnTo>
                    <a:lnTo>
                      <a:pt x="197" y="261"/>
                    </a:lnTo>
                    <a:lnTo>
                      <a:pt x="197" y="261"/>
                    </a:lnTo>
                    <a:lnTo>
                      <a:pt x="198" y="264"/>
                    </a:lnTo>
                    <a:lnTo>
                      <a:pt x="198" y="264"/>
                    </a:lnTo>
                    <a:lnTo>
                      <a:pt x="202" y="262"/>
                    </a:lnTo>
                    <a:lnTo>
                      <a:pt x="205" y="271"/>
                    </a:lnTo>
                    <a:lnTo>
                      <a:pt x="205" y="271"/>
                    </a:lnTo>
                    <a:lnTo>
                      <a:pt x="200" y="271"/>
                    </a:lnTo>
                    <a:lnTo>
                      <a:pt x="197" y="271"/>
                    </a:lnTo>
                    <a:lnTo>
                      <a:pt x="194" y="269"/>
                    </a:lnTo>
                    <a:lnTo>
                      <a:pt x="190" y="266"/>
                    </a:lnTo>
                    <a:lnTo>
                      <a:pt x="84" y="77"/>
                    </a:lnTo>
                    <a:lnTo>
                      <a:pt x="84" y="77"/>
                    </a:lnTo>
                    <a:lnTo>
                      <a:pt x="83" y="75"/>
                    </a:lnTo>
                    <a:lnTo>
                      <a:pt x="83" y="70"/>
                    </a:lnTo>
                    <a:lnTo>
                      <a:pt x="83" y="70"/>
                    </a:lnTo>
                    <a:lnTo>
                      <a:pt x="84" y="67"/>
                    </a:lnTo>
                    <a:lnTo>
                      <a:pt x="86" y="65"/>
                    </a:lnTo>
                    <a:lnTo>
                      <a:pt x="86" y="65"/>
                    </a:lnTo>
                    <a:lnTo>
                      <a:pt x="93" y="56"/>
                    </a:lnTo>
                    <a:lnTo>
                      <a:pt x="93" y="56"/>
                    </a:lnTo>
                    <a:lnTo>
                      <a:pt x="96" y="49"/>
                    </a:lnTo>
                    <a:lnTo>
                      <a:pt x="97" y="41"/>
                    </a:lnTo>
                    <a:lnTo>
                      <a:pt x="97" y="34"/>
                    </a:lnTo>
                    <a:lnTo>
                      <a:pt x="96" y="28"/>
                    </a:lnTo>
                    <a:lnTo>
                      <a:pt x="96" y="28"/>
                    </a:lnTo>
                    <a:lnTo>
                      <a:pt x="93" y="21"/>
                    </a:lnTo>
                    <a:lnTo>
                      <a:pt x="88" y="17"/>
                    </a:lnTo>
                    <a:lnTo>
                      <a:pt x="81" y="13"/>
                    </a:lnTo>
                    <a:lnTo>
                      <a:pt x="73" y="10"/>
                    </a:lnTo>
                    <a:lnTo>
                      <a:pt x="73" y="10"/>
                    </a:lnTo>
                    <a:lnTo>
                      <a:pt x="65" y="8"/>
                    </a:lnTo>
                    <a:lnTo>
                      <a:pt x="57" y="8"/>
                    </a:lnTo>
                    <a:lnTo>
                      <a:pt x="57" y="8"/>
                    </a:lnTo>
                    <a:lnTo>
                      <a:pt x="49" y="10"/>
                    </a:lnTo>
                    <a:lnTo>
                      <a:pt x="39" y="13"/>
                    </a:lnTo>
                    <a:lnTo>
                      <a:pt x="39" y="13"/>
                    </a:lnTo>
                    <a:lnTo>
                      <a:pt x="27" y="20"/>
                    </a:lnTo>
                    <a:lnTo>
                      <a:pt x="22" y="23"/>
                    </a:lnTo>
                    <a:lnTo>
                      <a:pt x="22" y="23"/>
                    </a:lnTo>
                    <a:lnTo>
                      <a:pt x="16" y="30"/>
                    </a:lnTo>
                    <a:lnTo>
                      <a:pt x="11" y="38"/>
                    </a:lnTo>
                    <a:lnTo>
                      <a:pt x="11" y="38"/>
                    </a:lnTo>
                    <a:lnTo>
                      <a:pt x="8" y="44"/>
                    </a:lnTo>
                    <a:lnTo>
                      <a:pt x="6" y="51"/>
                    </a:lnTo>
                    <a:lnTo>
                      <a:pt x="8" y="59"/>
                    </a:lnTo>
                    <a:lnTo>
                      <a:pt x="9" y="65"/>
                    </a:lnTo>
                    <a:lnTo>
                      <a:pt x="9" y="65"/>
                    </a:lnTo>
                    <a:lnTo>
                      <a:pt x="13" y="70"/>
                    </a:lnTo>
                    <a:lnTo>
                      <a:pt x="18" y="77"/>
                    </a:lnTo>
                    <a:lnTo>
                      <a:pt x="24" y="80"/>
                    </a:lnTo>
                    <a:lnTo>
                      <a:pt x="31" y="83"/>
                    </a:lnTo>
                    <a:lnTo>
                      <a:pt x="31" y="83"/>
                    </a:lnTo>
                    <a:lnTo>
                      <a:pt x="42" y="83"/>
                    </a:lnTo>
                    <a:lnTo>
                      <a:pt x="42" y="83"/>
                    </a:lnTo>
                    <a:lnTo>
                      <a:pt x="45" y="83"/>
                    </a:lnTo>
                    <a:lnTo>
                      <a:pt x="49" y="85"/>
                    </a:lnTo>
                    <a:lnTo>
                      <a:pt x="49" y="85"/>
                    </a:lnTo>
                    <a:lnTo>
                      <a:pt x="52" y="88"/>
                    </a:lnTo>
                    <a:lnTo>
                      <a:pt x="53" y="91"/>
                    </a:lnTo>
                    <a:lnTo>
                      <a:pt x="117" y="297"/>
                    </a:lnTo>
                    <a:lnTo>
                      <a:pt x="117" y="297"/>
                    </a:lnTo>
                    <a:lnTo>
                      <a:pt x="119" y="302"/>
                    </a:lnTo>
                    <a:lnTo>
                      <a:pt x="117" y="305"/>
                    </a:lnTo>
                    <a:lnTo>
                      <a:pt x="115" y="308"/>
                    </a:lnTo>
                    <a:lnTo>
                      <a:pt x="110" y="310"/>
                    </a:lnTo>
                    <a:lnTo>
                      <a:pt x="107" y="303"/>
                    </a:lnTo>
                    <a:lnTo>
                      <a:pt x="107" y="303"/>
                    </a:lnTo>
                    <a:lnTo>
                      <a:pt x="110" y="302"/>
                    </a:lnTo>
                    <a:lnTo>
                      <a:pt x="110" y="302"/>
                    </a:lnTo>
                    <a:lnTo>
                      <a:pt x="110" y="298"/>
                    </a:lnTo>
                    <a:lnTo>
                      <a:pt x="110" y="298"/>
                    </a:lnTo>
                    <a:close/>
                  </a:path>
                </a:pathLst>
              </a:custGeom>
              <a:solidFill>
                <a:srgbClr val="FBB03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8" name="Google Shape;398;p42"/>
              <p:cNvSpPr/>
              <p:nvPr/>
            </p:nvSpPr>
            <p:spPr>
              <a:xfrm>
                <a:off x="4184650" y="3024187"/>
                <a:ext cx="76200" cy="44450"/>
              </a:xfrm>
              <a:custGeom>
                <a:rect b="b" l="l" r="r" t="t"/>
                <a:pathLst>
                  <a:path extrusionOk="0" h="57" w="96">
                    <a:moveTo>
                      <a:pt x="11" y="57"/>
                    </a:moveTo>
                    <a:lnTo>
                      <a:pt x="11" y="57"/>
                    </a:lnTo>
                    <a:lnTo>
                      <a:pt x="94" y="21"/>
                    </a:lnTo>
                    <a:lnTo>
                      <a:pt x="94" y="21"/>
                    </a:lnTo>
                    <a:lnTo>
                      <a:pt x="96" y="14"/>
                    </a:lnTo>
                    <a:lnTo>
                      <a:pt x="96" y="8"/>
                    </a:lnTo>
                    <a:lnTo>
                      <a:pt x="91" y="3"/>
                    </a:lnTo>
                    <a:lnTo>
                      <a:pt x="86" y="0"/>
                    </a:lnTo>
                    <a:lnTo>
                      <a:pt x="86" y="0"/>
                    </a:lnTo>
                    <a:lnTo>
                      <a:pt x="1" y="37"/>
                    </a:lnTo>
                    <a:lnTo>
                      <a:pt x="1" y="37"/>
                    </a:lnTo>
                    <a:lnTo>
                      <a:pt x="0" y="42"/>
                    </a:lnTo>
                    <a:lnTo>
                      <a:pt x="1" y="48"/>
                    </a:lnTo>
                    <a:lnTo>
                      <a:pt x="4" y="53"/>
                    </a:lnTo>
                    <a:lnTo>
                      <a:pt x="11" y="57"/>
                    </a:lnTo>
                    <a:lnTo>
                      <a:pt x="11" y="57"/>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9" name="Google Shape;399;p42"/>
              <p:cNvSpPr/>
              <p:nvPr/>
            </p:nvSpPr>
            <p:spPr>
              <a:xfrm>
                <a:off x="4043362" y="3086100"/>
                <a:ext cx="77788" cy="44450"/>
              </a:xfrm>
              <a:custGeom>
                <a:rect b="b" l="l" r="r" t="t"/>
                <a:pathLst>
                  <a:path extrusionOk="0" h="55" w="98">
                    <a:moveTo>
                      <a:pt x="96" y="19"/>
                    </a:moveTo>
                    <a:lnTo>
                      <a:pt x="96" y="19"/>
                    </a:lnTo>
                    <a:lnTo>
                      <a:pt x="12" y="55"/>
                    </a:lnTo>
                    <a:lnTo>
                      <a:pt x="12" y="55"/>
                    </a:lnTo>
                    <a:lnTo>
                      <a:pt x="5" y="53"/>
                    </a:lnTo>
                    <a:lnTo>
                      <a:pt x="2" y="47"/>
                    </a:lnTo>
                    <a:lnTo>
                      <a:pt x="0" y="42"/>
                    </a:lnTo>
                    <a:lnTo>
                      <a:pt x="2" y="36"/>
                    </a:lnTo>
                    <a:lnTo>
                      <a:pt x="2" y="36"/>
                    </a:lnTo>
                    <a:lnTo>
                      <a:pt x="87" y="0"/>
                    </a:lnTo>
                    <a:lnTo>
                      <a:pt x="87" y="0"/>
                    </a:lnTo>
                    <a:lnTo>
                      <a:pt x="93" y="3"/>
                    </a:lnTo>
                    <a:lnTo>
                      <a:pt x="96" y="8"/>
                    </a:lnTo>
                    <a:lnTo>
                      <a:pt x="98" y="13"/>
                    </a:lnTo>
                    <a:lnTo>
                      <a:pt x="96" y="19"/>
                    </a:lnTo>
                    <a:lnTo>
                      <a:pt x="96" y="19"/>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 name="Google Shape;400;p42"/>
              <p:cNvSpPr/>
              <p:nvPr/>
            </p:nvSpPr>
            <p:spPr>
              <a:xfrm>
                <a:off x="3941762" y="3259137"/>
                <a:ext cx="749300" cy="317500"/>
              </a:xfrm>
              <a:custGeom>
                <a:rect b="b" l="l" r="r" t="t"/>
                <a:pathLst>
                  <a:path extrusionOk="0" h="401" w="945">
                    <a:moveTo>
                      <a:pt x="945" y="11"/>
                    </a:moveTo>
                    <a:lnTo>
                      <a:pt x="5" y="401"/>
                    </a:lnTo>
                    <a:lnTo>
                      <a:pt x="0" y="389"/>
                    </a:lnTo>
                    <a:lnTo>
                      <a:pt x="940" y="0"/>
                    </a:lnTo>
                    <a:lnTo>
                      <a:pt x="945" y="11"/>
                    </a:lnTo>
                    <a:close/>
                  </a:path>
                </a:pathLst>
              </a:custGeom>
              <a:solidFill>
                <a:srgbClr val="876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1" name="Google Shape;401;p42"/>
              <p:cNvSpPr/>
              <p:nvPr/>
            </p:nvSpPr>
            <p:spPr>
              <a:xfrm>
                <a:off x="3975100" y="3538537"/>
                <a:ext cx="28575" cy="30163"/>
              </a:xfrm>
              <a:custGeom>
                <a:rect b="b" l="l" r="r" t="t"/>
                <a:pathLst>
                  <a:path extrusionOk="0" h="37" w="37">
                    <a:moveTo>
                      <a:pt x="18" y="37"/>
                    </a:moveTo>
                    <a:lnTo>
                      <a:pt x="18" y="37"/>
                    </a:lnTo>
                    <a:lnTo>
                      <a:pt x="13" y="37"/>
                    </a:lnTo>
                    <a:lnTo>
                      <a:pt x="8" y="34"/>
                    </a:lnTo>
                    <a:lnTo>
                      <a:pt x="5" y="31"/>
                    </a:lnTo>
                    <a:lnTo>
                      <a:pt x="2" y="26"/>
                    </a:lnTo>
                    <a:lnTo>
                      <a:pt x="2" y="26"/>
                    </a:lnTo>
                    <a:lnTo>
                      <a:pt x="0" y="19"/>
                    </a:lnTo>
                    <a:lnTo>
                      <a:pt x="2" y="11"/>
                    </a:lnTo>
                    <a:lnTo>
                      <a:pt x="2" y="11"/>
                    </a:lnTo>
                    <a:lnTo>
                      <a:pt x="5" y="6"/>
                    </a:lnTo>
                    <a:lnTo>
                      <a:pt x="11" y="1"/>
                    </a:lnTo>
                    <a:lnTo>
                      <a:pt x="11" y="1"/>
                    </a:lnTo>
                    <a:lnTo>
                      <a:pt x="18" y="0"/>
                    </a:lnTo>
                    <a:lnTo>
                      <a:pt x="18" y="0"/>
                    </a:lnTo>
                    <a:lnTo>
                      <a:pt x="24" y="1"/>
                    </a:lnTo>
                    <a:lnTo>
                      <a:pt x="29" y="3"/>
                    </a:lnTo>
                    <a:lnTo>
                      <a:pt x="33" y="6"/>
                    </a:lnTo>
                    <a:lnTo>
                      <a:pt x="36" y="11"/>
                    </a:lnTo>
                    <a:lnTo>
                      <a:pt x="36" y="11"/>
                    </a:lnTo>
                    <a:lnTo>
                      <a:pt x="37" y="19"/>
                    </a:lnTo>
                    <a:lnTo>
                      <a:pt x="36" y="26"/>
                    </a:lnTo>
                    <a:lnTo>
                      <a:pt x="36" y="26"/>
                    </a:lnTo>
                    <a:lnTo>
                      <a:pt x="31" y="32"/>
                    </a:lnTo>
                    <a:lnTo>
                      <a:pt x="26" y="36"/>
                    </a:lnTo>
                    <a:lnTo>
                      <a:pt x="26" y="36"/>
                    </a:lnTo>
                    <a:lnTo>
                      <a:pt x="18" y="37"/>
                    </a:lnTo>
                    <a:lnTo>
                      <a:pt x="18" y="37"/>
                    </a:lnTo>
                    <a:close/>
                  </a:path>
                </a:pathLst>
              </a:custGeom>
              <a:solidFill>
                <a:srgbClr val="E2713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2" name="Google Shape;402;p42"/>
              <p:cNvSpPr/>
              <p:nvPr/>
            </p:nvSpPr>
            <p:spPr>
              <a:xfrm>
                <a:off x="3971925" y="3535362"/>
                <a:ext cx="34925" cy="34925"/>
              </a:xfrm>
              <a:custGeom>
                <a:rect b="b" l="l" r="r" t="t"/>
                <a:pathLst>
                  <a:path extrusionOk="0" h="44" w="44">
                    <a:moveTo>
                      <a:pt x="21" y="7"/>
                    </a:moveTo>
                    <a:lnTo>
                      <a:pt x="21" y="7"/>
                    </a:lnTo>
                    <a:lnTo>
                      <a:pt x="26" y="7"/>
                    </a:lnTo>
                    <a:lnTo>
                      <a:pt x="31" y="10"/>
                    </a:lnTo>
                    <a:lnTo>
                      <a:pt x="34" y="12"/>
                    </a:lnTo>
                    <a:lnTo>
                      <a:pt x="36" y="17"/>
                    </a:lnTo>
                    <a:lnTo>
                      <a:pt x="36" y="17"/>
                    </a:lnTo>
                    <a:lnTo>
                      <a:pt x="37" y="23"/>
                    </a:lnTo>
                    <a:lnTo>
                      <a:pt x="36" y="28"/>
                    </a:lnTo>
                    <a:lnTo>
                      <a:pt x="32" y="33"/>
                    </a:lnTo>
                    <a:lnTo>
                      <a:pt x="27" y="38"/>
                    </a:lnTo>
                    <a:lnTo>
                      <a:pt x="27" y="38"/>
                    </a:lnTo>
                    <a:lnTo>
                      <a:pt x="21" y="38"/>
                    </a:lnTo>
                    <a:lnTo>
                      <a:pt x="21" y="38"/>
                    </a:lnTo>
                    <a:lnTo>
                      <a:pt x="18" y="38"/>
                    </a:lnTo>
                    <a:lnTo>
                      <a:pt x="13" y="36"/>
                    </a:lnTo>
                    <a:lnTo>
                      <a:pt x="10" y="33"/>
                    </a:lnTo>
                    <a:lnTo>
                      <a:pt x="6" y="28"/>
                    </a:lnTo>
                    <a:lnTo>
                      <a:pt x="6" y="28"/>
                    </a:lnTo>
                    <a:lnTo>
                      <a:pt x="6" y="23"/>
                    </a:lnTo>
                    <a:lnTo>
                      <a:pt x="6" y="17"/>
                    </a:lnTo>
                    <a:lnTo>
                      <a:pt x="11" y="12"/>
                    </a:lnTo>
                    <a:lnTo>
                      <a:pt x="16" y="9"/>
                    </a:lnTo>
                    <a:lnTo>
                      <a:pt x="16" y="9"/>
                    </a:lnTo>
                    <a:lnTo>
                      <a:pt x="21" y="7"/>
                    </a:lnTo>
                    <a:close/>
                    <a:moveTo>
                      <a:pt x="21" y="0"/>
                    </a:moveTo>
                    <a:lnTo>
                      <a:pt x="21" y="0"/>
                    </a:lnTo>
                    <a:lnTo>
                      <a:pt x="13" y="2"/>
                    </a:lnTo>
                    <a:lnTo>
                      <a:pt x="13" y="2"/>
                    </a:lnTo>
                    <a:lnTo>
                      <a:pt x="6" y="7"/>
                    </a:lnTo>
                    <a:lnTo>
                      <a:pt x="1" y="15"/>
                    </a:lnTo>
                    <a:lnTo>
                      <a:pt x="1" y="15"/>
                    </a:lnTo>
                    <a:lnTo>
                      <a:pt x="0" y="23"/>
                    </a:lnTo>
                    <a:lnTo>
                      <a:pt x="1" y="31"/>
                    </a:lnTo>
                    <a:lnTo>
                      <a:pt x="1" y="31"/>
                    </a:lnTo>
                    <a:lnTo>
                      <a:pt x="5" y="36"/>
                    </a:lnTo>
                    <a:lnTo>
                      <a:pt x="10" y="41"/>
                    </a:lnTo>
                    <a:lnTo>
                      <a:pt x="14" y="43"/>
                    </a:lnTo>
                    <a:lnTo>
                      <a:pt x="21" y="44"/>
                    </a:lnTo>
                    <a:lnTo>
                      <a:pt x="21" y="44"/>
                    </a:lnTo>
                    <a:lnTo>
                      <a:pt x="29" y="43"/>
                    </a:lnTo>
                    <a:lnTo>
                      <a:pt x="29" y="43"/>
                    </a:lnTo>
                    <a:lnTo>
                      <a:pt x="37" y="38"/>
                    </a:lnTo>
                    <a:lnTo>
                      <a:pt x="42" y="31"/>
                    </a:lnTo>
                    <a:lnTo>
                      <a:pt x="42" y="31"/>
                    </a:lnTo>
                    <a:lnTo>
                      <a:pt x="44" y="23"/>
                    </a:lnTo>
                    <a:lnTo>
                      <a:pt x="42" y="15"/>
                    </a:lnTo>
                    <a:lnTo>
                      <a:pt x="42" y="15"/>
                    </a:lnTo>
                    <a:lnTo>
                      <a:pt x="39" y="9"/>
                    </a:lnTo>
                    <a:lnTo>
                      <a:pt x="34" y="5"/>
                    </a:lnTo>
                    <a:lnTo>
                      <a:pt x="27" y="2"/>
                    </a:lnTo>
                    <a:lnTo>
                      <a:pt x="21" y="0"/>
                    </a:lnTo>
                    <a:lnTo>
                      <a:pt x="21" y="0"/>
                    </a:lnTo>
                    <a:close/>
                  </a:path>
                </a:pathLst>
              </a:custGeom>
              <a:solidFill>
                <a:srgbClr val="F9EE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 name="Google Shape;403;p42"/>
              <p:cNvSpPr/>
              <p:nvPr/>
            </p:nvSpPr>
            <p:spPr>
              <a:xfrm>
                <a:off x="3976687" y="3540125"/>
                <a:ext cx="25400" cy="25400"/>
              </a:xfrm>
              <a:custGeom>
                <a:rect b="b" l="l" r="r" t="t"/>
                <a:pathLst>
                  <a:path extrusionOk="0" h="31" w="31">
                    <a:moveTo>
                      <a:pt x="15" y="0"/>
                    </a:moveTo>
                    <a:lnTo>
                      <a:pt x="15" y="0"/>
                    </a:lnTo>
                    <a:lnTo>
                      <a:pt x="20" y="0"/>
                    </a:lnTo>
                    <a:lnTo>
                      <a:pt x="25" y="3"/>
                    </a:lnTo>
                    <a:lnTo>
                      <a:pt x="28" y="5"/>
                    </a:lnTo>
                    <a:lnTo>
                      <a:pt x="30" y="10"/>
                    </a:lnTo>
                    <a:lnTo>
                      <a:pt x="30" y="10"/>
                    </a:lnTo>
                    <a:lnTo>
                      <a:pt x="31" y="16"/>
                    </a:lnTo>
                    <a:lnTo>
                      <a:pt x="30" y="21"/>
                    </a:lnTo>
                    <a:lnTo>
                      <a:pt x="26" y="26"/>
                    </a:lnTo>
                    <a:lnTo>
                      <a:pt x="21" y="31"/>
                    </a:lnTo>
                    <a:lnTo>
                      <a:pt x="21" y="31"/>
                    </a:lnTo>
                    <a:lnTo>
                      <a:pt x="15" y="31"/>
                    </a:lnTo>
                    <a:lnTo>
                      <a:pt x="15" y="31"/>
                    </a:lnTo>
                    <a:lnTo>
                      <a:pt x="12" y="31"/>
                    </a:lnTo>
                    <a:lnTo>
                      <a:pt x="7" y="29"/>
                    </a:lnTo>
                    <a:lnTo>
                      <a:pt x="4" y="26"/>
                    </a:lnTo>
                    <a:lnTo>
                      <a:pt x="0" y="21"/>
                    </a:lnTo>
                    <a:lnTo>
                      <a:pt x="0" y="21"/>
                    </a:lnTo>
                    <a:lnTo>
                      <a:pt x="0" y="16"/>
                    </a:lnTo>
                    <a:lnTo>
                      <a:pt x="0" y="10"/>
                    </a:lnTo>
                    <a:lnTo>
                      <a:pt x="5" y="5"/>
                    </a:lnTo>
                    <a:lnTo>
                      <a:pt x="10" y="2"/>
                    </a:lnTo>
                    <a:lnTo>
                      <a:pt x="10" y="2"/>
                    </a:lnTo>
                    <a:lnTo>
                      <a:pt x="1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4" name="Google Shape;404;p42"/>
              <p:cNvSpPr/>
              <p:nvPr/>
            </p:nvSpPr>
            <p:spPr>
              <a:xfrm>
                <a:off x="3971925" y="3535362"/>
                <a:ext cx="34925" cy="34925"/>
              </a:xfrm>
              <a:custGeom>
                <a:rect b="b" l="l" r="r" t="t"/>
                <a:pathLst>
                  <a:path extrusionOk="0" h="44" w="44">
                    <a:moveTo>
                      <a:pt x="21" y="0"/>
                    </a:moveTo>
                    <a:lnTo>
                      <a:pt x="21" y="0"/>
                    </a:lnTo>
                    <a:lnTo>
                      <a:pt x="13" y="2"/>
                    </a:lnTo>
                    <a:lnTo>
                      <a:pt x="13" y="2"/>
                    </a:lnTo>
                    <a:lnTo>
                      <a:pt x="6" y="7"/>
                    </a:lnTo>
                    <a:lnTo>
                      <a:pt x="1" y="15"/>
                    </a:lnTo>
                    <a:lnTo>
                      <a:pt x="1" y="15"/>
                    </a:lnTo>
                    <a:lnTo>
                      <a:pt x="0" y="23"/>
                    </a:lnTo>
                    <a:lnTo>
                      <a:pt x="1" y="31"/>
                    </a:lnTo>
                    <a:lnTo>
                      <a:pt x="1" y="31"/>
                    </a:lnTo>
                    <a:lnTo>
                      <a:pt x="5" y="36"/>
                    </a:lnTo>
                    <a:lnTo>
                      <a:pt x="10" y="41"/>
                    </a:lnTo>
                    <a:lnTo>
                      <a:pt x="14" y="43"/>
                    </a:lnTo>
                    <a:lnTo>
                      <a:pt x="21" y="44"/>
                    </a:lnTo>
                    <a:lnTo>
                      <a:pt x="21" y="44"/>
                    </a:lnTo>
                    <a:lnTo>
                      <a:pt x="29" y="43"/>
                    </a:lnTo>
                    <a:lnTo>
                      <a:pt x="29" y="43"/>
                    </a:lnTo>
                    <a:lnTo>
                      <a:pt x="37" y="38"/>
                    </a:lnTo>
                    <a:lnTo>
                      <a:pt x="42" y="31"/>
                    </a:lnTo>
                    <a:lnTo>
                      <a:pt x="42" y="31"/>
                    </a:lnTo>
                    <a:lnTo>
                      <a:pt x="44" y="23"/>
                    </a:lnTo>
                    <a:lnTo>
                      <a:pt x="42" y="15"/>
                    </a:lnTo>
                    <a:lnTo>
                      <a:pt x="42" y="15"/>
                    </a:lnTo>
                    <a:lnTo>
                      <a:pt x="39" y="9"/>
                    </a:lnTo>
                    <a:lnTo>
                      <a:pt x="34" y="5"/>
                    </a:lnTo>
                    <a:lnTo>
                      <a:pt x="27" y="2"/>
                    </a:lnTo>
                    <a:lnTo>
                      <a:pt x="21" y="0"/>
                    </a:lnTo>
                    <a:lnTo>
                      <a:pt x="2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 name="Google Shape;405;p42"/>
              <p:cNvSpPr/>
              <p:nvPr/>
            </p:nvSpPr>
            <p:spPr>
              <a:xfrm>
                <a:off x="4621212" y="3270250"/>
                <a:ext cx="28575" cy="30163"/>
              </a:xfrm>
              <a:custGeom>
                <a:rect b="b" l="l" r="r" t="t"/>
                <a:pathLst>
                  <a:path extrusionOk="0" h="37" w="36">
                    <a:moveTo>
                      <a:pt x="18" y="37"/>
                    </a:moveTo>
                    <a:lnTo>
                      <a:pt x="18" y="37"/>
                    </a:lnTo>
                    <a:lnTo>
                      <a:pt x="13" y="37"/>
                    </a:lnTo>
                    <a:lnTo>
                      <a:pt x="9" y="34"/>
                    </a:lnTo>
                    <a:lnTo>
                      <a:pt x="4" y="31"/>
                    </a:lnTo>
                    <a:lnTo>
                      <a:pt x="0" y="26"/>
                    </a:lnTo>
                    <a:lnTo>
                      <a:pt x="0" y="26"/>
                    </a:lnTo>
                    <a:lnTo>
                      <a:pt x="0" y="19"/>
                    </a:lnTo>
                    <a:lnTo>
                      <a:pt x="0" y="11"/>
                    </a:lnTo>
                    <a:lnTo>
                      <a:pt x="5" y="6"/>
                    </a:lnTo>
                    <a:lnTo>
                      <a:pt x="12" y="1"/>
                    </a:lnTo>
                    <a:lnTo>
                      <a:pt x="12" y="1"/>
                    </a:lnTo>
                    <a:lnTo>
                      <a:pt x="18" y="0"/>
                    </a:lnTo>
                    <a:lnTo>
                      <a:pt x="18" y="0"/>
                    </a:lnTo>
                    <a:lnTo>
                      <a:pt x="23" y="1"/>
                    </a:lnTo>
                    <a:lnTo>
                      <a:pt x="28" y="3"/>
                    </a:lnTo>
                    <a:lnTo>
                      <a:pt x="33" y="6"/>
                    </a:lnTo>
                    <a:lnTo>
                      <a:pt x="36" y="11"/>
                    </a:lnTo>
                    <a:lnTo>
                      <a:pt x="36" y="11"/>
                    </a:lnTo>
                    <a:lnTo>
                      <a:pt x="36" y="19"/>
                    </a:lnTo>
                    <a:lnTo>
                      <a:pt x="36" y="26"/>
                    </a:lnTo>
                    <a:lnTo>
                      <a:pt x="36" y="26"/>
                    </a:lnTo>
                    <a:lnTo>
                      <a:pt x="31" y="32"/>
                    </a:lnTo>
                    <a:lnTo>
                      <a:pt x="25" y="35"/>
                    </a:lnTo>
                    <a:lnTo>
                      <a:pt x="25" y="35"/>
                    </a:lnTo>
                    <a:lnTo>
                      <a:pt x="18" y="37"/>
                    </a:lnTo>
                    <a:lnTo>
                      <a:pt x="18" y="37"/>
                    </a:lnTo>
                    <a:close/>
                  </a:path>
                </a:pathLst>
              </a:custGeom>
              <a:solidFill>
                <a:srgbClr val="B799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 name="Google Shape;406;p42"/>
              <p:cNvSpPr/>
              <p:nvPr/>
            </p:nvSpPr>
            <p:spPr>
              <a:xfrm>
                <a:off x="4618037" y="3270250"/>
                <a:ext cx="33338" cy="33338"/>
              </a:xfrm>
              <a:custGeom>
                <a:rect b="b" l="l" r="r" t="t"/>
                <a:pathLst>
                  <a:path extrusionOk="0" h="42" w="42">
                    <a:moveTo>
                      <a:pt x="21" y="5"/>
                    </a:moveTo>
                    <a:lnTo>
                      <a:pt x="21" y="5"/>
                    </a:lnTo>
                    <a:lnTo>
                      <a:pt x="26" y="7"/>
                    </a:lnTo>
                    <a:lnTo>
                      <a:pt x="29" y="8"/>
                    </a:lnTo>
                    <a:lnTo>
                      <a:pt x="33" y="11"/>
                    </a:lnTo>
                    <a:lnTo>
                      <a:pt x="36" y="15"/>
                    </a:lnTo>
                    <a:lnTo>
                      <a:pt x="36" y="15"/>
                    </a:lnTo>
                    <a:lnTo>
                      <a:pt x="38" y="21"/>
                    </a:lnTo>
                    <a:lnTo>
                      <a:pt x="36" y="26"/>
                    </a:lnTo>
                    <a:lnTo>
                      <a:pt x="33" y="33"/>
                    </a:lnTo>
                    <a:lnTo>
                      <a:pt x="28" y="36"/>
                    </a:lnTo>
                    <a:lnTo>
                      <a:pt x="28" y="36"/>
                    </a:lnTo>
                    <a:lnTo>
                      <a:pt x="21" y="36"/>
                    </a:lnTo>
                    <a:lnTo>
                      <a:pt x="21" y="36"/>
                    </a:lnTo>
                    <a:lnTo>
                      <a:pt x="16" y="36"/>
                    </a:lnTo>
                    <a:lnTo>
                      <a:pt x="13" y="34"/>
                    </a:lnTo>
                    <a:lnTo>
                      <a:pt x="10" y="31"/>
                    </a:lnTo>
                    <a:lnTo>
                      <a:pt x="7" y="26"/>
                    </a:lnTo>
                    <a:lnTo>
                      <a:pt x="7" y="26"/>
                    </a:lnTo>
                    <a:lnTo>
                      <a:pt x="5" y="21"/>
                    </a:lnTo>
                    <a:lnTo>
                      <a:pt x="7" y="15"/>
                    </a:lnTo>
                    <a:lnTo>
                      <a:pt x="10" y="10"/>
                    </a:lnTo>
                    <a:lnTo>
                      <a:pt x="15" y="7"/>
                    </a:lnTo>
                    <a:lnTo>
                      <a:pt x="15" y="7"/>
                    </a:lnTo>
                    <a:lnTo>
                      <a:pt x="21" y="5"/>
                    </a:lnTo>
                    <a:close/>
                    <a:moveTo>
                      <a:pt x="21" y="0"/>
                    </a:moveTo>
                    <a:lnTo>
                      <a:pt x="21" y="0"/>
                    </a:lnTo>
                    <a:lnTo>
                      <a:pt x="21" y="0"/>
                    </a:lnTo>
                    <a:lnTo>
                      <a:pt x="13" y="2"/>
                    </a:lnTo>
                    <a:lnTo>
                      <a:pt x="13" y="2"/>
                    </a:lnTo>
                    <a:lnTo>
                      <a:pt x="7" y="5"/>
                    </a:lnTo>
                    <a:lnTo>
                      <a:pt x="2" y="13"/>
                    </a:lnTo>
                    <a:lnTo>
                      <a:pt x="0" y="21"/>
                    </a:lnTo>
                    <a:lnTo>
                      <a:pt x="2" y="29"/>
                    </a:lnTo>
                    <a:lnTo>
                      <a:pt x="2" y="29"/>
                    </a:lnTo>
                    <a:lnTo>
                      <a:pt x="5" y="34"/>
                    </a:lnTo>
                    <a:lnTo>
                      <a:pt x="10" y="39"/>
                    </a:lnTo>
                    <a:lnTo>
                      <a:pt x="15" y="42"/>
                    </a:lnTo>
                    <a:lnTo>
                      <a:pt x="21" y="42"/>
                    </a:lnTo>
                    <a:lnTo>
                      <a:pt x="21" y="42"/>
                    </a:lnTo>
                    <a:lnTo>
                      <a:pt x="29" y="41"/>
                    </a:lnTo>
                    <a:lnTo>
                      <a:pt x="29" y="41"/>
                    </a:lnTo>
                    <a:lnTo>
                      <a:pt x="36" y="36"/>
                    </a:lnTo>
                    <a:lnTo>
                      <a:pt x="41" y="29"/>
                    </a:lnTo>
                    <a:lnTo>
                      <a:pt x="41" y="29"/>
                    </a:lnTo>
                    <a:lnTo>
                      <a:pt x="42" y="21"/>
                    </a:lnTo>
                    <a:lnTo>
                      <a:pt x="41" y="13"/>
                    </a:lnTo>
                    <a:lnTo>
                      <a:pt x="41" y="13"/>
                    </a:lnTo>
                    <a:lnTo>
                      <a:pt x="38" y="7"/>
                    </a:lnTo>
                    <a:lnTo>
                      <a:pt x="33" y="3"/>
                    </a:lnTo>
                    <a:lnTo>
                      <a:pt x="28" y="0"/>
                    </a:lnTo>
                    <a:lnTo>
                      <a:pt x="21" y="0"/>
                    </a:lnTo>
                    <a:lnTo>
                      <a:pt x="21" y="0"/>
                    </a:lnTo>
                    <a:close/>
                  </a:path>
                </a:pathLst>
              </a:custGeom>
              <a:solidFill>
                <a:srgbClr val="F9EE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 name="Google Shape;407;p42"/>
              <p:cNvSpPr/>
              <p:nvPr/>
            </p:nvSpPr>
            <p:spPr>
              <a:xfrm>
                <a:off x="4622800" y="3273425"/>
                <a:ext cx="25400" cy="23813"/>
              </a:xfrm>
              <a:custGeom>
                <a:rect b="b" l="l" r="r" t="t"/>
                <a:pathLst>
                  <a:path extrusionOk="0" h="31" w="33">
                    <a:moveTo>
                      <a:pt x="16" y="0"/>
                    </a:moveTo>
                    <a:lnTo>
                      <a:pt x="16" y="0"/>
                    </a:lnTo>
                    <a:lnTo>
                      <a:pt x="21" y="2"/>
                    </a:lnTo>
                    <a:lnTo>
                      <a:pt x="24" y="3"/>
                    </a:lnTo>
                    <a:lnTo>
                      <a:pt x="28" y="6"/>
                    </a:lnTo>
                    <a:lnTo>
                      <a:pt x="31" y="10"/>
                    </a:lnTo>
                    <a:lnTo>
                      <a:pt x="31" y="10"/>
                    </a:lnTo>
                    <a:lnTo>
                      <a:pt x="33" y="16"/>
                    </a:lnTo>
                    <a:lnTo>
                      <a:pt x="31" y="21"/>
                    </a:lnTo>
                    <a:lnTo>
                      <a:pt x="28" y="28"/>
                    </a:lnTo>
                    <a:lnTo>
                      <a:pt x="23" y="31"/>
                    </a:lnTo>
                    <a:lnTo>
                      <a:pt x="23" y="31"/>
                    </a:lnTo>
                    <a:lnTo>
                      <a:pt x="16" y="31"/>
                    </a:lnTo>
                    <a:lnTo>
                      <a:pt x="16" y="31"/>
                    </a:lnTo>
                    <a:lnTo>
                      <a:pt x="11" y="31"/>
                    </a:lnTo>
                    <a:lnTo>
                      <a:pt x="8" y="29"/>
                    </a:lnTo>
                    <a:lnTo>
                      <a:pt x="5" y="26"/>
                    </a:lnTo>
                    <a:lnTo>
                      <a:pt x="2" y="21"/>
                    </a:lnTo>
                    <a:lnTo>
                      <a:pt x="2" y="21"/>
                    </a:lnTo>
                    <a:lnTo>
                      <a:pt x="0" y="16"/>
                    </a:lnTo>
                    <a:lnTo>
                      <a:pt x="2" y="10"/>
                    </a:lnTo>
                    <a:lnTo>
                      <a:pt x="5" y="5"/>
                    </a:lnTo>
                    <a:lnTo>
                      <a:pt x="10" y="2"/>
                    </a:lnTo>
                    <a:lnTo>
                      <a:pt x="10" y="2"/>
                    </a:lnTo>
                    <a:lnTo>
                      <a:pt x="1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8" name="Google Shape;408;p42"/>
              <p:cNvSpPr/>
              <p:nvPr/>
            </p:nvSpPr>
            <p:spPr>
              <a:xfrm>
                <a:off x="4618037" y="3270250"/>
                <a:ext cx="33338" cy="33338"/>
              </a:xfrm>
              <a:custGeom>
                <a:rect b="b" l="l" r="r" t="t"/>
                <a:pathLst>
                  <a:path extrusionOk="0" h="42" w="42">
                    <a:moveTo>
                      <a:pt x="21" y="0"/>
                    </a:moveTo>
                    <a:lnTo>
                      <a:pt x="21" y="0"/>
                    </a:lnTo>
                    <a:lnTo>
                      <a:pt x="21" y="0"/>
                    </a:lnTo>
                    <a:lnTo>
                      <a:pt x="13" y="2"/>
                    </a:lnTo>
                    <a:lnTo>
                      <a:pt x="13" y="2"/>
                    </a:lnTo>
                    <a:lnTo>
                      <a:pt x="7" y="5"/>
                    </a:lnTo>
                    <a:lnTo>
                      <a:pt x="2" y="13"/>
                    </a:lnTo>
                    <a:lnTo>
                      <a:pt x="0" y="21"/>
                    </a:lnTo>
                    <a:lnTo>
                      <a:pt x="2" y="29"/>
                    </a:lnTo>
                    <a:lnTo>
                      <a:pt x="2" y="29"/>
                    </a:lnTo>
                    <a:lnTo>
                      <a:pt x="5" y="34"/>
                    </a:lnTo>
                    <a:lnTo>
                      <a:pt x="10" y="39"/>
                    </a:lnTo>
                    <a:lnTo>
                      <a:pt x="15" y="42"/>
                    </a:lnTo>
                    <a:lnTo>
                      <a:pt x="21" y="42"/>
                    </a:lnTo>
                    <a:lnTo>
                      <a:pt x="21" y="42"/>
                    </a:lnTo>
                    <a:lnTo>
                      <a:pt x="29" y="41"/>
                    </a:lnTo>
                    <a:lnTo>
                      <a:pt x="29" y="41"/>
                    </a:lnTo>
                    <a:lnTo>
                      <a:pt x="36" y="36"/>
                    </a:lnTo>
                    <a:lnTo>
                      <a:pt x="41" y="29"/>
                    </a:lnTo>
                    <a:lnTo>
                      <a:pt x="41" y="29"/>
                    </a:lnTo>
                    <a:lnTo>
                      <a:pt x="42" y="21"/>
                    </a:lnTo>
                    <a:lnTo>
                      <a:pt x="41" y="13"/>
                    </a:lnTo>
                    <a:lnTo>
                      <a:pt x="41" y="13"/>
                    </a:lnTo>
                    <a:lnTo>
                      <a:pt x="38" y="7"/>
                    </a:lnTo>
                    <a:lnTo>
                      <a:pt x="33" y="3"/>
                    </a:lnTo>
                    <a:lnTo>
                      <a:pt x="28" y="0"/>
                    </a:lnTo>
                    <a:lnTo>
                      <a:pt x="21" y="0"/>
                    </a:lnTo>
                    <a:lnTo>
                      <a:pt x="2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 name="Google Shape;409;p42"/>
              <p:cNvSpPr/>
              <p:nvPr/>
            </p:nvSpPr>
            <p:spPr>
              <a:xfrm>
                <a:off x="4308475" y="3400425"/>
                <a:ext cx="30163" cy="28575"/>
              </a:xfrm>
              <a:custGeom>
                <a:rect b="b" l="l" r="r" t="t"/>
                <a:pathLst>
                  <a:path extrusionOk="0" h="38" w="37">
                    <a:moveTo>
                      <a:pt x="19" y="38"/>
                    </a:moveTo>
                    <a:lnTo>
                      <a:pt x="19" y="38"/>
                    </a:lnTo>
                    <a:lnTo>
                      <a:pt x="13" y="36"/>
                    </a:lnTo>
                    <a:lnTo>
                      <a:pt x="8" y="35"/>
                    </a:lnTo>
                    <a:lnTo>
                      <a:pt x="5" y="31"/>
                    </a:lnTo>
                    <a:lnTo>
                      <a:pt x="1" y="27"/>
                    </a:lnTo>
                    <a:lnTo>
                      <a:pt x="1" y="27"/>
                    </a:lnTo>
                    <a:lnTo>
                      <a:pt x="0" y="18"/>
                    </a:lnTo>
                    <a:lnTo>
                      <a:pt x="1" y="12"/>
                    </a:lnTo>
                    <a:lnTo>
                      <a:pt x="6" y="5"/>
                    </a:lnTo>
                    <a:lnTo>
                      <a:pt x="11" y="2"/>
                    </a:lnTo>
                    <a:lnTo>
                      <a:pt x="11" y="2"/>
                    </a:lnTo>
                    <a:lnTo>
                      <a:pt x="19" y="0"/>
                    </a:lnTo>
                    <a:lnTo>
                      <a:pt x="19" y="0"/>
                    </a:lnTo>
                    <a:lnTo>
                      <a:pt x="24" y="0"/>
                    </a:lnTo>
                    <a:lnTo>
                      <a:pt x="29" y="4"/>
                    </a:lnTo>
                    <a:lnTo>
                      <a:pt x="34" y="7"/>
                    </a:lnTo>
                    <a:lnTo>
                      <a:pt x="36" y="12"/>
                    </a:lnTo>
                    <a:lnTo>
                      <a:pt x="36" y="12"/>
                    </a:lnTo>
                    <a:lnTo>
                      <a:pt x="37" y="18"/>
                    </a:lnTo>
                    <a:lnTo>
                      <a:pt x="36" y="27"/>
                    </a:lnTo>
                    <a:lnTo>
                      <a:pt x="32" y="31"/>
                    </a:lnTo>
                    <a:lnTo>
                      <a:pt x="26" y="36"/>
                    </a:lnTo>
                    <a:lnTo>
                      <a:pt x="26" y="36"/>
                    </a:lnTo>
                    <a:lnTo>
                      <a:pt x="19" y="38"/>
                    </a:lnTo>
                    <a:lnTo>
                      <a:pt x="19" y="38"/>
                    </a:lnTo>
                    <a:close/>
                  </a:path>
                </a:pathLst>
              </a:custGeom>
              <a:solidFill>
                <a:srgbClr val="E3C62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 name="Google Shape;410;p42"/>
              <p:cNvSpPr/>
              <p:nvPr/>
            </p:nvSpPr>
            <p:spPr>
              <a:xfrm>
                <a:off x="4308475" y="3397250"/>
                <a:ext cx="33338" cy="34925"/>
              </a:xfrm>
              <a:custGeom>
                <a:rect b="b" l="l" r="r" t="t"/>
                <a:pathLst>
                  <a:path extrusionOk="0" h="44" w="43">
                    <a:moveTo>
                      <a:pt x="21" y="7"/>
                    </a:moveTo>
                    <a:lnTo>
                      <a:pt x="21" y="7"/>
                    </a:lnTo>
                    <a:lnTo>
                      <a:pt x="26" y="7"/>
                    </a:lnTo>
                    <a:lnTo>
                      <a:pt x="30" y="8"/>
                    </a:lnTo>
                    <a:lnTo>
                      <a:pt x="33" y="12"/>
                    </a:lnTo>
                    <a:lnTo>
                      <a:pt x="36" y="17"/>
                    </a:lnTo>
                    <a:lnTo>
                      <a:pt x="36" y="17"/>
                    </a:lnTo>
                    <a:lnTo>
                      <a:pt x="36" y="21"/>
                    </a:lnTo>
                    <a:lnTo>
                      <a:pt x="36" y="28"/>
                    </a:lnTo>
                    <a:lnTo>
                      <a:pt x="33" y="33"/>
                    </a:lnTo>
                    <a:lnTo>
                      <a:pt x="26" y="36"/>
                    </a:lnTo>
                    <a:lnTo>
                      <a:pt x="26" y="36"/>
                    </a:lnTo>
                    <a:lnTo>
                      <a:pt x="21" y="38"/>
                    </a:lnTo>
                    <a:lnTo>
                      <a:pt x="21" y="38"/>
                    </a:lnTo>
                    <a:lnTo>
                      <a:pt x="17" y="36"/>
                    </a:lnTo>
                    <a:lnTo>
                      <a:pt x="12" y="34"/>
                    </a:lnTo>
                    <a:lnTo>
                      <a:pt x="8" y="31"/>
                    </a:lnTo>
                    <a:lnTo>
                      <a:pt x="7" y="28"/>
                    </a:lnTo>
                    <a:lnTo>
                      <a:pt x="7" y="28"/>
                    </a:lnTo>
                    <a:lnTo>
                      <a:pt x="5" y="21"/>
                    </a:lnTo>
                    <a:lnTo>
                      <a:pt x="7" y="17"/>
                    </a:lnTo>
                    <a:lnTo>
                      <a:pt x="10" y="10"/>
                    </a:lnTo>
                    <a:lnTo>
                      <a:pt x="15" y="7"/>
                    </a:lnTo>
                    <a:lnTo>
                      <a:pt x="15" y="7"/>
                    </a:lnTo>
                    <a:lnTo>
                      <a:pt x="21" y="7"/>
                    </a:lnTo>
                    <a:close/>
                    <a:moveTo>
                      <a:pt x="21" y="0"/>
                    </a:moveTo>
                    <a:lnTo>
                      <a:pt x="21" y="0"/>
                    </a:lnTo>
                    <a:lnTo>
                      <a:pt x="21" y="0"/>
                    </a:lnTo>
                    <a:lnTo>
                      <a:pt x="13" y="2"/>
                    </a:lnTo>
                    <a:lnTo>
                      <a:pt x="13" y="2"/>
                    </a:lnTo>
                    <a:lnTo>
                      <a:pt x="5" y="7"/>
                    </a:lnTo>
                    <a:lnTo>
                      <a:pt x="2" y="13"/>
                    </a:lnTo>
                    <a:lnTo>
                      <a:pt x="0" y="21"/>
                    </a:lnTo>
                    <a:lnTo>
                      <a:pt x="2" y="30"/>
                    </a:lnTo>
                    <a:lnTo>
                      <a:pt x="2" y="30"/>
                    </a:lnTo>
                    <a:lnTo>
                      <a:pt x="5" y="36"/>
                    </a:lnTo>
                    <a:lnTo>
                      <a:pt x="8" y="39"/>
                    </a:lnTo>
                    <a:lnTo>
                      <a:pt x="15" y="43"/>
                    </a:lnTo>
                    <a:lnTo>
                      <a:pt x="21" y="44"/>
                    </a:lnTo>
                    <a:lnTo>
                      <a:pt x="21" y="44"/>
                    </a:lnTo>
                    <a:lnTo>
                      <a:pt x="30" y="43"/>
                    </a:lnTo>
                    <a:lnTo>
                      <a:pt x="30" y="43"/>
                    </a:lnTo>
                    <a:lnTo>
                      <a:pt x="36" y="38"/>
                    </a:lnTo>
                    <a:lnTo>
                      <a:pt x="41" y="30"/>
                    </a:lnTo>
                    <a:lnTo>
                      <a:pt x="43" y="21"/>
                    </a:lnTo>
                    <a:lnTo>
                      <a:pt x="41" y="13"/>
                    </a:lnTo>
                    <a:lnTo>
                      <a:pt x="41" y="13"/>
                    </a:lnTo>
                    <a:lnTo>
                      <a:pt x="38" y="8"/>
                    </a:lnTo>
                    <a:lnTo>
                      <a:pt x="33" y="3"/>
                    </a:lnTo>
                    <a:lnTo>
                      <a:pt x="28" y="2"/>
                    </a:lnTo>
                    <a:lnTo>
                      <a:pt x="21" y="0"/>
                    </a:lnTo>
                    <a:lnTo>
                      <a:pt x="21" y="0"/>
                    </a:lnTo>
                    <a:close/>
                  </a:path>
                </a:pathLst>
              </a:custGeom>
              <a:solidFill>
                <a:srgbClr val="F9EE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1" name="Google Shape;411;p42"/>
              <p:cNvSpPr/>
              <p:nvPr/>
            </p:nvSpPr>
            <p:spPr>
              <a:xfrm>
                <a:off x="4311650" y="3402012"/>
                <a:ext cx="25400" cy="25400"/>
              </a:xfrm>
              <a:custGeom>
                <a:rect b="b" l="l" r="r" t="t"/>
                <a:pathLst>
                  <a:path extrusionOk="0" h="31" w="31">
                    <a:moveTo>
                      <a:pt x="16" y="0"/>
                    </a:moveTo>
                    <a:lnTo>
                      <a:pt x="16" y="0"/>
                    </a:lnTo>
                    <a:lnTo>
                      <a:pt x="21" y="0"/>
                    </a:lnTo>
                    <a:lnTo>
                      <a:pt x="25" y="1"/>
                    </a:lnTo>
                    <a:lnTo>
                      <a:pt x="28" y="5"/>
                    </a:lnTo>
                    <a:lnTo>
                      <a:pt x="31" y="10"/>
                    </a:lnTo>
                    <a:lnTo>
                      <a:pt x="31" y="10"/>
                    </a:lnTo>
                    <a:lnTo>
                      <a:pt x="31" y="14"/>
                    </a:lnTo>
                    <a:lnTo>
                      <a:pt x="31" y="21"/>
                    </a:lnTo>
                    <a:lnTo>
                      <a:pt x="28" y="26"/>
                    </a:lnTo>
                    <a:lnTo>
                      <a:pt x="21" y="29"/>
                    </a:lnTo>
                    <a:lnTo>
                      <a:pt x="21" y="29"/>
                    </a:lnTo>
                    <a:lnTo>
                      <a:pt x="16" y="31"/>
                    </a:lnTo>
                    <a:lnTo>
                      <a:pt x="16" y="31"/>
                    </a:lnTo>
                    <a:lnTo>
                      <a:pt x="12" y="29"/>
                    </a:lnTo>
                    <a:lnTo>
                      <a:pt x="7" y="27"/>
                    </a:lnTo>
                    <a:lnTo>
                      <a:pt x="3" y="24"/>
                    </a:lnTo>
                    <a:lnTo>
                      <a:pt x="2" y="21"/>
                    </a:lnTo>
                    <a:lnTo>
                      <a:pt x="2" y="21"/>
                    </a:lnTo>
                    <a:lnTo>
                      <a:pt x="0" y="14"/>
                    </a:lnTo>
                    <a:lnTo>
                      <a:pt x="2" y="10"/>
                    </a:lnTo>
                    <a:lnTo>
                      <a:pt x="5" y="3"/>
                    </a:lnTo>
                    <a:lnTo>
                      <a:pt x="10" y="0"/>
                    </a:lnTo>
                    <a:lnTo>
                      <a:pt x="10" y="0"/>
                    </a:lnTo>
                    <a:lnTo>
                      <a:pt x="1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2" name="Google Shape;412;p42"/>
              <p:cNvSpPr/>
              <p:nvPr/>
            </p:nvSpPr>
            <p:spPr>
              <a:xfrm>
                <a:off x="4308475" y="3397250"/>
                <a:ext cx="33338" cy="34925"/>
              </a:xfrm>
              <a:custGeom>
                <a:rect b="b" l="l" r="r" t="t"/>
                <a:pathLst>
                  <a:path extrusionOk="0" h="44" w="43">
                    <a:moveTo>
                      <a:pt x="21" y="0"/>
                    </a:moveTo>
                    <a:lnTo>
                      <a:pt x="21" y="0"/>
                    </a:lnTo>
                    <a:lnTo>
                      <a:pt x="21" y="0"/>
                    </a:lnTo>
                    <a:lnTo>
                      <a:pt x="13" y="2"/>
                    </a:lnTo>
                    <a:lnTo>
                      <a:pt x="13" y="2"/>
                    </a:lnTo>
                    <a:lnTo>
                      <a:pt x="5" y="7"/>
                    </a:lnTo>
                    <a:lnTo>
                      <a:pt x="2" y="13"/>
                    </a:lnTo>
                    <a:lnTo>
                      <a:pt x="0" y="21"/>
                    </a:lnTo>
                    <a:lnTo>
                      <a:pt x="2" y="30"/>
                    </a:lnTo>
                    <a:lnTo>
                      <a:pt x="2" y="30"/>
                    </a:lnTo>
                    <a:lnTo>
                      <a:pt x="5" y="36"/>
                    </a:lnTo>
                    <a:lnTo>
                      <a:pt x="8" y="39"/>
                    </a:lnTo>
                    <a:lnTo>
                      <a:pt x="15" y="43"/>
                    </a:lnTo>
                    <a:lnTo>
                      <a:pt x="21" y="44"/>
                    </a:lnTo>
                    <a:lnTo>
                      <a:pt x="21" y="44"/>
                    </a:lnTo>
                    <a:lnTo>
                      <a:pt x="30" y="43"/>
                    </a:lnTo>
                    <a:lnTo>
                      <a:pt x="30" y="43"/>
                    </a:lnTo>
                    <a:lnTo>
                      <a:pt x="36" y="38"/>
                    </a:lnTo>
                    <a:lnTo>
                      <a:pt x="41" y="30"/>
                    </a:lnTo>
                    <a:lnTo>
                      <a:pt x="43" y="21"/>
                    </a:lnTo>
                    <a:lnTo>
                      <a:pt x="41" y="13"/>
                    </a:lnTo>
                    <a:lnTo>
                      <a:pt x="41" y="13"/>
                    </a:lnTo>
                    <a:lnTo>
                      <a:pt x="38" y="8"/>
                    </a:lnTo>
                    <a:lnTo>
                      <a:pt x="33" y="3"/>
                    </a:lnTo>
                    <a:lnTo>
                      <a:pt x="28" y="2"/>
                    </a:lnTo>
                    <a:lnTo>
                      <a:pt x="21" y="0"/>
                    </a:lnTo>
                    <a:lnTo>
                      <a:pt x="2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3" name="Google Shape;413;p42"/>
              <p:cNvSpPr/>
              <p:nvPr/>
            </p:nvSpPr>
            <p:spPr>
              <a:xfrm>
                <a:off x="4389437" y="3367087"/>
                <a:ext cx="30163" cy="28575"/>
              </a:xfrm>
              <a:custGeom>
                <a:rect b="b" l="l" r="r" t="t"/>
                <a:pathLst>
                  <a:path extrusionOk="0" h="38" w="37">
                    <a:moveTo>
                      <a:pt x="19" y="38"/>
                    </a:moveTo>
                    <a:lnTo>
                      <a:pt x="19" y="38"/>
                    </a:lnTo>
                    <a:lnTo>
                      <a:pt x="15" y="38"/>
                    </a:lnTo>
                    <a:lnTo>
                      <a:pt x="10" y="34"/>
                    </a:lnTo>
                    <a:lnTo>
                      <a:pt x="5" y="31"/>
                    </a:lnTo>
                    <a:lnTo>
                      <a:pt x="1" y="26"/>
                    </a:lnTo>
                    <a:lnTo>
                      <a:pt x="1" y="26"/>
                    </a:lnTo>
                    <a:lnTo>
                      <a:pt x="0" y="18"/>
                    </a:lnTo>
                    <a:lnTo>
                      <a:pt x="1" y="12"/>
                    </a:lnTo>
                    <a:lnTo>
                      <a:pt x="6" y="5"/>
                    </a:lnTo>
                    <a:lnTo>
                      <a:pt x="13" y="2"/>
                    </a:lnTo>
                    <a:lnTo>
                      <a:pt x="13" y="2"/>
                    </a:lnTo>
                    <a:lnTo>
                      <a:pt x="19" y="0"/>
                    </a:lnTo>
                    <a:lnTo>
                      <a:pt x="19" y="0"/>
                    </a:lnTo>
                    <a:lnTo>
                      <a:pt x="24" y="2"/>
                    </a:lnTo>
                    <a:lnTo>
                      <a:pt x="29" y="3"/>
                    </a:lnTo>
                    <a:lnTo>
                      <a:pt x="34" y="7"/>
                    </a:lnTo>
                    <a:lnTo>
                      <a:pt x="36" y="12"/>
                    </a:lnTo>
                    <a:lnTo>
                      <a:pt x="36" y="12"/>
                    </a:lnTo>
                    <a:lnTo>
                      <a:pt x="37" y="20"/>
                    </a:lnTo>
                    <a:lnTo>
                      <a:pt x="36" y="26"/>
                    </a:lnTo>
                    <a:lnTo>
                      <a:pt x="36" y="26"/>
                    </a:lnTo>
                    <a:lnTo>
                      <a:pt x="32" y="33"/>
                    </a:lnTo>
                    <a:lnTo>
                      <a:pt x="26" y="36"/>
                    </a:lnTo>
                    <a:lnTo>
                      <a:pt x="26" y="36"/>
                    </a:lnTo>
                    <a:lnTo>
                      <a:pt x="19" y="38"/>
                    </a:lnTo>
                    <a:lnTo>
                      <a:pt x="19" y="38"/>
                    </a:lnTo>
                    <a:close/>
                  </a:path>
                </a:pathLst>
              </a:custGeom>
              <a:solidFill>
                <a:srgbClr val="5699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 name="Google Shape;414;p42"/>
              <p:cNvSpPr/>
              <p:nvPr/>
            </p:nvSpPr>
            <p:spPr>
              <a:xfrm>
                <a:off x="4387850" y="3363912"/>
                <a:ext cx="33338" cy="34925"/>
              </a:xfrm>
              <a:custGeom>
                <a:rect b="b" l="l" r="r" t="t"/>
                <a:pathLst>
                  <a:path extrusionOk="0" h="44" w="43">
                    <a:moveTo>
                      <a:pt x="21" y="6"/>
                    </a:moveTo>
                    <a:lnTo>
                      <a:pt x="21" y="6"/>
                    </a:lnTo>
                    <a:lnTo>
                      <a:pt x="26" y="6"/>
                    </a:lnTo>
                    <a:lnTo>
                      <a:pt x="30" y="8"/>
                    </a:lnTo>
                    <a:lnTo>
                      <a:pt x="33" y="11"/>
                    </a:lnTo>
                    <a:lnTo>
                      <a:pt x="36" y="16"/>
                    </a:lnTo>
                    <a:lnTo>
                      <a:pt x="36" y="16"/>
                    </a:lnTo>
                    <a:lnTo>
                      <a:pt x="38" y="23"/>
                    </a:lnTo>
                    <a:lnTo>
                      <a:pt x="36" y="28"/>
                    </a:lnTo>
                    <a:lnTo>
                      <a:pt x="33" y="32"/>
                    </a:lnTo>
                    <a:lnTo>
                      <a:pt x="28" y="36"/>
                    </a:lnTo>
                    <a:lnTo>
                      <a:pt x="28" y="36"/>
                    </a:lnTo>
                    <a:lnTo>
                      <a:pt x="21" y="37"/>
                    </a:lnTo>
                    <a:lnTo>
                      <a:pt x="21" y="37"/>
                    </a:lnTo>
                    <a:lnTo>
                      <a:pt x="17" y="37"/>
                    </a:lnTo>
                    <a:lnTo>
                      <a:pt x="13" y="36"/>
                    </a:lnTo>
                    <a:lnTo>
                      <a:pt x="10" y="32"/>
                    </a:lnTo>
                    <a:lnTo>
                      <a:pt x="7" y="28"/>
                    </a:lnTo>
                    <a:lnTo>
                      <a:pt x="7" y="28"/>
                    </a:lnTo>
                    <a:lnTo>
                      <a:pt x="5" y="21"/>
                    </a:lnTo>
                    <a:lnTo>
                      <a:pt x="7" y="16"/>
                    </a:lnTo>
                    <a:lnTo>
                      <a:pt x="10" y="11"/>
                    </a:lnTo>
                    <a:lnTo>
                      <a:pt x="15" y="8"/>
                    </a:lnTo>
                    <a:lnTo>
                      <a:pt x="15" y="8"/>
                    </a:lnTo>
                    <a:lnTo>
                      <a:pt x="21" y="6"/>
                    </a:lnTo>
                    <a:close/>
                    <a:moveTo>
                      <a:pt x="21" y="0"/>
                    </a:moveTo>
                    <a:lnTo>
                      <a:pt x="21" y="0"/>
                    </a:lnTo>
                    <a:lnTo>
                      <a:pt x="21" y="0"/>
                    </a:lnTo>
                    <a:lnTo>
                      <a:pt x="13" y="2"/>
                    </a:lnTo>
                    <a:lnTo>
                      <a:pt x="13" y="2"/>
                    </a:lnTo>
                    <a:lnTo>
                      <a:pt x="5" y="6"/>
                    </a:lnTo>
                    <a:lnTo>
                      <a:pt x="2" y="13"/>
                    </a:lnTo>
                    <a:lnTo>
                      <a:pt x="0" y="21"/>
                    </a:lnTo>
                    <a:lnTo>
                      <a:pt x="2" y="31"/>
                    </a:lnTo>
                    <a:lnTo>
                      <a:pt x="2" y="31"/>
                    </a:lnTo>
                    <a:lnTo>
                      <a:pt x="5" y="36"/>
                    </a:lnTo>
                    <a:lnTo>
                      <a:pt x="10" y="41"/>
                    </a:lnTo>
                    <a:lnTo>
                      <a:pt x="15" y="42"/>
                    </a:lnTo>
                    <a:lnTo>
                      <a:pt x="21" y="44"/>
                    </a:lnTo>
                    <a:lnTo>
                      <a:pt x="21" y="44"/>
                    </a:lnTo>
                    <a:lnTo>
                      <a:pt x="30" y="42"/>
                    </a:lnTo>
                    <a:lnTo>
                      <a:pt x="30" y="42"/>
                    </a:lnTo>
                    <a:lnTo>
                      <a:pt x="36" y="37"/>
                    </a:lnTo>
                    <a:lnTo>
                      <a:pt x="41" y="31"/>
                    </a:lnTo>
                    <a:lnTo>
                      <a:pt x="41" y="31"/>
                    </a:lnTo>
                    <a:lnTo>
                      <a:pt x="43" y="23"/>
                    </a:lnTo>
                    <a:lnTo>
                      <a:pt x="41" y="13"/>
                    </a:lnTo>
                    <a:lnTo>
                      <a:pt x="41" y="13"/>
                    </a:lnTo>
                    <a:lnTo>
                      <a:pt x="38" y="8"/>
                    </a:lnTo>
                    <a:lnTo>
                      <a:pt x="33" y="3"/>
                    </a:lnTo>
                    <a:lnTo>
                      <a:pt x="28" y="2"/>
                    </a:lnTo>
                    <a:lnTo>
                      <a:pt x="21" y="0"/>
                    </a:lnTo>
                    <a:lnTo>
                      <a:pt x="21" y="0"/>
                    </a:lnTo>
                    <a:close/>
                  </a:path>
                </a:pathLst>
              </a:custGeom>
              <a:solidFill>
                <a:srgbClr val="F9EE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5" name="Google Shape;415;p42"/>
              <p:cNvSpPr/>
              <p:nvPr/>
            </p:nvSpPr>
            <p:spPr>
              <a:xfrm>
                <a:off x="4392612" y="3368675"/>
                <a:ext cx="25400" cy="25400"/>
              </a:xfrm>
              <a:custGeom>
                <a:rect b="b" l="l" r="r" t="t"/>
                <a:pathLst>
                  <a:path extrusionOk="0" h="31" w="33">
                    <a:moveTo>
                      <a:pt x="16" y="0"/>
                    </a:moveTo>
                    <a:lnTo>
                      <a:pt x="16" y="0"/>
                    </a:lnTo>
                    <a:lnTo>
                      <a:pt x="21" y="0"/>
                    </a:lnTo>
                    <a:lnTo>
                      <a:pt x="25" y="2"/>
                    </a:lnTo>
                    <a:lnTo>
                      <a:pt x="28" y="5"/>
                    </a:lnTo>
                    <a:lnTo>
                      <a:pt x="31" y="10"/>
                    </a:lnTo>
                    <a:lnTo>
                      <a:pt x="31" y="10"/>
                    </a:lnTo>
                    <a:lnTo>
                      <a:pt x="33" y="17"/>
                    </a:lnTo>
                    <a:lnTo>
                      <a:pt x="31" y="22"/>
                    </a:lnTo>
                    <a:lnTo>
                      <a:pt x="28" y="26"/>
                    </a:lnTo>
                    <a:lnTo>
                      <a:pt x="23" y="30"/>
                    </a:lnTo>
                    <a:lnTo>
                      <a:pt x="23" y="30"/>
                    </a:lnTo>
                    <a:lnTo>
                      <a:pt x="16" y="31"/>
                    </a:lnTo>
                    <a:lnTo>
                      <a:pt x="16" y="31"/>
                    </a:lnTo>
                    <a:lnTo>
                      <a:pt x="12" y="31"/>
                    </a:lnTo>
                    <a:lnTo>
                      <a:pt x="8" y="30"/>
                    </a:lnTo>
                    <a:lnTo>
                      <a:pt x="5" y="26"/>
                    </a:lnTo>
                    <a:lnTo>
                      <a:pt x="2" y="22"/>
                    </a:lnTo>
                    <a:lnTo>
                      <a:pt x="2" y="22"/>
                    </a:lnTo>
                    <a:lnTo>
                      <a:pt x="0" y="15"/>
                    </a:lnTo>
                    <a:lnTo>
                      <a:pt x="2" y="10"/>
                    </a:lnTo>
                    <a:lnTo>
                      <a:pt x="5" y="5"/>
                    </a:lnTo>
                    <a:lnTo>
                      <a:pt x="10" y="2"/>
                    </a:lnTo>
                    <a:lnTo>
                      <a:pt x="10" y="2"/>
                    </a:lnTo>
                    <a:lnTo>
                      <a:pt x="16"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6" name="Google Shape;416;p42"/>
              <p:cNvSpPr/>
              <p:nvPr/>
            </p:nvSpPr>
            <p:spPr>
              <a:xfrm>
                <a:off x="4387850" y="3363912"/>
                <a:ext cx="33338" cy="34925"/>
              </a:xfrm>
              <a:custGeom>
                <a:rect b="b" l="l" r="r" t="t"/>
                <a:pathLst>
                  <a:path extrusionOk="0" h="44" w="43">
                    <a:moveTo>
                      <a:pt x="21" y="0"/>
                    </a:moveTo>
                    <a:lnTo>
                      <a:pt x="21" y="0"/>
                    </a:lnTo>
                    <a:lnTo>
                      <a:pt x="21" y="0"/>
                    </a:lnTo>
                    <a:lnTo>
                      <a:pt x="13" y="2"/>
                    </a:lnTo>
                    <a:lnTo>
                      <a:pt x="13" y="2"/>
                    </a:lnTo>
                    <a:lnTo>
                      <a:pt x="5" y="6"/>
                    </a:lnTo>
                    <a:lnTo>
                      <a:pt x="2" y="13"/>
                    </a:lnTo>
                    <a:lnTo>
                      <a:pt x="0" y="21"/>
                    </a:lnTo>
                    <a:lnTo>
                      <a:pt x="2" y="31"/>
                    </a:lnTo>
                    <a:lnTo>
                      <a:pt x="2" y="31"/>
                    </a:lnTo>
                    <a:lnTo>
                      <a:pt x="5" y="36"/>
                    </a:lnTo>
                    <a:lnTo>
                      <a:pt x="10" y="41"/>
                    </a:lnTo>
                    <a:lnTo>
                      <a:pt x="15" y="42"/>
                    </a:lnTo>
                    <a:lnTo>
                      <a:pt x="21" y="44"/>
                    </a:lnTo>
                    <a:lnTo>
                      <a:pt x="21" y="44"/>
                    </a:lnTo>
                    <a:lnTo>
                      <a:pt x="30" y="42"/>
                    </a:lnTo>
                    <a:lnTo>
                      <a:pt x="30" y="42"/>
                    </a:lnTo>
                    <a:lnTo>
                      <a:pt x="36" y="37"/>
                    </a:lnTo>
                    <a:lnTo>
                      <a:pt x="41" y="31"/>
                    </a:lnTo>
                    <a:lnTo>
                      <a:pt x="41" y="31"/>
                    </a:lnTo>
                    <a:lnTo>
                      <a:pt x="43" y="23"/>
                    </a:lnTo>
                    <a:lnTo>
                      <a:pt x="41" y="13"/>
                    </a:lnTo>
                    <a:lnTo>
                      <a:pt x="41" y="13"/>
                    </a:lnTo>
                    <a:lnTo>
                      <a:pt x="38" y="8"/>
                    </a:lnTo>
                    <a:lnTo>
                      <a:pt x="33" y="3"/>
                    </a:lnTo>
                    <a:lnTo>
                      <a:pt x="28" y="2"/>
                    </a:lnTo>
                    <a:lnTo>
                      <a:pt x="21" y="0"/>
                    </a:lnTo>
                    <a:lnTo>
                      <a:pt x="2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7" name="Google Shape;417;p42"/>
              <p:cNvSpPr/>
              <p:nvPr/>
            </p:nvSpPr>
            <p:spPr>
              <a:xfrm>
                <a:off x="4148137" y="3465512"/>
                <a:ext cx="30163" cy="30163"/>
              </a:xfrm>
              <a:custGeom>
                <a:rect b="b" l="l" r="r" t="t"/>
                <a:pathLst>
                  <a:path extrusionOk="0" h="37" w="37">
                    <a:moveTo>
                      <a:pt x="18" y="37"/>
                    </a:moveTo>
                    <a:lnTo>
                      <a:pt x="18" y="37"/>
                    </a:lnTo>
                    <a:lnTo>
                      <a:pt x="13" y="37"/>
                    </a:lnTo>
                    <a:lnTo>
                      <a:pt x="8" y="34"/>
                    </a:lnTo>
                    <a:lnTo>
                      <a:pt x="5" y="30"/>
                    </a:lnTo>
                    <a:lnTo>
                      <a:pt x="2" y="26"/>
                    </a:lnTo>
                    <a:lnTo>
                      <a:pt x="2" y="26"/>
                    </a:lnTo>
                    <a:lnTo>
                      <a:pt x="0" y="19"/>
                    </a:lnTo>
                    <a:lnTo>
                      <a:pt x="2" y="11"/>
                    </a:lnTo>
                    <a:lnTo>
                      <a:pt x="5" y="6"/>
                    </a:lnTo>
                    <a:lnTo>
                      <a:pt x="11" y="1"/>
                    </a:lnTo>
                    <a:lnTo>
                      <a:pt x="11" y="1"/>
                    </a:lnTo>
                    <a:lnTo>
                      <a:pt x="18" y="0"/>
                    </a:lnTo>
                    <a:lnTo>
                      <a:pt x="18" y="0"/>
                    </a:lnTo>
                    <a:lnTo>
                      <a:pt x="24" y="1"/>
                    </a:lnTo>
                    <a:lnTo>
                      <a:pt x="29" y="3"/>
                    </a:lnTo>
                    <a:lnTo>
                      <a:pt x="32" y="6"/>
                    </a:lnTo>
                    <a:lnTo>
                      <a:pt x="36" y="11"/>
                    </a:lnTo>
                    <a:lnTo>
                      <a:pt x="36" y="11"/>
                    </a:lnTo>
                    <a:lnTo>
                      <a:pt x="37" y="19"/>
                    </a:lnTo>
                    <a:lnTo>
                      <a:pt x="36" y="26"/>
                    </a:lnTo>
                    <a:lnTo>
                      <a:pt x="36" y="26"/>
                    </a:lnTo>
                    <a:lnTo>
                      <a:pt x="32" y="32"/>
                    </a:lnTo>
                    <a:lnTo>
                      <a:pt x="26" y="35"/>
                    </a:lnTo>
                    <a:lnTo>
                      <a:pt x="26" y="35"/>
                    </a:lnTo>
                    <a:lnTo>
                      <a:pt x="18" y="37"/>
                    </a:lnTo>
                    <a:lnTo>
                      <a:pt x="18" y="37"/>
                    </a:lnTo>
                    <a:close/>
                  </a:path>
                </a:pathLst>
              </a:custGeom>
              <a:solidFill>
                <a:srgbClr val="D3B66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8" name="Google Shape;418;p42"/>
              <p:cNvSpPr/>
              <p:nvPr/>
            </p:nvSpPr>
            <p:spPr>
              <a:xfrm>
                <a:off x="4146550" y="3463925"/>
                <a:ext cx="34925" cy="34925"/>
              </a:xfrm>
              <a:custGeom>
                <a:rect b="b" l="l" r="r" t="t"/>
                <a:pathLst>
                  <a:path extrusionOk="0" h="44" w="44">
                    <a:moveTo>
                      <a:pt x="21" y="7"/>
                    </a:moveTo>
                    <a:lnTo>
                      <a:pt x="21" y="7"/>
                    </a:lnTo>
                    <a:lnTo>
                      <a:pt x="26" y="8"/>
                    </a:lnTo>
                    <a:lnTo>
                      <a:pt x="31" y="10"/>
                    </a:lnTo>
                    <a:lnTo>
                      <a:pt x="34" y="13"/>
                    </a:lnTo>
                    <a:lnTo>
                      <a:pt x="35" y="17"/>
                    </a:lnTo>
                    <a:lnTo>
                      <a:pt x="35" y="17"/>
                    </a:lnTo>
                    <a:lnTo>
                      <a:pt x="37" y="23"/>
                    </a:lnTo>
                    <a:lnTo>
                      <a:pt x="35" y="28"/>
                    </a:lnTo>
                    <a:lnTo>
                      <a:pt x="32" y="34"/>
                    </a:lnTo>
                    <a:lnTo>
                      <a:pt x="27" y="38"/>
                    </a:lnTo>
                    <a:lnTo>
                      <a:pt x="27" y="38"/>
                    </a:lnTo>
                    <a:lnTo>
                      <a:pt x="21" y="38"/>
                    </a:lnTo>
                    <a:lnTo>
                      <a:pt x="21" y="38"/>
                    </a:lnTo>
                    <a:lnTo>
                      <a:pt x="18" y="38"/>
                    </a:lnTo>
                    <a:lnTo>
                      <a:pt x="13" y="36"/>
                    </a:lnTo>
                    <a:lnTo>
                      <a:pt x="9" y="33"/>
                    </a:lnTo>
                    <a:lnTo>
                      <a:pt x="8" y="28"/>
                    </a:lnTo>
                    <a:lnTo>
                      <a:pt x="8" y="28"/>
                    </a:lnTo>
                    <a:lnTo>
                      <a:pt x="6" y="23"/>
                    </a:lnTo>
                    <a:lnTo>
                      <a:pt x="8" y="17"/>
                    </a:lnTo>
                    <a:lnTo>
                      <a:pt x="11" y="12"/>
                    </a:lnTo>
                    <a:lnTo>
                      <a:pt x="16" y="8"/>
                    </a:lnTo>
                    <a:lnTo>
                      <a:pt x="16" y="8"/>
                    </a:lnTo>
                    <a:lnTo>
                      <a:pt x="21" y="7"/>
                    </a:lnTo>
                    <a:close/>
                    <a:moveTo>
                      <a:pt x="21" y="0"/>
                    </a:moveTo>
                    <a:lnTo>
                      <a:pt x="21" y="0"/>
                    </a:lnTo>
                    <a:lnTo>
                      <a:pt x="21" y="0"/>
                    </a:lnTo>
                    <a:lnTo>
                      <a:pt x="13" y="2"/>
                    </a:lnTo>
                    <a:lnTo>
                      <a:pt x="13" y="2"/>
                    </a:lnTo>
                    <a:lnTo>
                      <a:pt x="6" y="7"/>
                    </a:lnTo>
                    <a:lnTo>
                      <a:pt x="1" y="15"/>
                    </a:lnTo>
                    <a:lnTo>
                      <a:pt x="0" y="23"/>
                    </a:lnTo>
                    <a:lnTo>
                      <a:pt x="1" y="31"/>
                    </a:lnTo>
                    <a:lnTo>
                      <a:pt x="1" y="31"/>
                    </a:lnTo>
                    <a:lnTo>
                      <a:pt x="5" y="36"/>
                    </a:lnTo>
                    <a:lnTo>
                      <a:pt x="9" y="41"/>
                    </a:lnTo>
                    <a:lnTo>
                      <a:pt x="16" y="43"/>
                    </a:lnTo>
                    <a:lnTo>
                      <a:pt x="21" y="44"/>
                    </a:lnTo>
                    <a:lnTo>
                      <a:pt x="21" y="44"/>
                    </a:lnTo>
                    <a:lnTo>
                      <a:pt x="31" y="43"/>
                    </a:lnTo>
                    <a:lnTo>
                      <a:pt x="31" y="43"/>
                    </a:lnTo>
                    <a:lnTo>
                      <a:pt x="37" y="38"/>
                    </a:lnTo>
                    <a:lnTo>
                      <a:pt x="42" y="31"/>
                    </a:lnTo>
                    <a:lnTo>
                      <a:pt x="42" y="31"/>
                    </a:lnTo>
                    <a:lnTo>
                      <a:pt x="44" y="23"/>
                    </a:lnTo>
                    <a:lnTo>
                      <a:pt x="42" y="15"/>
                    </a:lnTo>
                    <a:lnTo>
                      <a:pt x="42" y="15"/>
                    </a:lnTo>
                    <a:lnTo>
                      <a:pt x="39" y="8"/>
                    </a:lnTo>
                    <a:lnTo>
                      <a:pt x="34" y="5"/>
                    </a:lnTo>
                    <a:lnTo>
                      <a:pt x="27" y="2"/>
                    </a:lnTo>
                    <a:lnTo>
                      <a:pt x="21" y="0"/>
                    </a:lnTo>
                    <a:lnTo>
                      <a:pt x="21" y="0"/>
                    </a:lnTo>
                    <a:close/>
                  </a:path>
                </a:pathLst>
              </a:custGeom>
              <a:solidFill>
                <a:srgbClr val="F9EE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 name="Google Shape;419;p42"/>
              <p:cNvSpPr/>
              <p:nvPr/>
            </p:nvSpPr>
            <p:spPr>
              <a:xfrm>
                <a:off x="4151312" y="3468687"/>
                <a:ext cx="25400" cy="23813"/>
              </a:xfrm>
              <a:custGeom>
                <a:rect b="b" l="l" r="r" t="t"/>
                <a:pathLst>
                  <a:path extrusionOk="0" h="31" w="31">
                    <a:moveTo>
                      <a:pt x="15" y="0"/>
                    </a:moveTo>
                    <a:lnTo>
                      <a:pt x="15" y="0"/>
                    </a:lnTo>
                    <a:lnTo>
                      <a:pt x="20" y="1"/>
                    </a:lnTo>
                    <a:lnTo>
                      <a:pt x="25" y="3"/>
                    </a:lnTo>
                    <a:lnTo>
                      <a:pt x="28" y="6"/>
                    </a:lnTo>
                    <a:lnTo>
                      <a:pt x="29" y="10"/>
                    </a:lnTo>
                    <a:lnTo>
                      <a:pt x="29" y="10"/>
                    </a:lnTo>
                    <a:lnTo>
                      <a:pt x="31" y="16"/>
                    </a:lnTo>
                    <a:lnTo>
                      <a:pt x="29" y="21"/>
                    </a:lnTo>
                    <a:lnTo>
                      <a:pt x="26" y="27"/>
                    </a:lnTo>
                    <a:lnTo>
                      <a:pt x="21" y="31"/>
                    </a:lnTo>
                    <a:lnTo>
                      <a:pt x="21" y="31"/>
                    </a:lnTo>
                    <a:lnTo>
                      <a:pt x="15" y="31"/>
                    </a:lnTo>
                    <a:lnTo>
                      <a:pt x="15" y="31"/>
                    </a:lnTo>
                    <a:lnTo>
                      <a:pt x="12" y="31"/>
                    </a:lnTo>
                    <a:lnTo>
                      <a:pt x="7" y="29"/>
                    </a:lnTo>
                    <a:lnTo>
                      <a:pt x="3" y="26"/>
                    </a:lnTo>
                    <a:lnTo>
                      <a:pt x="2" y="21"/>
                    </a:lnTo>
                    <a:lnTo>
                      <a:pt x="2" y="21"/>
                    </a:lnTo>
                    <a:lnTo>
                      <a:pt x="0" y="16"/>
                    </a:lnTo>
                    <a:lnTo>
                      <a:pt x="2" y="10"/>
                    </a:lnTo>
                    <a:lnTo>
                      <a:pt x="5" y="5"/>
                    </a:lnTo>
                    <a:lnTo>
                      <a:pt x="10" y="1"/>
                    </a:lnTo>
                    <a:lnTo>
                      <a:pt x="10" y="1"/>
                    </a:lnTo>
                    <a:lnTo>
                      <a:pt x="1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0" name="Google Shape;420;p42"/>
              <p:cNvSpPr/>
              <p:nvPr/>
            </p:nvSpPr>
            <p:spPr>
              <a:xfrm>
                <a:off x="4146550" y="3463925"/>
                <a:ext cx="34925" cy="34925"/>
              </a:xfrm>
              <a:custGeom>
                <a:rect b="b" l="l" r="r" t="t"/>
                <a:pathLst>
                  <a:path extrusionOk="0" h="44" w="44">
                    <a:moveTo>
                      <a:pt x="21" y="0"/>
                    </a:moveTo>
                    <a:lnTo>
                      <a:pt x="21" y="0"/>
                    </a:lnTo>
                    <a:lnTo>
                      <a:pt x="21" y="0"/>
                    </a:lnTo>
                    <a:lnTo>
                      <a:pt x="13" y="2"/>
                    </a:lnTo>
                    <a:lnTo>
                      <a:pt x="13" y="2"/>
                    </a:lnTo>
                    <a:lnTo>
                      <a:pt x="6" y="7"/>
                    </a:lnTo>
                    <a:lnTo>
                      <a:pt x="1" y="15"/>
                    </a:lnTo>
                    <a:lnTo>
                      <a:pt x="0" y="23"/>
                    </a:lnTo>
                    <a:lnTo>
                      <a:pt x="1" y="31"/>
                    </a:lnTo>
                    <a:lnTo>
                      <a:pt x="1" y="31"/>
                    </a:lnTo>
                    <a:lnTo>
                      <a:pt x="5" y="36"/>
                    </a:lnTo>
                    <a:lnTo>
                      <a:pt x="9" y="41"/>
                    </a:lnTo>
                    <a:lnTo>
                      <a:pt x="16" y="43"/>
                    </a:lnTo>
                    <a:lnTo>
                      <a:pt x="21" y="44"/>
                    </a:lnTo>
                    <a:lnTo>
                      <a:pt x="21" y="44"/>
                    </a:lnTo>
                    <a:lnTo>
                      <a:pt x="31" y="43"/>
                    </a:lnTo>
                    <a:lnTo>
                      <a:pt x="31" y="43"/>
                    </a:lnTo>
                    <a:lnTo>
                      <a:pt x="37" y="38"/>
                    </a:lnTo>
                    <a:lnTo>
                      <a:pt x="42" y="31"/>
                    </a:lnTo>
                    <a:lnTo>
                      <a:pt x="42" y="31"/>
                    </a:lnTo>
                    <a:lnTo>
                      <a:pt x="44" y="23"/>
                    </a:lnTo>
                    <a:lnTo>
                      <a:pt x="42" y="15"/>
                    </a:lnTo>
                    <a:lnTo>
                      <a:pt x="42" y="15"/>
                    </a:lnTo>
                    <a:lnTo>
                      <a:pt x="39" y="8"/>
                    </a:lnTo>
                    <a:lnTo>
                      <a:pt x="34" y="5"/>
                    </a:lnTo>
                    <a:lnTo>
                      <a:pt x="27" y="2"/>
                    </a:lnTo>
                    <a:lnTo>
                      <a:pt x="21" y="0"/>
                    </a:lnTo>
                    <a:lnTo>
                      <a:pt x="2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1" name="Google Shape;421;p42"/>
              <p:cNvSpPr/>
              <p:nvPr/>
            </p:nvSpPr>
            <p:spPr>
              <a:xfrm>
                <a:off x="4095750" y="3487737"/>
                <a:ext cx="30163" cy="30163"/>
              </a:xfrm>
              <a:custGeom>
                <a:rect b="b" l="l" r="r" t="t"/>
                <a:pathLst>
                  <a:path extrusionOk="0" h="38" w="38">
                    <a:moveTo>
                      <a:pt x="20" y="38"/>
                    </a:moveTo>
                    <a:lnTo>
                      <a:pt x="20" y="38"/>
                    </a:lnTo>
                    <a:lnTo>
                      <a:pt x="13" y="38"/>
                    </a:lnTo>
                    <a:lnTo>
                      <a:pt x="8" y="34"/>
                    </a:lnTo>
                    <a:lnTo>
                      <a:pt x="5" y="31"/>
                    </a:lnTo>
                    <a:lnTo>
                      <a:pt x="2" y="26"/>
                    </a:lnTo>
                    <a:lnTo>
                      <a:pt x="2" y="26"/>
                    </a:lnTo>
                    <a:lnTo>
                      <a:pt x="0" y="20"/>
                    </a:lnTo>
                    <a:lnTo>
                      <a:pt x="2" y="12"/>
                    </a:lnTo>
                    <a:lnTo>
                      <a:pt x="2" y="12"/>
                    </a:lnTo>
                    <a:lnTo>
                      <a:pt x="7" y="7"/>
                    </a:lnTo>
                    <a:lnTo>
                      <a:pt x="12" y="2"/>
                    </a:lnTo>
                    <a:lnTo>
                      <a:pt x="12" y="2"/>
                    </a:lnTo>
                    <a:lnTo>
                      <a:pt x="20" y="0"/>
                    </a:lnTo>
                    <a:lnTo>
                      <a:pt x="20" y="0"/>
                    </a:lnTo>
                    <a:lnTo>
                      <a:pt x="25" y="2"/>
                    </a:lnTo>
                    <a:lnTo>
                      <a:pt x="29" y="3"/>
                    </a:lnTo>
                    <a:lnTo>
                      <a:pt x="33" y="7"/>
                    </a:lnTo>
                    <a:lnTo>
                      <a:pt x="36" y="12"/>
                    </a:lnTo>
                    <a:lnTo>
                      <a:pt x="36" y="12"/>
                    </a:lnTo>
                    <a:lnTo>
                      <a:pt x="38" y="20"/>
                    </a:lnTo>
                    <a:lnTo>
                      <a:pt x="36" y="26"/>
                    </a:lnTo>
                    <a:lnTo>
                      <a:pt x="36" y="26"/>
                    </a:lnTo>
                    <a:lnTo>
                      <a:pt x="33" y="33"/>
                    </a:lnTo>
                    <a:lnTo>
                      <a:pt x="26" y="36"/>
                    </a:lnTo>
                    <a:lnTo>
                      <a:pt x="26" y="36"/>
                    </a:lnTo>
                    <a:lnTo>
                      <a:pt x="20" y="38"/>
                    </a:lnTo>
                    <a:lnTo>
                      <a:pt x="20" y="38"/>
                    </a:lnTo>
                    <a:close/>
                  </a:path>
                </a:pathLst>
              </a:custGeom>
              <a:solidFill>
                <a:srgbClr val="E2967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2" name="Google Shape;422;p42"/>
              <p:cNvSpPr/>
              <p:nvPr/>
            </p:nvSpPr>
            <p:spPr>
              <a:xfrm>
                <a:off x="4092575" y="3484562"/>
                <a:ext cx="34925" cy="34925"/>
              </a:xfrm>
              <a:custGeom>
                <a:rect b="b" l="l" r="r" t="t"/>
                <a:pathLst>
                  <a:path extrusionOk="0" h="44" w="44">
                    <a:moveTo>
                      <a:pt x="23" y="6"/>
                    </a:moveTo>
                    <a:lnTo>
                      <a:pt x="23" y="6"/>
                    </a:lnTo>
                    <a:lnTo>
                      <a:pt x="26" y="6"/>
                    </a:lnTo>
                    <a:lnTo>
                      <a:pt x="31" y="10"/>
                    </a:lnTo>
                    <a:lnTo>
                      <a:pt x="34" y="11"/>
                    </a:lnTo>
                    <a:lnTo>
                      <a:pt x="37" y="16"/>
                    </a:lnTo>
                    <a:lnTo>
                      <a:pt x="37" y="16"/>
                    </a:lnTo>
                    <a:lnTo>
                      <a:pt x="37" y="23"/>
                    </a:lnTo>
                    <a:lnTo>
                      <a:pt x="37" y="28"/>
                    </a:lnTo>
                    <a:lnTo>
                      <a:pt x="34" y="33"/>
                    </a:lnTo>
                    <a:lnTo>
                      <a:pt x="28" y="37"/>
                    </a:lnTo>
                    <a:lnTo>
                      <a:pt x="28" y="37"/>
                    </a:lnTo>
                    <a:lnTo>
                      <a:pt x="23" y="37"/>
                    </a:lnTo>
                    <a:lnTo>
                      <a:pt x="23" y="37"/>
                    </a:lnTo>
                    <a:lnTo>
                      <a:pt x="18" y="37"/>
                    </a:lnTo>
                    <a:lnTo>
                      <a:pt x="13" y="36"/>
                    </a:lnTo>
                    <a:lnTo>
                      <a:pt x="10" y="33"/>
                    </a:lnTo>
                    <a:lnTo>
                      <a:pt x="8" y="28"/>
                    </a:lnTo>
                    <a:lnTo>
                      <a:pt x="8" y="28"/>
                    </a:lnTo>
                    <a:lnTo>
                      <a:pt x="6" y="23"/>
                    </a:lnTo>
                    <a:lnTo>
                      <a:pt x="8" y="16"/>
                    </a:lnTo>
                    <a:lnTo>
                      <a:pt x="11" y="11"/>
                    </a:lnTo>
                    <a:lnTo>
                      <a:pt x="16" y="8"/>
                    </a:lnTo>
                    <a:lnTo>
                      <a:pt x="16" y="8"/>
                    </a:lnTo>
                    <a:lnTo>
                      <a:pt x="23" y="6"/>
                    </a:lnTo>
                    <a:close/>
                    <a:moveTo>
                      <a:pt x="23" y="0"/>
                    </a:moveTo>
                    <a:lnTo>
                      <a:pt x="23" y="0"/>
                    </a:lnTo>
                    <a:lnTo>
                      <a:pt x="15" y="2"/>
                    </a:lnTo>
                    <a:lnTo>
                      <a:pt x="15" y="2"/>
                    </a:lnTo>
                    <a:lnTo>
                      <a:pt x="6" y="6"/>
                    </a:lnTo>
                    <a:lnTo>
                      <a:pt x="1" y="15"/>
                    </a:lnTo>
                    <a:lnTo>
                      <a:pt x="1" y="15"/>
                    </a:lnTo>
                    <a:lnTo>
                      <a:pt x="0" y="23"/>
                    </a:lnTo>
                    <a:lnTo>
                      <a:pt x="1" y="31"/>
                    </a:lnTo>
                    <a:lnTo>
                      <a:pt x="1" y="31"/>
                    </a:lnTo>
                    <a:lnTo>
                      <a:pt x="5" y="36"/>
                    </a:lnTo>
                    <a:lnTo>
                      <a:pt x="10" y="41"/>
                    </a:lnTo>
                    <a:lnTo>
                      <a:pt x="16" y="42"/>
                    </a:lnTo>
                    <a:lnTo>
                      <a:pt x="23" y="44"/>
                    </a:lnTo>
                    <a:lnTo>
                      <a:pt x="23" y="44"/>
                    </a:lnTo>
                    <a:lnTo>
                      <a:pt x="31" y="42"/>
                    </a:lnTo>
                    <a:lnTo>
                      <a:pt x="31" y="42"/>
                    </a:lnTo>
                    <a:lnTo>
                      <a:pt x="37" y="37"/>
                    </a:lnTo>
                    <a:lnTo>
                      <a:pt x="42" y="31"/>
                    </a:lnTo>
                    <a:lnTo>
                      <a:pt x="42" y="31"/>
                    </a:lnTo>
                    <a:lnTo>
                      <a:pt x="44" y="23"/>
                    </a:lnTo>
                    <a:lnTo>
                      <a:pt x="42" y="15"/>
                    </a:lnTo>
                    <a:lnTo>
                      <a:pt x="42" y="15"/>
                    </a:lnTo>
                    <a:lnTo>
                      <a:pt x="39" y="8"/>
                    </a:lnTo>
                    <a:lnTo>
                      <a:pt x="34" y="5"/>
                    </a:lnTo>
                    <a:lnTo>
                      <a:pt x="29" y="2"/>
                    </a:lnTo>
                    <a:lnTo>
                      <a:pt x="23" y="0"/>
                    </a:lnTo>
                    <a:lnTo>
                      <a:pt x="23" y="0"/>
                    </a:lnTo>
                    <a:close/>
                  </a:path>
                </a:pathLst>
              </a:custGeom>
              <a:solidFill>
                <a:srgbClr val="F9EE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3" name="Google Shape;423;p42"/>
              <p:cNvSpPr/>
              <p:nvPr/>
            </p:nvSpPr>
            <p:spPr>
              <a:xfrm>
                <a:off x="4098925" y="3490912"/>
                <a:ext cx="23813" cy="23813"/>
              </a:xfrm>
              <a:custGeom>
                <a:rect b="b" l="l" r="r" t="t"/>
                <a:pathLst>
                  <a:path extrusionOk="0" h="31" w="31">
                    <a:moveTo>
                      <a:pt x="17" y="0"/>
                    </a:moveTo>
                    <a:lnTo>
                      <a:pt x="17" y="0"/>
                    </a:lnTo>
                    <a:lnTo>
                      <a:pt x="20" y="0"/>
                    </a:lnTo>
                    <a:lnTo>
                      <a:pt x="25" y="4"/>
                    </a:lnTo>
                    <a:lnTo>
                      <a:pt x="28" y="5"/>
                    </a:lnTo>
                    <a:lnTo>
                      <a:pt x="31" y="10"/>
                    </a:lnTo>
                    <a:lnTo>
                      <a:pt x="31" y="10"/>
                    </a:lnTo>
                    <a:lnTo>
                      <a:pt x="31" y="17"/>
                    </a:lnTo>
                    <a:lnTo>
                      <a:pt x="31" y="22"/>
                    </a:lnTo>
                    <a:lnTo>
                      <a:pt x="28" y="27"/>
                    </a:lnTo>
                    <a:lnTo>
                      <a:pt x="22" y="31"/>
                    </a:lnTo>
                    <a:lnTo>
                      <a:pt x="22" y="31"/>
                    </a:lnTo>
                    <a:lnTo>
                      <a:pt x="17" y="31"/>
                    </a:lnTo>
                    <a:lnTo>
                      <a:pt x="17" y="31"/>
                    </a:lnTo>
                    <a:lnTo>
                      <a:pt x="12" y="31"/>
                    </a:lnTo>
                    <a:lnTo>
                      <a:pt x="7" y="30"/>
                    </a:lnTo>
                    <a:lnTo>
                      <a:pt x="4" y="27"/>
                    </a:lnTo>
                    <a:lnTo>
                      <a:pt x="2" y="22"/>
                    </a:lnTo>
                    <a:lnTo>
                      <a:pt x="2" y="22"/>
                    </a:lnTo>
                    <a:lnTo>
                      <a:pt x="0" y="17"/>
                    </a:lnTo>
                    <a:lnTo>
                      <a:pt x="2" y="10"/>
                    </a:lnTo>
                    <a:lnTo>
                      <a:pt x="5" y="5"/>
                    </a:lnTo>
                    <a:lnTo>
                      <a:pt x="10" y="2"/>
                    </a:lnTo>
                    <a:lnTo>
                      <a:pt x="10" y="2"/>
                    </a:lnTo>
                    <a:lnTo>
                      <a:pt x="1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4" name="Google Shape;424;p42"/>
              <p:cNvSpPr/>
              <p:nvPr/>
            </p:nvSpPr>
            <p:spPr>
              <a:xfrm>
                <a:off x="4092575" y="3484562"/>
                <a:ext cx="34925" cy="34925"/>
              </a:xfrm>
              <a:custGeom>
                <a:rect b="b" l="l" r="r" t="t"/>
                <a:pathLst>
                  <a:path extrusionOk="0" h="44" w="44">
                    <a:moveTo>
                      <a:pt x="23" y="0"/>
                    </a:moveTo>
                    <a:lnTo>
                      <a:pt x="23" y="0"/>
                    </a:lnTo>
                    <a:lnTo>
                      <a:pt x="15" y="2"/>
                    </a:lnTo>
                    <a:lnTo>
                      <a:pt x="15" y="2"/>
                    </a:lnTo>
                    <a:lnTo>
                      <a:pt x="6" y="6"/>
                    </a:lnTo>
                    <a:lnTo>
                      <a:pt x="1" y="15"/>
                    </a:lnTo>
                    <a:lnTo>
                      <a:pt x="1" y="15"/>
                    </a:lnTo>
                    <a:lnTo>
                      <a:pt x="0" y="23"/>
                    </a:lnTo>
                    <a:lnTo>
                      <a:pt x="1" y="31"/>
                    </a:lnTo>
                    <a:lnTo>
                      <a:pt x="1" y="31"/>
                    </a:lnTo>
                    <a:lnTo>
                      <a:pt x="5" y="36"/>
                    </a:lnTo>
                    <a:lnTo>
                      <a:pt x="10" y="41"/>
                    </a:lnTo>
                    <a:lnTo>
                      <a:pt x="16" y="42"/>
                    </a:lnTo>
                    <a:lnTo>
                      <a:pt x="23" y="44"/>
                    </a:lnTo>
                    <a:lnTo>
                      <a:pt x="23" y="44"/>
                    </a:lnTo>
                    <a:lnTo>
                      <a:pt x="31" y="42"/>
                    </a:lnTo>
                    <a:lnTo>
                      <a:pt x="31" y="42"/>
                    </a:lnTo>
                    <a:lnTo>
                      <a:pt x="37" y="37"/>
                    </a:lnTo>
                    <a:lnTo>
                      <a:pt x="42" y="31"/>
                    </a:lnTo>
                    <a:lnTo>
                      <a:pt x="42" y="31"/>
                    </a:lnTo>
                    <a:lnTo>
                      <a:pt x="44" y="23"/>
                    </a:lnTo>
                    <a:lnTo>
                      <a:pt x="42" y="15"/>
                    </a:lnTo>
                    <a:lnTo>
                      <a:pt x="42" y="15"/>
                    </a:lnTo>
                    <a:lnTo>
                      <a:pt x="39" y="8"/>
                    </a:lnTo>
                    <a:lnTo>
                      <a:pt x="34" y="5"/>
                    </a:lnTo>
                    <a:lnTo>
                      <a:pt x="29" y="2"/>
                    </a:lnTo>
                    <a:lnTo>
                      <a:pt x="23" y="0"/>
                    </a:lnTo>
                    <a:lnTo>
                      <a:pt x="2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5" name="Google Shape;425;p42"/>
              <p:cNvSpPr/>
              <p:nvPr/>
            </p:nvSpPr>
            <p:spPr>
              <a:xfrm>
                <a:off x="4454525" y="3338512"/>
                <a:ext cx="30163" cy="30163"/>
              </a:xfrm>
              <a:custGeom>
                <a:rect b="b" l="l" r="r" t="t"/>
                <a:pathLst>
                  <a:path extrusionOk="0" h="37" w="37">
                    <a:moveTo>
                      <a:pt x="18" y="37"/>
                    </a:moveTo>
                    <a:lnTo>
                      <a:pt x="18" y="37"/>
                    </a:lnTo>
                    <a:lnTo>
                      <a:pt x="13" y="37"/>
                    </a:lnTo>
                    <a:lnTo>
                      <a:pt x="8" y="34"/>
                    </a:lnTo>
                    <a:lnTo>
                      <a:pt x="5" y="31"/>
                    </a:lnTo>
                    <a:lnTo>
                      <a:pt x="2" y="26"/>
                    </a:lnTo>
                    <a:lnTo>
                      <a:pt x="2" y="26"/>
                    </a:lnTo>
                    <a:lnTo>
                      <a:pt x="0" y="19"/>
                    </a:lnTo>
                    <a:lnTo>
                      <a:pt x="2" y="11"/>
                    </a:lnTo>
                    <a:lnTo>
                      <a:pt x="5" y="6"/>
                    </a:lnTo>
                    <a:lnTo>
                      <a:pt x="11" y="2"/>
                    </a:lnTo>
                    <a:lnTo>
                      <a:pt x="11" y="2"/>
                    </a:lnTo>
                    <a:lnTo>
                      <a:pt x="18" y="0"/>
                    </a:lnTo>
                    <a:lnTo>
                      <a:pt x="18" y="0"/>
                    </a:lnTo>
                    <a:lnTo>
                      <a:pt x="24" y="2"/>
                    </a:lnTo>
                    <a:lnTo>
                      <a:pt x="29" y="3"/>
                    </a:lnTo>
                    <a:lnTo>
                      <a:pt x="32" y="6"/>
                    </a:lnTo>
                    <a:lnTo>
                      <a:pt x="36" y="11"/>
                    </a:lnTo>
                    <a:lnTo>
                      <a:pt x="36" y="11"/>
                    </a:lnTo>
                    <a:lnTo>
                      <a:pt x="37" y="19"/>
                    </a:lnTo>
                    <a:lnTo>
                      <a:pt x="36" y="26"/>
                    </a:lnTo>
                    <a:lnTo>
                      <a:pt x="36" y="26"/>
                    </a:lnTo>
                    <a:lnTo>
                      <a:pt x="32" y="33"/>
                    </a:lnTo>
                    <a:lnTo>
                      <a:pt x="26" y="36"/>
                    </a:lnTo>
                    <a:lnTo>
                      <a:pt x="26" y="36"/>
                    </a:lnTo>
                    <a:lnTo>
                      <a:pt x="18" y="37"/>
                    </a:lnTo>
                    <a:lnTo>
                      <a:pt x="18" y="37"/>
                    </a:lnTo>
                    <a:close/>
                  </a:path>
                </a:pathLst>
              </a:custGeom>
              <a:solidFill>
                <a:srgbClr val="7AC1A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6" name="Google Shape;426;p42"/>
              <p:cNvSpPr/>
              <p:nvPr/>
            </p:nvSpPr>
            <p:spPr>
              <a:xfrm>
                <a:off x="4452937" y="3336925"/>
                <a:ext cx="34925" cy="34925"/>
              </a:xfrm>
              <a:custGeom>
                <a:rect b="b" l="l" r="r" t="t"/>
                <a:pathLst>
                  <a:path extrusionOk="0" h="44" w="44">
                    <a:moveTo>
                      <a:pt x="21" y="6"/>
                    </a:moveTo>
                    <a:lnTo>
                      <a:pt x="21" y="6"/>
                    </a:lnTo>
                    <a:lnTo>
                      <a:pt x="26" y="6"/>
                    </a:lnTo>
                    <a:lnTo>
                      <a:pt x="31" y="9"/>
                    </a:lnTo>
                    <a:lnTo>
                      <a:pt x="34" y="11"/>
                    </a:lnTo>
                    <a:lnTo>
                      <a:pt x="35" y="16"/>
                    </a:lnTo>
                    <a:lnTo>
                      <a:pt x="35" y="16"/>
                    </a:lnTo>
                    <a:lnTo>
                      <a:pt x="37" y="22"/>
                    </a:lnTo>
                    <a:lnTo>
                      <a:pt x="35" y="27"/>
                    </a:lnTo>
                    <a:lnTo>
                      <a:pt x="32" y="32"/>
                    </a:lnTo>
                    <a:lnTo>
                      <a:pt x="27" y="37"/>
                    </a:lnTo>
                    <a:lnTo>
                      <a:pt x="27" y="37"/>
                    </a:lnTo>
                    <a:lnTo>
                      <a:pt x="21" y="37"/>
                    </a:lnTo>
                    <a:lnTo>
                      <a:pt x="21" y="37"/>
                    </a:lnTo>
                    <a:lnTo>
                      <a:pt x="18" y="37"/>
                    </a:lnTo>
                    <a:lnTo>
                      <a:pt x="13" y="36"/>
                    </a:lnTo>
                    <a:lnTo>
                      <a:pt x="9" y="32"/>
                    </a:lnTo>
                    <a:lnTo>
                      <a:pt x="8" y="27"/>
                    </a:lnTo>
                    <a:lnTo>
                      <a:pt x="8" y="27"/>
                    </a:lnTo>
                    <a:lnTo>
                      <a:pt x="6" y="22"/>
                    </a:lnTo>
                    <a:lnTo>
                      <a:pt x="8" y="16"/>
                    </a:lnTo>
                    <a:lnTo>
                      <a:pt x="11" y="11"/>
                    </a:lnTo>
                    <a:lnTo>
                      <a:pt x="16" y="8"/>
                    </a:lnTo>
                    <a:lnTo>
                      <a:pt x="16" y="8"/>
                    </a:lnTo>
                    <a:lnTo>
                      <a:pt x="21" y="6"/>
                    </a:lnTo>
                    <a:close/>
                    <a:moveTo>
                      <a:pt x="21" y="0"/>
                    </a:moveTo>
                    <a:lnTo>
                      <a:pt x="21" y="0"/>
                    </a:lnTo>
                    <a:lnTo>
                      <a:pt x="21" y="0"/>
                    </a:lnTo>
                    <a:lnTo>
                      <a:pt x="13" y="1"/>
                    </a:lnTo>
                    <a:lnTo>
                      <a:pt x="13" y="1"/>
                    </a:lnTo>
                    <a:lnTo>
                      <a:pt x="6" y="6"/>
                    </a:lnTo>
                    <a:lnTo>
                      <a:pt x="1" y="14"/>
                    </a:lnTo>
                    <a:lnTo>
                      <a:pt x="0" y="22"/>
                    </a:lnTo>
                    <a:lnTo>
                      <a:pt x="1" y="31"/>
                    </a:lnTo>
                    <a:lnTo>
                      <a:pt x="1" y="31"/>
                    </a:lnTo>
                    <a:lnTo>
                      <a:pt x="5" y="36"/>
                    </a:lnTo>
                    <a:lnTo>
                      <a:pt x="9" y="40"/>
                    </a:lnTo>
                    <a:lnTo>
                      <a:pt x="16" y="42"/>
                    </a:lnTo>
                    <a:lnTo>
                      <a:pt x="21" y="44"/>
                    </a:lnTo>
                    <a:lnTo>
                      <a:pt x="21" y="44"/>
                    </a:lnTo>
                    <a:lnTo>
                      <a:pt x="31" y="42"/>
                    </a:lnTo>
                    <a:lnTo>
                      <a:pt x="31" y="42"/>
                    </a:lnTo>
                    <a:lnTo>
                      <a:pt x="37" y="37"/>
                    </a:lnTo>
                    <a:lnTo>
                      <a:pt x="42" y="31"/>
                    </a:lnTo>
                    <a:lnTo>
                      <a:pt x="42" y="31"/>
                    </a:lnTo>
                    <a:lnTo>
                      <a:pt x="44" y="22"/>
                    </a:lnTo>
                    <a:lnTo>
                      <a:pt x="42" y="14"/>
                    </a:lnTo>
                    <a:lnTo>
                      <a:pt x="42" y="14"/>
                    </a:lnTo>
                    <a:lnTo>
                      <a:pt x="39" y="8"/>
                    </a:lnTo>
                    <a:lnTo>
                      <a:pt x="34" y="5"/>
                    </a:lnTo>
                    <a:lnTo>
                      <a:pt x="27" y="1"/>
                    </a:lnTo>
                    <a:lnTo>
                      <a:pt x="21" y="0"/>
                    </a:lnTo>
                    <a:lnTo>
                      <a:pt x="21" y="0"/>
                    </a:lnTo>
                    <a:close/>
                  </a:path>
                </a:pathLst>
              </a:custGeom>
              <a:solidFill>
                <a:srgbClr val="F9EE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 name="Google Shape;427;p42"/>
              <p:cNvSpPr/>
              <p:nvPr/>
            </p:nvSpPr>
            <p:spPr>
              <a:xfrm>
                <a:off x="4457700" y="3341687"/>
                <a:ext cx="25400" cy="25400"/>
              </a:xfrm>
              <a:custGeom>
                <a:rect b="b" l="l" r="r" t="t"/>
                <a:pathLst>
                  <a:path extrusionOk="0" h="31" w="31">
                    <a:moveTo>
                      <a:pt x="15" y="0"/>
                    </a:moveTo>
                    <a:lnTo>
                      <a:pt x="15" y="0"/>
                    </a:lnTo>
                    <a:lnTo>
                      <a:pt x="20" y="0"/>
                    </a:lnTo>
                    <a:lnTo>
                      <a:pt x="25" y="3"/>
                    </a:lnTo>
                    <a:lnTo>
                      <a:pt x="28" y="5"/>
                    </a:lnTo>
                    <a:lnTo>
                      <a:pt x="29" y="10"/>
                    </a:lnTo>
                    <a:lnTo>
                      <a:pt x="29" y="10"/>
                    </a:lnTo>
                    <a:lnTo>
                      <a:pt x="31" y="16"/>
                    </a:lnTo>
                    <a:lnTo>
                      <a:pt x="29" y="21"/>
                    </a:lnTo>
                    <a:lnTo>
                      <a:pt x="26" y="26"/>
                    </a:lnTo>
                    <a:lnTo>
                      <a:pt x="21" y="31"/>
                    </a:lnTo>
                    <a:lnTo>
                      <a:pt x="21" y="31"/>
                    </a:lnTo>
                    <a:lnTo>
                      <a:pt x="15" y="31"/>
                    </a:lnTo>
                    <a:lnTo>
                      <a:pt x="15" y="31"/>
                    </a:lnTo>
                    <a:lnTo>
                      <a:pt x="12" y="31"/>
                    </a:lnTo>
                    <a:lnTo>
                      <a:pt x="7" y="30"/>
                    </a:lnTo>
                    <a:lnTo>
                      <a:pt x="3" y="26"/>
                    </a:lnTo>
                    <a:lnTo>
                      <a:pt x="2" y="21"/>
                    </a:lnTo>
                    <a:lnTo>
                      <a:pt x="2" y="21"/>
                    </a:lnTo>
                    <a:lnTo>
                      <a:pt x="0" y="16"/>
                    </a:lnTo>
                    <a:lnTo>
                      <a:pt x="2" y="10"/>
                    </a:lnTo>
                    <a:lnTo>
                      <a:pt x="5" y="5"/>
                    </a:lnTo>
                    <a:lnTo>
                      <a:pt x="10" y="2"/>
                    </a:lnTo>
                    <a:lnTo>
                      <a:pt x="10" y="2"/>
                    </a:lnTo>
                    <a:lnTo>
                      <a:pt x="1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8" name="Google Shape;428;p42"/>
              <p:cNvSpPr/>
              <p:nvPr/>
            </p:nvSpPr>
            <p:spPr>
              <a:xfrm>
                <a:off x="4452937" y="3336925"/>
                <a:ext cx="34925" cy="34925"/>
              </a:xfrm>
              <a:custGeom>
                <a:rect b="b" l="l" r="r" t="t"/>
                <a:pathLst>
                  <a:path extrusionOk="0" h="44" w="44">
                    <a:moveTo>
                      <a:pt x="21" y="0"/>
                    </a:moveTo>
                    <a:lnTo>
                      <a:pt x="21" y="0"/>
                    </a:lnTo>
                    <a:lnTo>
                      <a:pt x="21" y="0"/>
                    </a:lnTo>
                    <a:lnTo>
                      <a:pt x="13" y="1"/>
                    </a:lnTo>
                    <a:lnTo>
                      <a:pt x="13" y="1"/>
                    </a:lnTo>
                    <a:lnTo>
                      <a:pt x="6" y="6"/>
                    </a:lnTo>
                    <a:lnTo>
                      <a:pt x="1" y="14"/>
                    </a:lnTo>
                    <a:lnTo>
                      <a:pt x="0" y="22"/>
                    </a:lnTo>
                    <a:lnTo>
                      <a:pt x="1" y="31"/>
                    </a:lnTo>
                    <a:lnTo>
                      <a:pt x="1" y="31"/>
                    </a:lnTo>
                    <a:lnTo>
                      <a:pt x="5" y="36"/>
                    </a:lnTo>
                    <a:lnTo>
                      <a:pt x="9" y="40"/>
                    </a:lnTo>
                    <a:lnTo>
                      <a:pt x="16" y="42"/>
                    </a:lnTo>
                    <a:lnTo>
                      <a:pt x="21" y="44"/>
                    </a:lnTo>
                    <a:lnTo>
                      <a:pt x="21" y="44"/>
                    </a:lnTo>
                    <a:lnTo>
                      <a:pt x="31" y="42"/>
                    </a:lnTo>
                    <a:lnTo>
                      <a:pt x="31" y="42"/>
                    </a:lnTo>
                    <a:lnTo>
                      <a:pt x="37" y="37"/>
                    </a:lnTo>
                    <a:lnTo>
                      <a:pt x="42" y="31"/>
                    </a:lnTo>
                    <a:lnTo>
                      <a:pt x="42" y="31"/>
                    </a:lnTo>
                    <a:lnTo>
                      <a:pt x="44" y="22"/>
                    </a:lnTo>
                    <a:lnTo>
                      <a:pt x="42" y="14"/>
                    </a:lnTo>
                    <a:lnTo>
                      <a:pt x="42" y="14"/>
                    </a:lnTo>
                    <a:lnTo>
                      <a:pt x="39" y="8"/>
                    </a:lnTo>
                    <a:lnTo>
                      <a:pt x="34" y="5"/>
                    </a:lnTo>
                    <a:lnTo>
                      <a:pt x="27" y="1"/>
                    </a:lnTo>
                    <a:lnTo>
                      <a:pt x="21" y="0"/>
                    </a:lnTo>
                    <a:lnTo>
                      <a:pt x="2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9" name="Google Shape;429;p42"/>
              <p:cNvSpPr/>
              <p:nvPr/>
            </p:nvSpPr>
            <p:spPr>
              <a:xfrm>
                <a:off x="4519612" y="3313112"/>
                <a:ext cx="30163" cy="28575"/>
              </a:xfrm>
              <a:custGeom>
                <a:rect b="b" l="l" r="r" t="t"/>
                <a:pathLst>
                  <a:path extrusionOk="0" h="36" w="38">
                    <a:moveTo>
                      <a:pt x="18" y="36"/>
                    </a:moveTo>
                    <a:lnTo>
                      <a:pt x="18" y="36"/>
                    </a:lnTo>
                    <a:lnTo>
                      <a:pt x="13" y="36"/>
                    </a:lnTo>
                    <a:lnTo>
                      <a:pt x="8" y="35"/>
                    </a:lnTo>
                    <a:lnTo>
                      <a:pt x="4" y="30"/>
                    </a:lnTo>
                    <a:lnTo>
                      <a:pt x="2" y="25"/>
                    </a:lnTo>
                    <a:lnTo>
                      <a:pt x="2" y="25"/>
                    </a:lnTo>
                    <a:lnTo>
                      <a:pt x="0" y="18"/>
                    </a:lnTo>
                    <a:lnTo>
                      <a:pt x="2" y="12"/>
                    </a:lnTo>
                    <a:lnTo>
                      <a:pt x="2" y="12"/>
                    </a:lnTo>
                    <a:lnTo>
                      <a:pt x="5" y="5"/>
                    </a:lnTo>
                    <a:lnTo>
                      <a:pt x="12" y="0"/>
                    </a:lnTo>
                    <a:lnTo>
                      <a:pt x="12" y="0"/>
                    </a:lnTo>
                    <a:lnTo>
                      <a:pt x="18" y="0"/>
                    </a:lnTo>
                    <a:lnTo>
                      <a:pt x="18" y="0"/>
                    </a:lnTo>
                    <a:lnTo>
                      <a:pt x="25" y="0"/>
                    </a:lnTo>
                    <a:lnTo>
                      <a:pt x="30" y="2"/>
                    </a:lnTo>
                    <a:lnTo>
                      <a:pt x="33" y="7"/>
                    </a:lnTo>
                    <a:lnTo>
                      <a:pt x="36" y="12"/>
                    </a:lnTo>
                    <a:lnTo>
                      <a:pt x="36" y="12"/>
                    </a:lnTo>
                    <a:lnTo>
                      <a:pt x="38" y="18"/>
                    </a:lnTo>
                    <a:lnTo>
                      <a:pt x="36" y="25"/>
                    </a:lnTo>
                    <a:lnTo>
                      <a:pt x="36" y="25"/>
                    </a:lnTo>
                    <a:lnTo>
                      <a:pt x="31" y="31"/>
                    </a:lnTo>
                    <a:lnTo>
                      <a:pt x="26" y="36"/>
                    </a:lnTo>
                    <a:lnTo>
                      <a:pt x="26" y="36"/>
                    </a:lnTo>
                    <a:lnTo>
                      <a:pt x="18" y="36"/>
                    </a:lnTo>
                    <a:lnTo>
                      <a:pt x="18" y="36"/>
                    </a:lnTo>
                    <a:close/>
                  </a:path>
                </a:pathLst>
              </a:custGeom>
              <a:solidFill>
                <a:srgbClr val="8765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 name="Google Shape;430;p42"/>
              <p:cNvSpPr/>
              <p:nvPr/>
            </p:nvSpPr>
            <p:spPr>
              <a:xfrm>
                <a:off x="4518025" y="3311525"/>
                <a:ext cx="34925" cy="33338"/>
              </a:xfrm>
              <a:custGeom>
                <a:rect b="b" l="l" r="r" t="t"/>
                <a:pathLst>
                  <a:path extrusionOk="0" h="42" w="44">
                    <a:moveTo>
                      <a:pt x="21" y="5"/>
                    </a:moveTo>
                    <a:lnTo>
                      <a:pt x="21" y="5"/>
                    </a:lnTo>
                    <a:lnTo>
                      <a:pt x="26" y="7"/>
                    </a:lnTo>
                    <a:lnTo>
                      <a:pt x="31" y="8"/>
                    </a:lnTo>
                    <a:lnTo>
                      <a:pt x="34" y="12"/>
                    </a:lnTo>
                    <a:lnTo>
                      <a:pt x="36" y="15"/>
                    </a:lnTo>
                    <a:lnTo>
                      <a:pt x="36" y="15"/>
                    </a:lnTo>
                    <a:lnTo>
                      <a:pt x="38" y="21"/>
                    </a:lnTo>
                    <a:lnTo>
                      <a:pt x="36" y="28"/>
                    </a:lnTo>
                    <a:lnTo>
                      <a:pt x="33" y="33"/>
                    </a:lnTo>
                    <a:lnTo>
                      <a:pt x="28" y="36"/>
                    </a:lnTo>
                    <a:lnTo>
                      <a:pt x="28" y="36"/>
                    </a:lnTo>
                    <a:lnTo>
                      <a:pt x="21" y="38"/>
                    </a:lnTo>
                    <a:lnTo>
                      <a:pt x="21" y="38"/>
                    </a:lnTo>
                    <a:lnTo>
                      <a:pt x="16" y="36"/>
                    </a:lnTo>
                    <a:lnTo>
                      <a:pt x="13" y="34"/>
                    </a:lnTo>
                    <a:lnTo>
                      <a:pt x="10" y="31"/>
                    </a:lnTo>
                    <a:lnTo>
                      <a:pt x="7" y="28"/>
                    </a:lnTo>
                    <a:lnTo>
                      <a:pt x="7" y="28"/>
                    </a:lnTo>
                    <a:lnTo>
                      <a:pt x="7" y="21"/>
                    </a:lnTo>
                    <a:lnTo>
                      <a:pt x="7" y="15"/>
                    </a:lnTo>
                    <a:lnTo>
                      <a:pt x="10" y="10"/>
                    </a:lnTo>
                    <a:lnTo>
                      <a:pt x="16" y="7"/>
                    </a:lnTo>
                    <a:lnTo>
                      <a:pt x="16" y="7"/>
                    </a:lnTo>
                    <a:lnTo>
                      <a:pt x="21" y="5"/>
                    </a:lnTo>
                    <a:close/>
                    <a:moveTo>
                      <a:pt x="21" y="0"/>
                    </a:moveTo>
                    <a:lnTo>
                      <a:pt x="21" y="0"/>
                    </a:lnTo>
                    <a:lnTo>
                      <a:pt x="21" y="0"/>
                    </a:lnTo>
                    <a:lnTo>
                      <a:pt x="13" y="2"/>
                    </a:lnTo>
                    <a:lnTo>
                      <a:pt x="13" y="2"/>
                    </a:lnTo>
                    <a:lnTo>
                      <a:pt x="7" y="7"/>
                    </a:lnTo>
                    <a:lnTo>
                      <a:pt x="2" y="13"/>
                    </a:lnTo>
                    <a:lnTo>
                      <a:pt x="2" y="13"/>
                    </a:lnTo>
                    <a:lnTo>
                      <a:pt x="0" y="21"/>
                    </a:lnTo>
                    <a:lnTo>
                      <a:pt x="2" y="29"/>
                    </a:lnTo>
                    <a:lnTo>
                      <a:pt x="2" y="29"/>
                    </a:lnTo>
                    <a:lnTo>
                      <a:pt x="5" y="34"/>
                    </a:lnTo>
                    <a:lnTo>
                      <a:pt x="10" y="39"/>
                    </a:lnTo>
                    <a:lnTo>
                      <a:pt x="15" y="42"/>
                    </a:lnTo>
                    <a:lnTo>
                      <a:pt x="21" y="42"/>
                    </a:lnTo>
                    <a:lnTo>
                      <a:pt x="21" y="42"/>
                    </a:lnTo>
                    <a:lnTo>
                      <a:pt x="29" y="41"/>
                    </a:lnTo>
                    <a:lnTo>
                      <a:pt x="29" y="41"/>
                    </a:lnTo>
                    <a:lnTo>
                      <a:pt x="38" y="36"/>
                    </a:lnTo>
                    <a:lnTo>
                      <a:pt x="42" y="29"/>
                    </a:lnTo>
                    <a:lnTo>
                      <a:pt x="42" y="29"/>
                    </a:lnTo>
                    <a:lnTo>
                      <a:pt x="44" y="21"/>
                    </a:lnTo>
                    <a:lnTo>
                      <a:pt x="42" y="13"/>
                    </a:lnTo>
                    <a:lnTo>
                      <a:pt x="42" y="13"/>
                    </a:lnTo>
                    <a:lnTo>
                      <a:pt x="38" y="8"/>
                    </a:lnTo>
                    <a:lnTo>
                      <a:pt x="34" y="3"/>
                    </a:lnTo>
                    <a:lnTo>
                      <a:pt x="28" y="0"/>
                    </a:lnTo>
                    <a:lnTo>
                      <a:pt x="21" y="0"/>
                    </a:lnTo>
                    <a:lnTo>
                      <a:pt x="21" y="0"/>
                    </a:lnTo>
                    <a:close/>
                  </a:path>
                </a:pathLst>
              </a:custGeom>
              <a:solidFill>
                <a:srgbClr val="F9EE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 name="Google Shape;431;p42"/>
              <p:cNvSpPr/>
              <p:nvPr/>
            </p:nvSpPr>
            <p:spPr>
              <a:xfrm>
                <a:off x="4522787" y="3314700"/>
                <a:ext cx="23813" cy="25400"/>
              </a:xfrm>
              <a:custGeom>
                <a:rect b="b" l="l" r="r" t="t"/>
                <a:pathLst>
                  <a:path extrusionOk="0" h="33" w="31">
                    <a:moveTo>
                      <a:pt x="14" y="0"/>
                    </a:moveTo>
                    <a:lnTo>
                      <a:pt x="14" y="0"/>
                    </a:lnTo>
                    <a:lnTo>
                      <a:pt x="19" y="2"/>
                    </a:lnTo>
                    <a:lnTo>
                      <a:pt x="24" y="3"/>
                    </a:lnTo>
                    <a:lnTo>
                      <a:pt x="27" y="7"/>
                    </a:lnTo>
                    <a:lnTo>
                      <a:pt x="29" y="10"/>
                    </a:lnTo>
                    <a:lnTo>
                      <a:pt x="29" y="10"/>
                    </a:lnTo>
                    <a:lnTo>
                      <a:pt x="31" y="16"/>
                    </a:lnTo>
                    <a:lnTo>
                      <a:pt x="29" y="23"/>
                    </a:lnTo>
                    <a:lnTo>
                      <a:pt x="26" y="28"/>
                    </a:lnTo>
                    <a:lnTo>
                      <a:pt x="21" y="31"/>
                    </a:lnTo>
                    <a:lnTo>
                      <a:pt x="21" y="31"/>
                    </a:lnTo>
                    <a:lnTo>
                      <a:pt x="14" y="33"/>
                    </a:lnTo>
                    <a:lnTo>
                      <a:pt x="14" y="33"/>
                    </a:lnTo>
                    <a:lnTo>
                      <a:pt x="9" y="31"/>
                    </a:lnTo>
                    <a:lnTo>
                      <a:pt x="6" y="29"/>
                    </a:lnTo>
                    <a:lnTo>
                      <a:pt x="3" y="26"/>
                    </a:lnTo>
                    <a:lnTo>
                      <a:pt x="0" y="23"/>
                    </a:lnTo>
                    <a:lnTo>
                      <a:pt x="0" y="23"/>
                    </a:lnTo>
                    <a:lnTo>
                      <a:pt x="0" y="16"/>
                    </a:lnTo>
                    <a:lnTo>
                      <a:pt x="0" y="10"/>
                    </a:lnTo>
                    <a:lnTo>
                      <a:pt x="3" y="5"/>
                    </a:lnTo>
                    <a:lnTo>
                      <a:pt x="9" y="2"/>
                    </a:lnTo>
                    <a:lnTo>
                      <a:pt x="9" y="2"/>
                    </a:lnTo>
                    <a:lnTo>
                      <a:pt x="1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 name="Google Shape;432;p42"/>
              <p:cNvSpPr/>
              <p:nvPr/>
            </p:nvSpPr>
            <p:spPr>
              <a:xfrm>
                <a:off x="4518025" y="3311525"/>
                <a:ext cx="34925" cy="33338"/>
              </a:xfrm>
              <a:custGeom>
                <a:rect b="b" l="l" r="r" t="t"/>
                <a:pathLst>
                  <a:path extrusionOk="0" h="42" w="44">
                    <a:moveTo>
                      <a:pt x="21" y="0"/>
                    </a:moveTo>
                    <a:lnTo>
                      <a:pt x="21" y="0"/>
                    </a:lnTo>
                    <a:lnTo>
                      <a:pt x="21" y="0"/>
                    </a:lnTo>
                    <a:lnTo>
                      <a:pt x="13" y="2"/>
                    </a:lnTo>
                    <a:lnTo>
                      <a:pt x="13" y="2"/>
                    </a:lnTo>
                    <a:lnTo>
                      <a:pt x="7" y="7"/>
                    </a:lnTo>
                    <a:lnTo>
                      <a:pt x="2" y="13"/>
                    </a:lnTo>
                    <a:lnTo>
                      <a:pt x="2" y="13"/>
                    </a:lnTo>
                    <a:lnTo>
                      <a:pt x="0" y="21"/>
                    </a:lnTo>
                    <a:lnTo>
                      <a:pt x="2" y="29"/>
                    </a:lnTo>
                    <a:lnTo>
                      <a:pt x="2" y="29"/>
                    </a:lnTo>
                    <a:lnTo>
                      <a:pt x="5" y="34"/>
                    </a:lnTo>
                    <a:lnTo>
                      <a:pt x="10" y="39"/>
                    </a:lnTo>
                    <a:lnTo>
                      <a:pt x="15" y="42"/>
                    </a:lnTo>
                    <a:lnTo>
                      <a:pt x="21" y="42"/>
                    </a:lnTo>
                    <a:lnTo>
                      <a:pt x="21" y="42"/>
                    </a:lnTo>
                    <a:lnTo>
                      <a:pt x="29" y="41"/>
                    </a:lnTo>
                    <a:lnTo>
                      <a:pt x="29" y="41"/>
                    </a:lnTo>
                    <a:lnTo>
                      <a:pt x="38" y="36"/>
                    </a:lnTo>
                    <a:lnTo>
                      <a:pt x="42" y="29"/>
                    </a:lnTo>
                    <a:lnTo>
                      <a:pt x="42" y="29"/>
                    </a:lnTo>
                    <a:lnTo>
                      <a:pt x="44" y="21"/>
                    </a:lnTo>
                    <a:lnTo>
                      <a:pt x="42" y="13"/>
                    </a:lnTo>
                    <a:lnTo>
                      <a:pt x="42" y="13"/>
                    </a:lnTo>
                    <a:lnTo>
                      <a:pt x="38" y="8"/>
                    </a:lnTo>
                    <a:lnTo>
                      <a:pt x="34" y="3"/>
                    </a:lnTo>
                    <a:lnTo>
                      <a:pt x="28" y="0"/>
                    </a:lnTo>
                    <a:lnTo>
                      <a:pt x="21" y="0"/>
                    </a:lnTo>
                    <a:lnTo>
                      <a:pt x="2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3" name="Google Shape;433;p42"/>
              <p:cNvSpPr/>
              <p:nvPr/>
            </p:nvSpPr>
            <p:spPr>
              <a:xfrm>
                <a:off x="3998912" y="3556000"/>
                <a:ext cx="127000" cy="104775"/>
              </a:xfrm>
              <a:custGeom>
                <a:rect b="b" l="l" r="r" t="t"/>
                <a:pathLst>
                  <a:path extrusionOk="0" h="131" w="160">
                    <a:moveTo>
                      <a:pt x="42" y="34"/>
                    </a:moveTo>
                    <a:lnTo>
                      <a:pt x="0" y="19"/>
                    </a:lnTo>
                    <a:lnTo>
                      <a:pt x="11" y="47"/>
                    </a:lnTo>
                    <a:lnTo>
                      <a:pt x="47" y="131"/>
                    </a:lnTo>
                    <a:lnTo>
                      <a:pt x="160" y="86"/>
                    </a:lnTo>
                    <a:lnTo>
                      <a:pt x="124" y="0"/>
                    </a:lnTo>
                    <a:lnTo>
                      <a:pt x="42" y="34"/>
                    </a:lnTo>
                    <a:close/>
                  </a:path>
                </a:pathLst>
              </a:custGeom>
              <a:solidFill>
                <a:srgbClr val="FFFF6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 name="Google Shape;434;p42"/>
              <p:cNvSpPr/>
              <p:nvPr/>
            </p:nvSpPr>
            <p:spPr>
              <a:xfrm>
                <a:off x="4043362" y="3582987"/>
                <a:ext cx="52388" cy="53975"/>
              </a:xfrm>
              <a:custGeom>
                <a:rect b="b" l="l" r="r" t="t"/>
                <a:pathLst>
                  <a:path extrusionOk="0" h="67" w="67">
                    <a:moveTo>
                      <a:pt x="5" y="50"/>
                    </a:moveTo>
                    <a:lnTo>
                      <a:pt x="5" y="50"/>
                    </a:lnTo>
                    <a:lnTo>
                      <a:pt x="2" y="44"/>
                    </a:lnTo>
                    <a:lnTo>
                      <a:pt x="0" y="39"/>
                    </a:lnTo>
                    <a:lnTo>
                      <a:pt x="0" y="31"/>
                    </a:lnTo>
                    <a:lnTo>
                      <a:pt x="0" y="23"/>
                    </a:lnTo>
                    <a:lnTo>
                      <a:pt x="4" y="16"/>
                    </a:lnTo>
                    <a:lnTo>
                      <a:pt x="8" y="8"/>
                    </a:lnTo>
                    <a:lnTo>
                      <a:pt x="18" y="3"/>
                    </a:lnTo>
                    <a:lnTo>
                      <a:pt x="18" y="3"/>
                    </a:lnTo>
                    <a:lnTo>
                      <a:pt x="30" y="0"/>
                    </a:lnTo>
                    <a:lnTo>
                      <a:pt x="38" y="1"/>
                    </a:lnTo>
                    <a:lnTo>
                      <a:pt x="46" y="5"/>
                    </a:lnTo>
                    <a:lnTo>
                      <a:pt x="51" y="10"/>
                    </a:lnTo>
                    <a:lnTo>
                      <a:pt x="56" y="14"/>
                    </a:lnTo>
                    <a:lnTo>
                      <a:pt x="59" y="21"/>
                    </a:lnTo>
                    <a:lnTo>
                      <a:pt x="61" y="26"/>
                    </a:lnTo>
                    <a:lnTo>
                      <a:pt x="61" y="26"/>
                    </a:lnTo>
                    <a:lnTo>
                      <a:pt x="62" y="26"/>
                    </a:lnTo>
                    <a:lnTo>
                      <a:pt x="64" y="29"/>
                    </a:lnTo>
                    <a:lnTo>
                      <a:pt x="67" y="36"/>
                    </a:lnTo>
                    <a:lnTo>
                      <a:pt x="67" y="36"/>
                    </a:lnTo>
                    <a:lnTo>
                      <a:pt x="67" y="40"/>
                    </a:lnTo>
                    <a:lnTo>
                      <a:pt x="67" y="44"/>
                    </a:lnTo>
                    <a:lnTo>
                      <a:pt x="64" y="47"/>
                    </a:lnTo>
                    <a:lnTo>
                      <a:pt x="52" y="18"/>
                    </a:lnTo>
                    <a:lnTo>
                      <a:pt x="52" y="18"/>
                    </a:lnTo>
                    <a:lnTo>
                      <a:pt x="49" y="16"/>
                    </a:lnTo>
                    <a:lnTo>
                      <a:pt x="43" y="10"/>
                    </a:lnTo>
                    <a:lnTo>
                      <a:pt x="39" y="8"/>
                    </a:lnTo>
                    <a:lnTo>
                      <a:pt x="33" y="6"/>
                    </a:lnTo>
                    <a:lnTo>
                      <a:pt x="26" y="6"/>
                    </a:lnTo>
                    <a:lnTo>
                      <a:pt x="20" y="8"/>
                    </a:lnTo>
                    <a:lnTo>
                      <a:pt x="20" y="8"/>
                    </a:lnTo>
                    <a:lnTo>
                      <a:pt x="15" y="11"/>
                    </a:lnTo>
                    <a:lnTo>
                      <a:pt x="10" y="16"/>
                    </a:lnTo>
                    <a:lnTo>
                      <a:pt x="7" y="21"/>
                    </a:lnTo>
                    <a:lnTo>
                      <a:pt x="5" y="26"/>
                    </a:lnTo>
                    <a:lnTo>
                      <a:pt x="5" y="34"/>
                    </a:lnTo>
                    <a:lnTo>
                      <a:pt x="5" y="37"/>
                    </a:lnTo>
                    <a:lnTo>
                      <a:pt x="18" y="67"/>
                    </a:lnTo>
                    <a:lnTo>
                      <a:pt x="18" y="67"/>
                    </a:lnTo>
                    <a:lnTo>
                      <a:pt x="15" y="67"/>
                    </a:lnTo>
                    <a:lnTo>
                      <a:pt x="12" y="65"/>
                    </a:lnTo>
                    <a:lnTo>
                      <a:pt x="8" y="62"/>
                    </a:lnTo>
                    <a:lnTo>
                      <a:pt x="5" y="53"/>
                    </a:lnTo>
                    <a:lnTo>
                      <a:pt x="5" y="53"/>
                    </a:lnTo>
                    <a:lnTo>
                      <a:pt x="4" y="52"/>
                    </a:lnTo>
                    <a:lnTo>
                      <a:pt x="5" y="50"/>
                    </a:lnTo>
                    <a:close/>
                  </a:path>
                </a:pathLst>
              </a:custGeom>
              <a:solidFill>
                <a:srgbClr val="A67C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 name="Google Shape;435;p42"/>
              <p:cNvSpPr/>
              <p:nvPr/>
            </p:nvSpPr>
            <p:spPr>
              <a:xfrm>
                <a:off x="4043362" y="3582987"/>
                <a:ext cx="52388" cy="53975"/>
              </a:xfrm>
              <a:custGeom>
                <a:rect b="b" l="l" r="r" t="t"/>
                <a:pathLst>
                  <a:path extrusionOk="0" h="67" w="67">
                    <a:moveTo>
                      <a:pt x="5" y="50"/>
                    </a:moveTo>
                    <a:lnTo>
                      <a:pt x="5" y="50"/>
                    </a:lnTo>
                    <a:lnTo>
                      <a:pt x="2" y="44"/>
                    </a:lnTo>
                    <a:lnTo>
                      <a:pt x="0" y="39"/>
                    </a:lnTo>
                    <a:lnTo>
                      <a:pt x="0" y="31"/>
                    </a:lnTo>
                    <a:lnTo>
                      <a:pt x="0" y="23"/>
                    </a:lnTo>
                    <a:lnTo>
                      <a:pt x="4" y="16"/>
                    </a:lnTo>
                    <a:lnTo>
                      <a:pt x="8" y="8"/>
                    </a:lnTo>
                    <a:lnTo>
                      <a:pt x="18" y="3"/>
                    </a:lnTo>
                    <a:lnTo>
                      <a:pt x="18" y="3"/>
                    </a:lnTo>
                    <a:lnTo>
                      <a:pt x="30" y="0"/>
                    </a:lnTo>
                    <a:lnTo>
                      <a:pt x="38" y="1"/>
                    </a:lnTo>
                    <a:lnTo>
                      <a:pt x="46" y="5"/>
                    </a:lnTo>
                    <a:lnTo>
                      <a:pt x="51" y="10"/>
                    </a:lnTo>
                    <a:lnTo>
                      <a:pt x="56" y="14"/>
                    </a:lnTo>
                    <a:lnTo>
                      <a:pt x="59" y="21"/>
                    </a:lnTo>
                    <a:lnTo>
                      <a:pt x="61" y="26"/>
                    </a:lnTo>
                    <a:lnTo>
                      <a:pt x="61" y="26"/>
                    </a:lnTo>
                    <a:lnTo>
                      <a:pt x="62" y="26"/>
                    </a:lnTo>
                    <a:lnTo>
                      <a:pt x="64" y="29"/>
                    </a:lnTo>
                    <a:lnTo>
                      <a:pt x="67" y="36"/>
                    </a:lnTo>
                    <a:lnTo>
                      <a:pt x="67" y="36"/>
                    </a:lnTo>
                    <a:lnTo>
                      <a:pt x="67" y="40"/>
                    </a:lnTo>
                    <a:lnTo>
                      <a:pt x="67" y="44"/>
                    </a:lnTo>
                    <a:lnTo>
                      <a:pt x="64" y="47"/>
                    </a:lnTo>
                    <a:lnTo>
                      <a:pt x="52" y="18"/>
                    </a:lnTo>
                    <a:lnTo>
                      <a:pt x="52" y="18"/>
                    </a:lnTo>
                    <a:lnTo>
                      <a:pt x="49" y="16"/>
                    </a:lnTo>
                    <a:lnTo>
                      <a:pt x="43" y="10"/>
                    </a:lnTo>
                    <a:lnTo>
                      <a:pt x="39" y="8"/>
                    </a:lnTo>
                    <a:lnTo>
                      <a:pt x="33" y="6"/>
                    </a:lnTo>
                    <a:lnTo>
                      <a:pt x="26" y="6"/>
                    </a:lnTo>
                    <a:lnTo>
                      <a:pt x="20" y="8"/>
                    </a:lnTo>
                    <a:lnTo>
                      <a:pt x="20" y="8"/>
                    </a:lnTo>
                    <a:lnTo>
                      <a:pt x="15" y="11"/>
                    </a:lnTo>
                    <a:lnTo>
                      <a:pt x="10" y="16"/>
                    </a:lnTo>
                    <a:lnTo>
                      <a:pt x="7" y="21"/>
                    </a:lnTo>
                    <a:lnTo>
                      <a:pt x="5" y="26"/>
                    </a:lnTo>
                    <a:lnTo>
                      <a:pt x="5" y="34"/>
                    </a:lnTo>
                    <a:lnTo>
                      <a:pt x="5" y="37"/>
                    </a:lnTo>
                    <a:lnTo>
                      <a:pt x="18" y="67"/>
                    </a:lnTo>
                    <a:lnTo>
                      <a:pt x="18" y="67"/>
                    </a:lnTo>
                    <a:lnTo>
                      <a:pt x="15" y="67"/>
                    </a:lnTo>
                    <a:lnTo>
                      <a:pt x="12" y="65"/>
                    </a:lnTo>
                    <a:lnTo>
                      <a:pt x="8" y="62"/>
                    </a:lnTo>
                    <a:lnTo>
                      <a:pt x="5" y="53"/>
                    </a:lnTo>
                    <a:lnTo>
                      <a:pt x="5" y="53"/>
                    </a:lnTo>
                    <a:lnTo>
                      <a:pt x="4" y="52"/>
                    </a:lnTo>
                    <a:lnTo>
                      <a:pt x="5" y="5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 name="Google Shape;436;p42"/>
              <p:cNvSpPr/>
              <p:nvPr/>
            </p:nvSpPr>
            <p:spPr>
              <a:xfrm>
                <a:off x="4051300" y="3614737"/>
                <a:ext cx="14288" cy="22225"/>
              </a:xfrm>
              <a:custGeom>
                <a:rect b="b" l="l" r="r" t="t"/>
                <a:pathLst>
                  <a:path extrusionOk="0" h="28" w="18">
                    <a:moveTo>
                      <a:pt x="18" y="23"/>
                    </a:moveTo>
                    <a:lnTo>
                      <a:pt x="18" y="23"/>
                    </a:lnTo>
                    <a:lnTo>
                      <a:pt x="18" y="24"/>
                    </a:lnTo>
                    <a:lnTo>
                      <a:pt x="18" y="26"/>
                    </a:lnTo>
                    <a:lnTo>
                      <a:pt x="11" y="28"/>
                    </a:lnTo>
                    <a:lnTo>
                      <a:pt x="11" y="28"/>
                    </a:lnTo>
                    <a:lnTo>
                      <a:pt x="10" y="28"/>
                    </a:lnTo>
                    <a:lnTo>
                      <a:pt x="8" y="26"/>
                    </a:lnTo>
                    <a:lnTo>
                      <a:pt x="0" y="6"/>
                    </a:lnTo>
                    <a:lnTo>
                      <a:pt x="0" y="6"/>
                    </a:lnTo>
                    <a:lnTo>
                      <a:pt x="0" y="3"/>
                    </a:lnTo>
                    <a:lnTo>
                      <a:pt x="1" y="1"/>
                    </a:lnTo>
                    <a:lnTo>
                      <a:pt x="6" y="0"/>
                    </a:lnTo>
                    <a:lnTo>
                      <a:pt x="6" y="0"/>
                    </a:lnTo>
                    <a:lnTo>
                      <a:pt x="8" y="0"/>
                    </a:lnTo>
                    <a:lnTo>
                      <a:pt x="10" y="1"/>
                    </a:lnTo>
                    <a:lnTo>
                      <a:pt x="18" y="23"/>
                    </a:lnTo>
                    <a:close/>
                  </a:path>
                </a:pathLst>
              </a:custGeom>
              <a:solidFill>
                <a:srgbClr val="A67C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 name="Google Shape;437;p42"/>
              <p:cNvSpPr/>
              <p:nvPr/>
            </p:nvSpPr>
            <p:spPr>
              <a:xfrm>
                <a:off x="4076700" y="3603625"/>
                <a:ext cx="15875" cy="22225"/>
              </a:xfrm>
              <a:custGeom>
                <a:rect b="b" l="l" r="r" t="t"/>
                <a:pathLst>
                  <a:path extrusionOk="0" h="27" w="19">
                    <a:moveTo>
                      <a:pt x="19" y="23"/>
                    </a:moveTo>
                    <a:lnTo>
                      <a:pt x="19" y="23"/>
                    </a:lnTo>
                    <a:lnTo>
                      <a:pt x="19" y="24"/>
                    </a:lnTo>
                    <a:lnTo>
                      <a:pt x="18" y="26"/>
                    </a:lnTo>
                    <a:lnTo>
                      <a:pt x="11" y="27"/>
                    </a:lnTo>
                    <a:lnTo>
                      <a:pt x="11" y="27"/>
                    </a:lnTo>
                    <a:lnTo>
                      <a:pt x="9" y="27"/>
                    </a:lnTo>
                    <a:lnTo>
                      <a:pt x="8" y="27"/>
                    </a:lnTo>
                    <a:lnTo>
                      <a:pt x="0" y="6"/>
                    </a:lnTo>
                    <a:lnTo>
                      <a:pt x="0" y="6"/>
                    </a:lnTo>
                    <a:lnTo>
                      <a:pt x="0" y="3"/>
                    </a:lnTo>
                    <a:lnTo>
                      <a:pt x="1" y="3"/>
                    </a:lnTo>
                    <a:lnTo>
                      <a:pt x="6" y="0"/>
                    </a:lnTo>
                    <a:lnTo>
                      <a:pt x="6" y="0"/>
                    </a:lnTo>
                    <a:lnTo>
                      <a:pt x="8" y="0"/>
                    </a:lnTo>
                    <a:lnTo>
                      <a:pt x="9" y="1"/>
                    </a:lnTo>
                    <a:lnTo>
                      <a:pt x="19" y="23"/>
                    </a:lnTo>
                    <a:close/>
                  </a:path>
                </a:pathLst>
              </a:custGeom>
              <a:solidFill>
                <a:srgbClr val="A67C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 name="Google Shape;438;p42"/>
              <p:cNvSpPr/>
              <p:nvPr/>
            </p:nvSpPr>
            <p:spPr>
              <a:xfrm>
                <a:off x="4043362" y="3625850"/>
                <a:ext cx="4763" cy="6350"/>
              </a:xfrm>
              <a:custGeom>
                <a:rect b="b" l="l" r="r" t="t"/>
                <a:pathLst>
                  <a:path extrusionOk="0" h="9" w="5">
                    <a:moveTo>
                      <a:pt x="2" y="0"/>
                    </a:moveTo>
                    <a:lnTo>
                      <a:pt x="5" y="9"/>
                    </a:lnTo>
                    <a:lnTo>
                      <a:pt x="5" y="9"/>
                    </a:lnTo>
                    <a:lnTo>
                      <a:pt x="3" y="9"/>
                    </a:lnTo>
                    <a:lnTo>
                      <a:pt x="2" y="7"/>
                    </a:lnTo>
                    <a:lnTo>
                      <a:pt x="0" y="5"/>
                    </a:lnTo>
                    <a:lnTo>
                      <a:pt x="0" y="5"/>
                    </a:lnTo>
                    <a:lnTo>
                      <a:pt x="0" y="4"/>
                    </a:lnTo>
                    <a:lnTo>
                      <a:pt x="0" y="2"/>
                    </a:lnTo>
                    <a:lnTo>
                      <a:pt x="2" y="0"/>
                    </a:lnTo>
                    <a:lnTo>
                      <a:pt x="2" y="0"/>
                    </a:lnTo>
                    <a:close/>
                  </a:path>
                </a:pathLst>
              </a:custGeom>
              <a:solidFill>
                <a:srgbClr val="A67C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 name="Google Shape;439;p42"/>
              <p:cNvSpPr/>
              <p:nvPr/>
            </p:nvSpPr>
            <p:spPr>
              <a:xfrm>
                <a:off x="4092575" y="3605212"/>
                <a:ext cx="4763" cy="7938"/>
              </a:xfrm>
              <a:custGeom>
                <a:rect b="b" l="l" r="r" t="t"/>
                <a:pathLst>
                  <a:path extrusionOk="0" h="10" w="5">
                    <a:moveTo>
                      <a:pt x="0" y="0"/>
                    </a:moveTo>
                    <a:lnTo>
                      <a:pt x="3" y="10"/>
                    </a:lnTo>
                    <a:lnTo>
                      <a:pt x="3" y="10"/>
                    </a:lnTo>
                    <a:lnTo>
                      <a:pt x="5" y="9"/>
                    </a:lnTo>
                    <a:lnTo>
                      <a:pt x="5" y="7"/>
                    </a:lnTo>
                    <a:lnTo>
                      <a:pt x="5" y="4"/>
                    </a:lnTo>
                    <a:lnTo>
                      <a:pt x="5" y="4"/>
                    </a:lnTo>
                    <a:lnTo>
                      <a:pt x="3" y="2"/>
                    </a:lnTo>
                    <a:lnTo>
                      <a:pt x="1" y="2"/>
                    </a:lnTo>
                    <a:lnTo>
                      <a:pt x="0" y="0"/>
                    </a:lnTo>
                    <a:lnTo>
                      <a:pt x="0" y="0"/>
                    </a:lnTo>
                    <a:close/>
                  </a:path>
                </a:pathLst>
              </a:custGeom>
              <a:solidFill>
                <a:srgbClr val="A67C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42"/>
              <p:cNvSpPr/>
              <p:nvPr/>
            </p:nvSpPr>
            <p:spPr>
              <a:xfrm>
                <a:off x="4173537" y="3484562"/>
                <a:ext cx="127000" cy="104775"/>
              </a:xfrm>
              <a:custGeom>
                <a:rect b="b" l="l" r="r" t="t"/>
                <a:pathLst>
                  <a:path extrusionOk="0" h="132" w="159">
                    <a:moveTo>
                      <a:pt x="42" y="35"/>
                    </a:moveTo>
                    <a:lnTo>
                      <a:pt x="0" y="20"/>
                    </a:lnTo>
                    <a:lnTo>
                      <a:pt x="11" y="48"/>
                    </a:lnTo>
                    <a:lnTo>
                      <a:pt x="47" y="132"/>
                    </a:lnTo>
                    <a:lnTo>
                      <a:pt x="159" y="87"/>
                    </a:lnTo>
                    <a:lnTo>
                      <a:pt x="124" y="0"/>
                    </a:lnTo>
                    <a:lnTo>
                      <a:pt x="42" y="35"/>
                    </a:lnTo>
                    <a:close/>
                  </a:path>
                </a:pathLst>
              </a:custGeom>
              <a:solidFill>
                <a:srgbClr val="D3465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Google Shape;441;p42"/>
              <p:cNvSpPr/>
              <p:nvPr/>
            </p:nvSpPr>
            <p:spPr>
              <a:xfrm>
                <a:off x="4202112" y="3513137"/>
                <a:ext cx="71438" cy="47625"/>
              </a:xfrm>
              <a:custGeom>
                <a:rect b="b" l="l" r="r" t="t"/>
                <a:pathLst>
                  <a:path extrusionOk="0" h="58" w="91">
                    <a:moveTo>
                      <a:pt x="50" y="19"/>
                    </a:moveTo>
                    <a:lnTo>
                      <a:pt x="50" y="19"/>
                    </a:lnTo>
                    <a:lnTo>
                      <a:pt x="45" y="21"/>
                    </a:lnTo>
                    <a:lnTo>
                      <a:pt x="45" y="21"/>
                    </a:lnTo>
                    <a:lnTo>
                      <a:pt x="45" y="21"/>
                    </a:lnTo>
                    <a:lnTo>
                      <a:pt x="45" y="21"/>
                    </a:lnTo>
                    <a:lnTo>
                      <a:pt x="42" y="23"/>
                    </a:lnTo>
                    <a:lnTo>
                      <a:pt x="42" y="23"/>
                    </a:lnTo>
                    <a:lnTo>
                      <a:pt x="34" y="24"/>
                    </a:lnTo>
                    <a:lnTo>
                      <a:pt x="26" y="26"/>
                    </a:lnTo>
                    <a:lnTo>
                      <a:pt x="13" y="31"/>
                    </a:lnTo>
                    <a:lnTo>
                      <a:pt x="0" y="37"/>
                    </a:lnTo>
                    <a:lnTo>
                      <a:pt x="0" y="37"/>
                    </a:lnTo>
                    <a:lnTo>
                      <a:pt x="3" y="42"/>
                    </a:lnTo>
                    <a:lnTo>
                      <a:pt x="3" y="42"/>
                    </a:lnTo>
                    <a:lnTo>
                      <a:pt x="6" y="42"/>
                    </a:lnTo>
                    <a:lnTo>
                      <a:pt x="8" y="44"/>
                    </a:lnTo>
                    <a:lnTo>
                      <a:pt x="9" y="45"/>
                    </a:lnTo>
                    <a:lnTo>
                      <a:pt x="9" y="45"/>
                    </a:lnTo>
                    <a:lnTo>
                      <a:pt x="11" y="50"/>
                    </a:lnTo>
                    <a:lnTo>
                      <a:pt x="16" y="55"/>
                    </a:lnTo>
                    <a:lnTo>
                      <a:pt x="16" y="55"/>
                    </a:lnTo>
                    <a:lnTo>
                      <a:pt x="21" y="58"/>
                    </a:lnTo>
                    <a:lnTo>
                      <a:pt x="26" y="58"/>
                    </a:lnTo>
                    <a:lnTo>
                      <a:pt x="32" y="57"/>
                    </a:lnTo>
                    <a:lnTo>
                      <a:pt x="32" y="57"/>
                    </a:lnTo>
                    <a:lnTo>
                      <a:pt x="37" y="55"/>
                    </a:lnTo>
                    <a:lnTo>
                      <a:pt x="40" y="52"/>
                    </a:lnTo>
                    <a:lnTo>
                      <a:pt x="45" y="47"/>
                    </a:lnTo>
                    <a:lnTo>
                      <a:pt x="45" y="47"/>
                    </a:lnTo>
                    <a:lnTo>
                      <a:pt x="47" y="42"/>
                    </a:lnTo>
                    <a:lnTo>
                      <a:pt x="45" y="34"/>
                    </a:lnTo>
                    <a:lnTo>
                      <a:pt x="45" y="34"/>
                    </a:lnTo>
                    <a:lnTo>
                      <a:pt x="45" y="31"/>
                    </a:lnTo>
                    <a:lnTo>
                      <a:pt x="47" y="29"/>
                    </a:lnTo>
                    <a:lnTo>
                      <a:pt x="49" y="27"/>
                    </a:lnTo>
                    <a:lnTo>
                      <a:pt x="49" y="27"/>
                    </a:lnTo>
                    <a:lnTo>
                      <a:pt x="49" y="27"/>
                    </a:lnTo>
                    <a:lnTo>
                      <a:pt x="52" y="27"/>
                    </a:lnTo>
                    <a:lnTo>
                      <a:pt x="53" y="27"/>
                    </a:lnTo>
                    <a:lnTo>
                      <a:pt x="55" y="31"/>
                    </a:lnTo>
                    <a:lnTo>
                      <a:pt x="55" y="31"/>
                    </a:lnTo>
                    <a:lnTo>
                      <a:pt x="60" y="36"/>
                    </a:lnTo>
                    <a:lnTo>
                      <a:pt x="65" y="39"/>
                    </a:lnTo>
                    <a:lnTo>
                      <a:pt x="65" y="39"/>
                    </a:lnTo>
                    <a:lnTo>
                      <a:pt x="71" y="41"/>
                    </a:lnTo>
                    <a:lnTo>
                      <a:pt x="76" y="39"/>
                    </a:lnTo>
                    <a:lnTo>
                      <a:pt x="81" y="37"/>
                    </a:lnTo>
                    <a:lnTo>
                      <a:pt x="81" y="37"/>
                    </a:lnTo>
                    <a:lnTo>
                      <a:pt x="86" y="34"/>
                    </a:lnTo>
                    <a:lnTo>
                      <a:pt x="89" y="29"/>
                    </a:lnTo>
                    <a:lnTo>
                      <a:pt x="91" y="24"/>
                    </a:lnTo>
                    <a:lnTo>
                      <a:pt x="91" y="24"/>
                    </a:lnTo>
                    <a:lnTo>
                      <a:pt x="91" y="16"/>
                    </a:lnTo>
                    <a:lnTo>
                      <a:pt x="89" y="13"/>
                    </a:lnTo>
                    <a:lnTo>
                      <a:pt x="89" y="13"/>
                    </a:lnTo>
                    <a:lnTo>
                      <a:pt x="89" y="10"/>
                    </a:lnTo>
                    <a:lnTo>
                      <a:pt x="89" y="8"/>
                    </a:lnTo>
                    <a:lnTo>
                      <a:pt x="91" y="6"/>
                    </a:lnTo>
                    <a:lnTo>
                      <a:pt x="91" y="6"/>
                    </a:lnTo>
                    <a:lnTo>
                      <a:pt x="89" y="0"/>
                    </a:lnTo>
                    <a:lnTo>
                      <a:pt x="89" y="0"/>
                    </a:lnTo>
                    <a:lnTo>
                      <a:pt x="76" y="5"/>
                    </a:lnTo>
                    <a:lnTo>
                      <a:pt x="63" y="10"/>
                    </a:lnTo>
                    <a:lnTo>
                      <a:pt x="57" y="14"/>
                    </a:lnTo>
                    <a:lnTo>
                      <a:pt x="50" y="19"/>
                    </a:lnTo>
                    <a:lnTo>
                      <a:pt x="50" y="19"/>
                    </a:lnTo>
                    <a:close/>
                    <a:moveTo>
                      <a:pt x="5" y="39"/>
                    </a:moveTo>
                    <a:lnTo>
                      <a:pt x="5" y="39"/>
                    </a:lnTo>
                    <a:lnTo>
                      <a:pt x="3" y="39"/>
                    </a:lnTo>
                    <a:lnTo>
                      <a:pt x="3" y="39"/>
                    </a:lnTo>
                    <a:lnTo>
                      <a:pt x="5" y="37"/>
                    </a:lnTo>
                    <a:lnTo>
                      <a:pt x="5" y="37"/>
                    </a:lnTo>
                    <a:lnTo>
                      <a:pt x="6" y="37"/>
                    </a:lnTo>
                    <a:lnTo>
                      <a:pt x="6" y="37"/>
                    </a:lnTo>
                    <a:lnTo>
                      <a:pt x="5" y="39"/>
                    </a:lnTo>
                    <a:lnTo>
                      <a:pt x="5" y="39"/>
                    </a:lnTo>
                    <a:close/>
                    <a:moveTo>
                      <a:pt x="44" y="39"/>
                    </a:moveTo>
                    <a:lnTo>
                      <a:pt x="44" y="39"/>
                    </a:lnTo>
                    <a:lnTo>
                      <a:pt x="44" y="42"/>
                    </a:lnTo>
                    <a:lnTo>
                      <a:pt x="40" y="47"/>
                    </a:lnTo>
                    <a:lnTo>
                      <a:pt x="40" y="47"/>
                    </a:lnTo>
                    <a:lnTo>
                      <a:pt x="37" y="50"/>
                    </a:lnTo>
                    <a:lnTo>
                      <a:pt x="34" y="54"/>
                    </a:lnTo>
                    <a:lnTo>
                      <a:pt x="22" y="55"/>
                    </a:lnTo>
                    <a:lnTo>
                      <a:pt x="22" y="55"/>
                    </a:lnTo>
                    <a:lnTo>
                      <a:pt x="19" y="54"/>
                    </a:lnTo>
                    <a:lnTo>
                      <a:pt x="16" y="52"/>
                    </a:lnTo>
                    <a:lnTo>
                      <a:pt x="11" y="42"/>
                    </a:lnTo>
                    <a:lnTo>
                      <a:pt x="11" y="42"/>
                    </a:lnTo>
                    <a:lnTo>
                      <a:pt x="11" y="37"/>
                    </a:lnTo>
                    <a:lnTo>
                      <a:pt x="13" y="34"/>
                    </a:lnTo>
                    <a:lnTo>
                      <a:pt x="18" y="32"/>
                    </a:lnTo>
                    <a:lnTo>
                      <a:pt x="18" y="32"/>
                    </a:lnTo>
                    <a:lnTo>
                      <a:pt x="22" y="31"/>
                    </a:lnTo>
                    <a:lnTo>
                      <a:pt x="36" y="27"/>
                    </a:lnTo>
                    <a:lnTo>
                      <a:pt x="36" y="27"/>
                    </a:lnTo>
                    <a:lnTo>
                      <a:pt x="37" y="27"/>
                    </a:lnTo>
                    <a:lnTo>
                      <a:pt x="39" y="29"/>
                    </a:lnTo>
                    <a:lnTo>
                      <a:pt x="42" y="32"/>
                    </a:lnTo>
                    <a:lnTo>
                      <a:pt x="44" y="39"/>
                    </a:lnTo>
                    <a:lnTo>
                      <a:pt x="44" y="39"/>
                    </a:lnTo>
                    <a:close/>
                    <a:moveTo>
                      <a:pt x="86" y="29"/>
                    </a:moveTo>
                    <a:lnTo>
                      <a:pt x="86" y="29"/>
                    </a:lnTo>
                    <a:lnTo>
                      <a:pt x="78" y="34"/>
                    </a:lnTo>
                    <a:lnTo>
                      <a:pt x="71" y="36"/>
                    </a:lnTo>
                    <a:lnTo>
                      <a:pt x="68" y="36"/>
                    </a:lnTo>
                    <a:lnTo>
                      <a:pt x="68" y="36"/>
                    </a:lnTo>
                    <a:lnTo>
                      <a:pt x="62" y="34"/>
                    </a:lnTo>
                    <a:lnTo>
                      <a:pt x="60" y="32"/>
                    </a:lnTo>
                    <a:lnTo>
                      <a:pt x="60" y="32"/>
                    </a:lnTo>
                    <a:lnTo>
                      <a:pt x="57" y="26"/>
                    </a:lnTo>
                    <a:lnTo>
                      <a:pt x="55" y="23"/>
                    </a:lnTo>
                    <a:lnTo>
                      <a:pt x="57" y="19"/>
                    </a:lnTo>
                    <a:lnTo>
                      <a:pt x="58" y="18"/>
                    </a:lnTo>
                    <a:lnTo>
                      <a:pt x="58" y="18"/>
                    </a:lnTo>
                    <a:lnTo>
                      <a:pt x="68" y="11"/>
                    </a:lnTo>
                    <a:lnTo>
                      <a:pt x="75" y="8"/>
                    </a:lnTo>
                    <a:lnTo>
                      <a:pt x="75" y="8"/>
                    </a:lnTo>
                    <a:lnTo>
                      <a:pt x="79" y="8"/>
                    </a:lnTo>
                    <a:lnTo>
                      <a:pt x="83" y="8"/>
                    </a:lnTo>
                    <a:lnTo>
                      <a:pt x="86" y="11"/>
                    </a:lnTo>
                    <a:lnTo>
                      <a:pt x="86" y="11"/>
                    </a:lnTo>
                    <a:lnTo>
                      <a:pt x="88" y="21"/>
                    </a:lnTo>
                    <a:lnTo>
                      <a:pt x="88" y="26"/>
                    </a:lnTo>
                    <a:lnTo>
                      <a:pt x="86" y="29"/>
                    </a:lnTo>
                    <a:lnTo>
                      <a:pt x="86" y="29"/>
                    </a:lnTo>
                    <a:close/>
                    <a:moveTo>
                      <a:pt x="88" y="6"/>
                    </a:moveTo>
                    <a:lnTo>
                      <a:pt x="88" y="6"/>
                    </a:lnTo>
                    <a:lnTo>
                      <a:pt x="86" y="6"/>
                    </a:lnTo>
                    <a:lnTo>
                      <a:pt x="86" y="6"/>
                    </a:lnTo>
                    <a:lnTo>
                      <a:pt x="88" y="5"/>
                    </a:lnTo>
                    <a:lnTo>
                      <a:pt x="88" y="5"/>
                    </a:lnTo>
                    <a:lnTo>
                      <a:pt x="89" y="5"/>
                    </a:lnTo>
                    <a:lnTo>
                      <a:pt x="89" y="5"/>
                    </a:lnTo>
                    <a:lnTo>
                      <a:pt x="88" y="6"/>
                    </a:lnTo>
                    <a:lnTo>
                      <a:pt x="88" y="6"/>
                    </a:lnTo>
                    <a:close/>
                  </a:path>
                </a:pathLst>
              </a:custGeom>
              <a:solidFill>
                <a:srgbClr val="F9EE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 name="Google Shape;442;p42"/>
              <p:cNvSpPr/>
              <p:nvPr/>
            </p:nvSpPr>
            <p:spPr>
              <a:xfrm>
                <a:off x="3970337" y="3392487"/>
                <a:ext cx="127000" cy="104775"/>
              </a:xfrm>
              <a:custGeom>
                <a:rect b="b" l="l" r="r" t="t"/>
                <a:pathLst>
                  <a:path extrusionOk="0" h="132" w="160">
                    <a:moveTo>
                      <a:pt x="117" y="97"/>
                    </a:moveTo>
                    <a:lnTo>
                      <a:pt x="160" y="112"/>
                    </a:lnTo>
                    <a:lnTo>
                      <a:pt x="148" y="84"/>
                    </a:lnTo>
                    <a:lnTo>
                      <a:pt x="113" y="0"/>
                    </a:lnTo>
                    <a:lnTo>
                      <a:pt x="0" y="47"/>
                    </a:lnTo>
                    <a:lnTo>
                      <a:pt x="36" y="132"/>
                    </a:lnTo>
                    <a:lnTo>
                      <a:pt x="117" y="97"/>
                    </a:lnTo>
                    <a:close/>
                  </a:path>
                </a:pathLst>
              </a:custGeom>
              <a:solidFill>
                <a:srgbClr val="FF666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 name="Google Shape;443;p42"/>
              <p:cNvSpPr/>
              <p:nvPr/>
            </p:nvSpPr>
            <p:spPr>
              <a:xfrm>
                <a:off x="4005262" y="3419475"/>
                <a:ext cx="31750" cy="20638"/>
              </a:xfrm>
              <a:custGeom>
                <a:rect b="b" l="l" r="r" t="t"/>
                <a:pathLst>
                  <a:path extrusionOk="0" h="26" w="39">
                    <a:moveTo>
                      <a:pt x="5" y="8"/>
                    </a:moveTo>
                    <a:lnTo>
                      <a:pt x="25" y="0"/>
                    </a:lnTo>
                    <a:lnTo>
                      <a:pt x="25" y="0"/>
                    </a:lnTo>
                    <a:lnTo>
                      <a:pt x="26" y="0"/>
                    </a:lnTo>
                    <a:lnTo>
                      <a:pt x="28" y="0"/>
                    </a:lnTo>
                    <a:lnTo>
                      <a:pt x="29" y="2"/>
                    </a:lnTo>
                    <a:lnTo>
                      <a:pt x="31" y="5"/>
                    </a:lnTo>
                    <a:lnTo>
                      <a:pt x="34" y="3"/>
                    </a:lnTo>
                    <a:lnTo>
                      <a:pt x="34" y="3"/>
                    </a:lnTo>
                    <a:lnTo>
                      <a:pt x="34" y="3"/>
                    </a:lnTo>
                    <a:lnTo>
                      <a:pt x="38" y="5"/>
                    </a:lnTo>
                    <a:lnTo>
                      <a:pt x="39" y="8"/>
                    </a:lnTo>
                    <a:lnTo>
                      <a:pt x="39" y="8"/>
                    </a:lnTo>
                    <a:lnTo>
                      <a:pt x="39" y="8"/>
                    </a:lnTo>
                    <a:lnTo>
                      <a:pt x="39" y="11"/>
                    </a:lnTo>
                    <a:lnTo>
                      <a:pt x="3" y="26"/>
                    </a:lnTo>
                    <a:lnTo>
                      <a:pt x="3" y="26"/>
                    </a:lnTo>
                    <a:lnTo>
                      <a:pt x="2" y="26"/>
                    </a:lnTo>
                    <a:lnTo>
                      <a:pt x="0" y="23"/>
                    </a:lnTo>
                    <a:lnTo>
                      <a:pt x="0" y="18"/>
                    </a:lnTo>
                    <a:lnTo>
                      <a:pt x="0" y="18"/>
                    </a:lnTo>
                    <a:lnTo>
                      <a:pt x="0" y="18"/>
                    </a:lnTo>
                    <a:lnTo>
                      <a:pt x="2" y="16"/>
                    </a:lnTo>
                    <a:lnTo>
                      <a:pt x="5" y="15"/>
                    </a:lnTo>
                    <a:lnTo>
                      <a:pt x="3" y="11"/>
                    </a:lnTo>
                    <a:lnTo>
                      <a:pt x="3" y="11"/>
                    </a:lnTo>
                    <a:lnTo>
                      <a:pt x="3" y="10"/>
                    </a:lnTo>
                    <a:lnTo>
                      <a:pt x="5" y="8"/>
                    </a:lnTo>
                    <a:close/>
                  </a:path>
                </a:pathLst>
              </a:custGeom>
              <a:solidFill>
                <a:srgbClr val="F9EE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 name="Google Shape;444;p42"/>
              <p:cNvSpPr/>
              <p:nvPr/>
            </p:nvSpPr>
            <p:spPr>
              <a:xfrm>
                <a:off x="4005262" y="3419475"/>
                <a:ext cx="31750" cy="20638"/>
              </a:xfrm>
              <a:custGeom>
                <a:rect b="b" l="l" r="r" t="t"/>
                <a:pathLst>
                  <a:path extrusionOk="0" h="26" w="39">
                    <a:moveTo>
                      <a:pt x="5" y="8"/>
                    </a:moveTo>
                    <a:lnTo>
                      <a:pt x="25" y="0"/>
                    </a:lnTo>
                    <a:lnTo>
                      <a:pt x="25" y="0"/>
                    </a:lnTo>
                    <a:lnTo>
                      <a:pt x="26" y="0"/>
                    </a:lnTo>
                    <a:lnTo>
                      <a:pt x="28" y="0"/>
                    </a:lnTo>
                    <a:lnTo>
                      <a:pt x="29" y="2"/>
                    </a:lnTo>
                    <a:lnTo>
                      <a:pt x="31" y="5"/>
                    </a:lnTo>
                    <a:lnTo>
                      <a:pt x="34" y="3"/>
                    </a:lnTo>
                    <a:lnTo>
                      <a:pt x="34" y="3"/>
                    </a:lnTo>
                    <a:lnTo>
                      <a:pt x="34" y="3"/>
                    </a:lnTo>
                    <a:lnTo>
                      <a:pt x="38" y="5"/>
                    </a:lnTo>
                    <a:lnTo>
                      <a:pt x="39" y="8"/>
                    </a:lnTo>
                    <a:lnTo>
                      <a:pt x="39" y="8"/>
                    </a:lnTo>
                    <a:lnTo>
                      <a:pt x="39" y="8"/>
                    </a:lnTo>
                    <a:lnTo>
                      <a:pt x="39" y="11"/>
                    </a:lnTo>
                    <a:lnTo>
                      <a:pt x="3" y="26"/>
                    </a:lnTo>
                    <a:lnTo>
                      <a:pt x="3" y="26"/>
                    </a:lnTo>
                    <a:lnTo>
                      <a:pt x="2" y="26"/>
                    </a:lnTo>
                    <a:lnTo>
                      <a:pt x="0" y="23"/>
                    </a:lnTo>
                    <a:lnTo>
                      <a:pt x="0" y="18"/>
                    </a:lnTo>
                    <a:lnTo>
                      <a:pt x="0" y="18"/>
                    </a:lnTo>
                    <a:lnTo>
                      <a:pt x="0" y="18"/>
                    </a:lnTo>
                    <a:lnTo>
                      <a:pt x="2" y="16"/>
                    </a:lnTo>
                    <a:lnTo>
                      <a:pt x="5" y="15"/>
                    </a:lnTo>
                    <a:lnTo>
                      <a:pt x="3" y="11"/>
                    </a:lnTo>
                    <a:lnTo>
                      <a:pt x="3" y="11"/>
                    </a:lnTo>
                    <a:lnTo>
                      <a:pt x="3" y="10"/>
                    </a:lnTo>
                    <a:lnTo>
                      <a:pt x="5" y="8"/>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5" name="Google Shape;445;p42"/>
              <p:cNvSpPr/>
              <p:nvPr/>
            </p:nvSpPr>
            <p:spPr>
              <a:xfrm>
                <a:off x="4010025" y="3432175"/>
                <a:ext cx="34925" cy="39688"/>
              </a:xfrm>
              <a:custGeom>
                <a:rect b="b" l="l" r="r" t="t"/>
                <a:pathLst>
                  <a:path extrusionOk="0" h="51" w="44">
                    <a:moveTo>
                      <a:pt x="35" y="26"/>
                    </a:moveTo>
                    <a:lnTo>
                      <a:pt x="16" y="34"/>
                    </a:lnTo>
                    <a:lnTo>
                      <a:pt x="9" y="23"/>
                    </a:lnTo>
                    <a:lnTo>
                      <a:pt x="32" y="13"/>
                    </a:lnTo>
                    <a:lnTo>
                      <a:pt x="35" y="26"/>
                    </a:lnTo>
                    <a:close/>
                    <a:moveTo>
                      <a:pt x="32" y="0"/>
                    </a:moveTo>
                    <a:lnTo>
                      <a:pt x="0" y="13"/>
                    </a:lnTo>
                    <a:lnTo>
                      <a:pt x="19" y="49"/>
                    </a:lnTo>
                    <a:lnTo>
                      <a:pt x="19" y="49"/>
                    </a:lnTo>
                    <a:lnTo>
                      <a:pt x="19" y="51"/>
                    </a:lnTo>
                    <a:lnTo>
                      <a:pt x="21" y="51"/>
                    </a:lnTo>
                    <a:lnTo>
                      <a:pt x="22" y="51"/>
                    </a:lnTo>
                    <a:lnTo>
                      <a:pt x="44" y="41"/>
                    </a:lnTo>
                    <a:lnTo>
                      <a:pt x="44" y="41"/>
                    </a:lnTo>
                    <a:lnTo>
                      <a:pt x="44" y="39"/>
                    </a:lnTo>
                    <a:lnTo>
                      <a:pt x="44" y="38"/>
                    </a:lnTo>
                    <a:lnTo>
                      <a:pt x="32" y="0"/>
                    </a:lnTo>
                    <a:close/>
                  </a:path>
                </a:pathLst>
              </a:custGeom>
              <a:solidFill>
                <a:srgbClr val="F9EE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6" name="Google Shape;446;p42"/>
              <p:cNvSpPr/>
              <p:nvPr/>
            </p:nvSpPr>
            <p:spPr>
              <a:xfrm>
                <a:off x="4189412" y="3302000"/>
                <a:ext cx="125413" cy="104775"/>
              </a:xfrm>
              <a:custGeom>
                <a:rect b="b" l="l" r="r" t="t"/>
                <a:pathLst>
                  <a:path extrusionOk="0" h="132" w="158">
                    <a:moveTo>
                      <a:pt x="116" y="97"/>
                    </a:moveTo>
                    <a:lnTo>
                      <a:pt x="158" y="112"/>
                    </a:lnTo>
                    <a:lnTo>
                      <a:pt x="147" y="86"/>
                    </a:lnTo>
                    <a:lnTo>
                      <a:pt x="113" y="0"/>
                    </a:lnTo>
                    <a:lnTo>
                      <a:pt x="0" y="47"/>
                    </a:lnTo>
                    <a:lnTo>
                      <a:pt x="35" y="132"/>
                    </a:lnTo>
                    <a:lnTo>
                      <a:pt x="116" y="97"/>
                    </a:lnTo>
                    <a:close/>
                  </a:path>
                </a:pathLst>
              </a:custGeom>
              <a:solidFill>
                <a:srgbClr val="FFFF6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 name="Google Shape;447;p42"/>
              <p:cNvSpPr/>
              <p:nvPr/>
            </p:nvSpPr>
            <p:spPr>
              <a:xfrm>
                <a:off x="4214812" y="3324225"/>
                <a:ext cx="61913" cy="61913"/>
              </a:xfrm>
              <a:custGeom>
                <a:rect b="b" l="l" r="r" t="t"/>
                <a:pathLst>
                  <a:path extrusionOk="0" h="79" w="78">
                    <a:moveTo>
                      <a:pt x="55" y="0"/>
                    </a:moveTo>
                    <a:lnTo>
                      <a:pt x="3" y="22"/>
                    </a:lnTo>
                    <a:lnTo>
                      <a:pt x="3" y="22"/>
                    </a:lnTo>
                    <a:lnTo>
                      <a:pt x="0" y="25"/>
                    </a:lnTo>
                    <a:lnTo>
                      <a:pt x="0" y="30"/>
                    </a:lnTo>
                    <a:lnTo>
                      <a:pt x="15" y="66"/>
                    </a:lnTo>
                    <a:lnTo>
                      <a:pt x="15" y="66"/>
                    </a:lnTo>
                    <a:lnTo>
                      <a:pt x="18" y="69"/>
                    </a:lnTo>
                    <a:lnTo>
                      <a:pt x="23" y="69"/>
                    </a:lnTo>
                    <a:lnTo>
                      <a:pt x="44" y="59"/>
                    </a:lnTo>
                    <a:lnTo>
                      <a:pt x="47" y="67"/>
                    </a:lnTo>
                    <a:lnTo>
                      <a:pt x="28" y="77"/>
                    </a:lnTo>
                    <a:lnTo>
                      <a:pt x="28" y="79"/>
                    </a:lnTo>
                    <a:lnTo>
                      <a:pt x="77" y="57"/>
                    </a:lnTo>
                    <a:lnTo>
                      <a:pt x="77" y="56"/>
                    </a:lnTo>
                    <a:lnTo>
                      <a:pt x="55" y="64"/>
                    </a:lnTo>
                    <a:lnTo>
                      <a:pt x="52" y="56"/>
                    </a:lnTo>
                    <a:lnTo>
                      <a:pt x="75" y="46"/>
                    </a:lnTo>
                    <a:lnTo>
                      <a:pt x="75" y="46"/>
                    </a:lnTo>
                    <a:lnTo>
                      <a:pt x="78" y="44"/>
                    </a:lnTo>
                    <a:lnTo>
                      <a:pt x="78" y="39"/>
                    </a:lnTo>
                    <a:lnTo>
                      <a:pt x="63" y="4"/>
                    </a:lnTo>
                    <a:lnTo>
                      <a:pt x="63" y="4"/>
                    </a:lnTo>
                    <a:lnTo>
                      <a:pt x="60" y="0"/>
                    </a:lnTo>
                    <a:lnTo>
                      <a:pt x="55" y="0"/>
                    </a:lnTo>
                    <a:lnTo>
                      <a:pt x="55" y="0"/>
                    </a:lnTo>
                    <a:close/>
                    <a:moveTo>
                      <a:pt x="44" y="54"/>
                    </a:moveTo>
                    <a:lnTo>
                      <a:pt x="44" y="54"/>
                    </a:lnTo>
                    <a:lnTo>
                      <a:pt x="44" y="53"/>
                    </a:lnTo>
                    <a:lnTo>
                      <a:pt x="46" y="51"/>
                    </a:lnTo>
                    <a:lnTo>
                      <a:pt x="46" y="51"/>
                    </a:lnTo>
                    <a:lnTo>
                      <a:pt x="47" y="51"/>
                    </a:lnTo>
                    <a:lnTo>
                      <a:pt x="49" y="53"/>
                    </a:lnTo>
                    <a:lnTo>
                      <a:pt x="49" y="53"/>
                    </a:lnTo>
                    <a:lnTo>
                      <a:pt x="49" y="54"/>
                    </a:lnTo>
                    <a:lnTo>
                      <a:pt x="47" y="56"/>
                    </a:lnTo>
                    <a:lnTo>
                      <a:pt x="47" y="56"/>
                    </a:lnTo>
                    <a:lnTo>
                      <a:pt x="46" y="56"/>
                    </a:lnTo>
                    <a:lnTo>
                      <a:pt x="44" y="54"/>
                    </a:lnTo>
                    <a:lnTo>
                      <a:pt x="44" y="54"/>
                    </a:lnTo>
                    <a:close/>
                    <a:moveTo>
                      <a:pt x="75" y="38"/>
                    </a:moveTo>
                    <a:lnTo>
                      <a:pt x="16" y="61"/>
                    </a:lnTo>
                    <a:lnTo>
                      <a:pt x="3" y="28"/>
                    </a:lnTo>
                    <a:lnTo>
                      <a:pt x="60" y="4"/>
                    </a:lnTo>
                    <a:lnTo>
                      <a:pt x="75" y="38"/>
                    </a:lnTo>
                    <a:close/>
                  </a:path>
                </a:pathLst>
              </a:custGeom>
              <a:solidFill>
                <a:srgbClr val="A67C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42"/>
              <p:cNvSpPr/>
              <p:nvPr/>
            </p:nvSpPr>
            <p:spPr>
              <a:xfrm>
                <a:off x="4418012" y="3390900"/>
                <a:ext cx="127000" cy="104775"/>
              </a:xfrm>
              <a:custGeom>
                <a:rect b="b" l="l" r="r" t="t"/>
                <a:pathLst>
                  <a:path extrusionOk="0" h="132" w="159">
                    <a:moveTo>
                      <a:pt x="42" y="34"/>
                    </a:moveTo>
                    <a:lnTo>
                      <a:pt x="0" y="20"/>
                    </a:lnTo>
                    <a:lnTo>
                      <a:pt x="11" y="47"/>
                    </a:lnTo>
                    <a:lnTo>
                      <a:pt x="47" y="132"/>
                    </a:lnTo>
                    <a:lnTo>
                      <a:pt x="159" y="85"/>
                    </a:lnTo>
                    <a:lnTo>
                      <a:pt x="123" y="0"/>
                    </a:lnTo>
                    <a:lnTo>
                      <a:pt x="42" y="34"/>
                    </a:lnTo>
                    <a:close/>
                  </a:path>
                </a:pathLst>
              </a:custGeom>
              <a:solidFill>
                <a:srgbClr val="FF666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 name="Google Shape;449;p42"/>
              <p:cNvSpPr/>
              <p:nvPr/>
            </p:nvSpPr>
            <p:spPr>
              <a:xfrm>
                <a:off x="4462462" y="3413125"/>
                <a:ext cx="47625" cy="60325"/>
              </a:xfrm>
              <a:custGeom>
                <a:rect b="b" l="l" r="r" t="t"/>
                <a:pathLst>
                  <a:path extrusionOk="0" h="76" w="58">
                    <a:moveTo>
                      <a:pt x="27" y="0"/>
                    </a:moveTo>
                    <a:lnTo>
                      <a:pt x="3" y="11"/>
                    </a:lnTo>
                    <a:lnTo>
                      <a:pt x="3" y="11"/>
                    </a:lnTo>
                    <a:lnTo>
                      <a:pt x="0" y="13"/>
                    </a:lnTo>
                    <a:lnTo>
                      <a:pt x="0" y="18"/>
                    </a:lnTo>
                    <a:lnTo>
                      <a:pt x="22" y="75"/>
                    </a:lnTo>
                    <a:lnTo>
                      <a:pt x="22" y="75"/>
                    </a:lnTo>
                    <a:lnTo>
                      <a:pt x="26" y="76"/>
                    </a:lnTo>
                    <a:lnTo>
                      <a:pt x="29" y="76"/>
                    </a:lnTo>
                    <a:lnTo>
                      <a:pt x="55" y="67"/>
                    </a:lnTo>
                    <a:lnTo>
                      <a:pt x="55" y="67"/>
                    </a:lnTo>
                    <a:lnTo>
                      <a:pt x="58" y="63"/>
                    </a:lnTo>
                    <a:lnTo>
                      <a:pt x="58" y="60"/>
                    </a:lnTo>
                    <a:lnTo>
                      <a:pt x="34" y="3"/>
                    </a:lnTo>
                    <a:lnTo>
                      <a:pt x="34" y="3"/>
                    </a:lnTo>
                    <a:lnTo>
                      <a:pt x="32" y="0"/>
                    </a:lnTo>
                    <a:lnTo>
                      <a:pt x="27" y="0"/>
                    </a:lnTo>
                    <a:lnTo>
                      <a:pt x="27" y="0"/>
                    </a:lnTo>
                    <a:close/>
                    <a:moveTo>
                      <a:pt x="13" y="13"/>
                    </a:moveTo>
                    <a:lnTo>
                      <a:pt x="22" y="8"/>
                    </a:lnTo>
                    <a:lnTo>
                      <a:pt x="22" y="8"/>
                    </a:lnTo>
                    <a:lnTo>
                      <a:pt x="24" y="10"/>
                    </a:lnTo>
                    <a:lnTo>
                      <a:pt x="24" y="10"/>
                    </a:lnTo>
                    <a:lnTo>
                      <a:pt x="22" y="11"/>
                    </a:lnTo>
                    <a:lnTo>
                      <a:pt x="14" y="14"/>
                    </a:lnTo>
                    <a:lnTo>
                      <a:pt x="14" y="14"/>
                    </a:lnTo>
                    <a:lnTo>
                      <a:pt x="13" y="14"/>
                    </a:lnTo>
                    <a:lnTo>
                      <a:pt x="13" y="14"/>
                    </a:lnTo>
                    <a:lnTo>
                      <a:pt x="13" y="13"/>
                    </a:lnTo>
                    <a:lnTo>
                      <a:pt x="13" y="13"/>
                    </a:lnTo>
                    <a:close/>
                    <a:moveTo>
                      <a:pt x="42" y="70"/>
                    </a:moveTo>
                    <a:lnTo>
                      <a:pt x="42" y="70"/>
                    </a:lnTo>
                    <a:lnTo>
                      <a:pt x="39" y="70"/>
                    </a:lnTo>
                    <a:lnTo>
                      <a:pt x="37" y="67"/>
                    </a:lnTo>
                    <a:lnTo>
                      <a:pt x="37" y="67"/>
                    </a:lnTo>
                    <a:lnTo>
                      <a:pt x="37" y="63"/>
                    </a:lnTo>
                    <a:lnTo>
                      <a:pt x="39" y="62"/>
                    </a:lnTo>
                    <a:lnTo>
                      <a:pt x="39" y="62"/>
                    </a:lnTo>
                    <a:lnTo>
                      <a:pt x="42" y="62"/>
                    </a:lnTo>
                    <a:lnTo>
                      <a:pt x="44" y="63"/>
                    </a:lnTo>
                    <a:lnTo>
                      <a:pt x="44" y="63"/>
                    </a:lnTo>
                    <a:lnTo>
                      <a:pt x="44" y="67"/>
                    </a:lnTo>
                    <a:lnTo>
                      <a:pt x="42" y="70"/>
                    </a:lnTo>
                    <a:lnTo>
                      <a:pt x="42" y="70"/>
                    </a:lnTo>
                    <a:close/>
                    <a:moveTo>
                      <a:pt x="53" y="55"/>
                    </a:moveTo>
                    <a:lnTo>
                      <a:pt x="24" y="67"/>
                    </a:lnTo>
                    <a:lnTo>
                      <a:pt x="5" y="23"/>
                    </a:lnTo>
                    <a:lnTo>
                      <a:pt x="34" y="10"/>
                    </a:lnTo>
                    <a:lnTo>
                      <a:pt x="53" y="55"/>
                    </a:lnTo>
                    <a:close/>
                  </a:path>
                </a:pathLst>
              </a:custGeom>
              <a:solidFill>
                <a:srgbClr val="F9EE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 name="Google Shape;450;p42"/>
              <p:cNvSpPr/>
              <p:nvPr/>
            </p:nvSpPr>
            <p:spPr>
              <a:xfrm>
                <a:off x="4473575" y="3421062"/>
                <a:ext cx="7938" cy="3175"/>
              </a:xfrm>
              <a:custGeom>
                <a:rect b="b" l="l" r="r" t="t"/>
                <a:pathLst>
                  <a:path extrusionOk="0" h="4" w="9">
                    <a:moveTo>
                      <a:pt x="1" y="4"/>
                    </a:moveTo>
                    <a:lnTo>
                      <a:pt x="9" y="1"/>
                    </a:lnTo>
                    <a:lnTo>
                      <a:pt x="9" y="0"/>
                    </a:lnTo>
                    <a:lnTo>
                      <a:pt x="9" y="0"/>
                    </a:lnTo>
                    <a:lnTo>
                      <a:pt x="1" y="3"/>
                    </a:lnTo>
                    <a:lnTo>
                      <a:pt x="0" y="4"/>
                    </a:lnTo>
                    <a:lnTo>
                      <a:pt x="1" y="4"/>
                    </a:lnTo>
                    <a:close/>
                  </a:path>
                </a:pathLst>
              </a:custGeom>
              <a:solidFill>
                <a:srgbClr val="F9EE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1" name="Google Shape;451;p42"/>
              <p:cNvSpPr/>
              <p:nvPr/>
            </p:nvSpPr>
            <p:spPr>
              <a:xfrm>
                <a:off x="4545012" y="3338512"/>
                <a:ext cx="125413" cy="104775"/>
              </a:xfrm>
              <a:custGeom>
                <a:rect b="b" l="l" r="r" t="t"/>
                <a:pathLst>
                  <a:path extrusionOk="0" h="132" w="158">
                    <a:moveTo>
                      <a:pt x="42" y="35"/>
                    </a:moveTo>
                    <a:lnTo>
                      <a:pt x="0" y="20"/>
                    </a:lnTo>
                    <a:lnTo>
                      <a:pt x="11" y="48"/>
                    </a:lnTo>
                    <a:lnTo>
                      <a:pt x="46" y="132"/>
                    </a:lnTo>
                    <a:lnTo>
                      <a:pt x="158" y="87"/>
                    </a:lnTo>
                    <a:lnTo>
                      <a:pt x="124" y="0"/>
                    </a:lnTo>
                    <a:lnTo>
                      <a:pt x="42" y="35"/>
                    </a:lnTo>
                    <a:close/>
                  </a:path>
                </a:pathLst>
              </a:custGeom>
              <a:solidFill>
                <a:srgbClr val="00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 name="Google Shape;452;p42"/>
              <p:cNvSpPr/>
              <p:nvPr/>
            </p:nvSpPr>
            <p:spPr>
              <a:xfrm>
                <a:off x="4595812" y="3360737"/>
                <a:ext cx="33338" cy="57150"/>
              </a:xfrm>
              <a:custGeom>
                <a:rect b="b" l="l" r="r" t="t"/>
                <a:pathLst>
                  <a:path extrusionOk="0" h="71" w="41">
                    <a:moveTo>
                      <a:pt x="10" y="9"/>
                    </a:moveTo>
                    <a:lnTo>
                      <a:pt x="10" y="9"/>
                    </a:lnTo>
                    <a:lnTo>
                      <a:pt x="13" y="6"/>
                    </a:lnTo>
                    <a:lnTo>
                      <a:pt x="13" y="1"/>
                    </a:lnTo>
                    <a:lnTo>
                      <a:pt x="13" y="1"/>
                    </a:lnTo>
                    <a:lnTo>
                      <a:pt x="10" y="0"/>
                    </a:lnTo>
                    <a:lnTo>
                      <a:pt x="5" y="0"/>
                    </a:lnTo>
                    <a:lnTo>
                      <a:pt x="5" y="0"/>
                    </a:lnTo>
                    <a:lnTo>
                      <a:pt x="2" y="1"/>
                    </a:lnTo>
                    <a:lnTo>
                      <a:pt x="2" y="6"/>
                    </a:lnTo>
                    <a:lnTo>
                      <a:pt x="2" y="6"/>
                    </a:lnTo>
                    <a:lnTo>
                      <a:pt x="5" y="9"/>
                    </a:lnTo>
                    <a:lnTo>
                      <a:pt x="10" y="9"/>
                    </a:lnTo>
                    <a:lnTo>
                      <a:pt x="10" y="9"/>
                    </a:lnTo>
                    <a:close/>
                    <a:moveTo>
                      <a:pt x="25" y="11"/>
                    </a:moveTo>
                    <a:lnTo>
                      <a:pt x="25" y="11"/>
                    </a:lnTo>
                    <a:lnTo>
                      <a:pt x="23" y="8"/>
                    </a:lnTo>
                    <a:lnTo>
                      <a:pt x="18" y="8"/>
                    </a:lnTo>
                    <a:lnTo>
                      <a:pt x="4" y="14"/>
                    </a:lnTo>
                    <a:lnTo>
                      <a:pt x="4" y="14"/>
                    </a:lnTo>
                    <a:lnTo>
                      <a:pt x="0" y="18"/>
                    </a:lnTo>
                    <a:lnTo>
                      <a:pt x="0" y="22"/>
                    </a:lnTo>
                    <a:lnTo>
                      <a:pt x="9" y="42"/>
                    </a:lnTo>
                    <a:lnTo>
                      <a:pt x="9" y="42"/>
                    </a:lnTo>
                    <a:lnTo>
                      <a:pt x="10" y="44"/>
                    </a:lnTo>
                    <a:lnTo>
                      <a:pt x="12" y="44"/>
                    </a:lnTo>
                    <a:lnTo>
                      <a:pt x="12" y="44"/>
                    </a:lnTo>
                    <a:lnTo>
                      <a:pt x="13" y="42"/>
                    </a:lnTo>
                    <a:lnTo>
                      <a:pt x="13" y="40"/>
                    </a:lnTo>
                    <a:lnTo>
                      <a:pt x="5" y="22"/>
                    </a:lnTo>
                    <a:lnTo>
                      <a:pt x="7" y="21"/>
                    </a:lnTo>
                    <a:lnTo>
                      <a:pt x="27" y="70"/>
                    </a:lnTo>
                    <a:lnTo>
                      <a:pt x="27" y="70"/>
                    </a:lnTo>
                    <a:lnTo>
                      <a:pt x="28" y="71"/>
                    </a:lnTo>
                    <a:lnTo>
                      <a:pt x="31" y="71"/>
                    </a:lnTo>
                    <a:lnTo>
                      <a:pt x="31" y="71"/>
                    </a:lnTo>
                    <a:lnTo>
                      <a:pt x="33" y="70"/>
                    </a:lnTo>
                    <a:lnTo>
                      <a:pt x="33" y="66"/>
                    </a:lnTo>
                    <a:lnTo>
                      <a:pt x="22" y="40"/>
                    </a:lnTo>
                    <a:lnTo>
                      <a:pt x="23" y="40"/>
                    </a:lnTo>
                    <a:lnTo>
                      <a:pt x="35" y="66"/>
                    </a:lnTo>
                    <a:lnTo>
                      <a:pt x="35" y="66"/>
                    </a:lnTo>
                    <a:lnTo>
                      <a:pt x="36" y="68"/>
                    </a:lnTo>
                    <a:lnTo>
                      <a:pt x="40" y="68"/>
                    </a:lnTo>
                    <a:lnTo>
                      <a:pt x="40" y="68"/>
                    </a:lnTo>
                    <a:lnTo>
                      <a:pt x="41" y="66"/>
                    </a:lnTo>
                    <a:lnTo>
                      <a:pt x="41" y="63"/>
                    </a:lnTo>
                    <a:lnTo>
                      <a:pt x="22" y="16"/>
                    </a:lnTo>
                    <a:lnTo>
                      <a:pt x="22" y="14"/>
                    </a:lnTo>
                    <a:lnTo>
                      <a:pt x="30" y="32"/>
                    </a:lnTo>
                    <a:lnTo>
                      <a:pt x="30" y="32"/>
                    </a:lnTo>
                    <a:lnTo>
                      <a:pt x="31" y="34"/>
                    </a:lnTo>
                    <a:lnTo>
                      <a:pt x="33" y="34"/>
                    </a:lnTo>
                    <a:lnTo>
                      <a:pt x="33" y="34"/>
                    </a:lnTo>
                    <a:lnTo>
                      <a:pt x="33" y="32"/>
                    </a:lnTo>
                    <a:lnTo>
                      <a:pt x="33" y="31"/>
                    </a:lnTo>
                    <a:lnTo>
                      <a:pt x="25" y="11"/>
                    </a:lnTo>
                    <a:close/>
                  </a:path>
                </a:pathLst>
              </a:custGeom>
              <a:solidFill>
                <a:srgbClr val="F9EE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 name="Google Shape;453;p42"/>
              <p:cNvSpPr/>
              <p:nvPr/>
            </p:nvSpPr>
            <p:spPr>
              <a:xfrm>
                <a:off x="4329112" y="3243262"/>
                <a:ext cx="127000" cy="104775"/>
              </a:xfrm>
              <a:custGeom>
                <a:rect b="b" l="l" r="r" t="t"/>
                <a:pathLst>
                  <a:path extrusionOk="0" h="132" w="160">
                    <a:moveTo>
                      <a:pt x="117" y="98"/>
                    </a:moveTo>
                    <a:lnTo>
                      <a:pt x="160" y="113"/>
                    </a:lnTo>
                    <a:lnTo>
                      <a:pt x="148" y="85"/>
                    </a:lnTo>
                    <a:lnTo>
                      <a:pt x="112" y="0"/>
                    </a:lnTo>
                    <a:lnTo>
                      <a:pt x="0" y="48"/>
                    </a:lnTo>
                    <a:lnTo>
                      <a:pt x="36" y="132"/>
                    </a:lnTo>
                    <a:lnTo>
                      <a:pt x="117" y="98"/>
                    </a:lnTo>
                    <a:close/>
                  </a:path>
                </a:pathLst>
              </a:custGeom>
              <a:solidFill>
                <a:srgbClr val="00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4" name="Google Shape;454;p42"/>
              <p:cNvSpPr/>
              <p:nvPr/>
            </p:nvSpPr>
            <p:spPr>
              <a:xfrm>
                <a:off x="4359275" y="3282950"/>
                <a:ext cx="61913" cy="33338"/>
              </a:xfrm>
              <a:custGeom>
                <a:rect b="b" l="l" r="r" t="t"/>
                <a:pathLst>
                  <a:path extrusionOk="0" h="41" w="79">
                    <a:moveTo>
                      <a:pt x="36" y="16"/>
                    </a:moveTo>
                    <a:lnTo>
                      <a:pt x="36" y="16"/>
                    </a:lnTo>
                    <a:lnTo>
                      <a:pt x="41" y="11"/>
                    </a:lnTo>
                    <a:lnTo>
                      <a:pt x="46" y="8"/>
                    </a:lnTo>
                    <a:lnTo>
                      <a:pt x="54" y="8"/>
                    </a:lnTo>
                    <a:lnTo>
                      <a:pt x="54" y="8"/>
                    </a:lnTo>
                    <a:lnTo>
                      <a:pt x="67" y="10"/>
                    </a:lnTo>
                    <a:lnTo>
                      <a:pt x="67" y="10"/>
                    </a:lnTo>
                    <a:lnTo>
                      <a:pt x="70" y="8"/>
                    </a:lnTo>
                    <a:lnTo>
                      <a:pt x="74" y="6"/>
                    </a:lnTo>
                    <a:lnTo>
                      <a:pt x="74" y="6"/>
                    </a:lnTo>
                    <a:lnTo>
                      <a:pt x="74" y="5"/>
                    </a:lnTo>
                    <a:lnTo>
                      <a:pt x="74" y="3"/>
                    </a:lnTo>
                    <a:lnTo>
                      <a:pt x="70" y="2"/>
                    </a:lnTo>
                    <a:lnTo>
                      <a:pt x="70" y="2"/>
                    </a:lnTo>
                    <a:lnTo>
                      <a:pt x="69" y="2"/>
                    </a:lnTo>
                    <a:lnTo>
                      <a:pt x="66" y="3"/>
                    </a:lnTo>
                    <a:lnTo>
                      <a:pt x="66" y="3"/>
                    </a:lnTo>
                    <a:lnTo>
                      <a:pt x="67" y="2"/>
                    </a:lnTo>
                    <a:lnTo>
                      <a:pt x="69" y="0"/>
                    </a:lnTo>
                    <a:lnTo>
                      <a:pt x="72" y="0"/>
                    </a:lnTo>
                    <a:lnTo>
                      <a:pt x="72" y="0"/>
                    </a:lnTo>
                    <a:lnTo>
                      <a:pt x="74" y="0"/>
                    </a:lnTo>
                    <a:lnTo>
                      <a:pt x="77" y="3"/>
                    </a:lnTo>
                    <a:lnTo>
                      <a:pt x="79" y="6"/>
                    </a:lnTo>
                    <a:lnTo>
                      <a:pt x="79" y="6"/>
                    </a:lnTo>
                    <a:lnTo>
                      <a:pt x="79" y="8"/>
                    </a:lnTo>
                    <a:lnTo>
                      <a:pt x="77" y="11"/>
                    </a:lnTo>
                    <a:lnTo>
                      <a:pt x="74" y="16"/>
                    </a:lnTo>
                    <a:lnTo>
                      <a:pt x="67" y="19"/>
                    </a:lnTo>
                    <a:lnTo>
                      <a:pt x="67" y="19"/>
                    </a:lnTo>
                    <a:lnTo>
                      <a:pt x="59" y="23"/>
                    </a:lnTo>
                    <a:lnTo>
                      <a:pt x="51" y="24"/>
                    </a:lnTo>
                    <a:lnTo>
                      <a:pt x="43" y="23"/>
                    </a:lnTo>
                    <a:lnTo>
                      <a:pt x="39" y="23"/>
                    </a:lnTo>
                    <a:lnTo>
                      <a:pt x="39" y="23"/>
                    </a:lnTo>
                    <a:lnTo>
                      <a:pt x="39" y="24"/>
                    </a:lnTo>
                    <a:lnTo>
                      <a:pt x="39" y="24"/>
                    </a:lnTo>
                    <a:lnTo>
                      <a:pt x="33" y="31"/>
                    </a:lnTo>
                    <a:lnTo>
                      <a:pt x="26" y="36"/>
                    </a:lnTo>
                    <a:lnTo>
                      <a:pt x="17" y="41"/>
                    </a:lnTo>
                    <a:lnTo>
                      <a:pt x="17" y="41"/>
                    </a:lnTo>
                    <a:lnTo>
                      <a:pt x="12" y="41"/>
                    </a:lnTo>
                    <a:lnTo>
                      <a:pt x="9" y="41"/>
                    </a:lnTo>
                    <a:lnTo>
                      <a:pt x="4" y="41"/>
                    </a:lnTo>
                    <a:lnTo>
                      <a:pt x="4" y="41"/>
                    </a:lnTo>
                    <a:lnTo>
                      <a:pt x="0" y="37"/>
                    </a:lnTo>
                    <a:lnTo>
                      <a:pt x="0" y="34"/>
                    </a:lnTo>
                    <a:lnTo>
                      <a:pt x="2" y="29"/>
                    </a:lnTo>
                    <a:lnTo>
                      <a:pt x="2" y="29"/>
                    </a:lnTo>
                    <a:lnTo>
                      <a:pt x="2" y="28"/>
                    </a:lnTo>
                    <a:lnTo>
                      <a:pt x="7" y="28"/>
                    </a:lnTo>
                    <a:lnTo>
                      <a:pt x="7" y="28"/>
                    </a:lnTo>
                    <a:lnTo>
                      <a:pt x="4" y="29"/>
                    </a:lnTo>
                    <a:lnTo>
                      <a:pt x="4" y="31"/>
                    </a:lnTo>
                    <a:lnTo>
                      <a:pt x="4" y="34"/>
                    </a:lnTo>
                    <a:lnTo>
                      <a:pt x="4" y="34"/>
                    </a:lnTo>
                    <a:lnTo>
                      <a:pt x="5" y="36"/>
                    </a:lnTo>
                    <a:lnTo>
                      <a:pt x="9" y="34"/>
                    </a:lnTo>
                    <a:lnTo>
                      <a:pt x="9" y="34"/>
                    </a:lnTo>
                    <a:lnTo>
                      <a:pt x="10" y="32"/>
                    </a:lnTo>
                    <a:lnTo>
                      <a:pt x="17" y="26"/>
                    </a:lnTo>
                    <a:lnTo>
                      <a:pt x="17" y="26"/>
                    </a:lnTo>
                    <a:lnTo>
                      <a:pt x="23" y="18"/>
                    </a:lnTo>
                    <a:lnTo>
                      <a:pt x="23" y="18"/>
                    </a:lnTo>
                    <a:lnTo>
                      <a:pt x="28" y="16"/>
                    </a:lnTo>
                    <a:lnTo>
                      <a:pt x="31" y="16"/>
                    </a:lnTo>
                    <a:lnTo>
                      <a:pt x="36" y="16"/>
                    </a:lnTo>
                    <a:close/>
                  </a:path>
                </a:pathLst>
              </a:custGeom>
              <a:solidFill>
                <a:srgbClr val="F9EE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 name="Google Shape;455;p42"/>
              <p:cNvSpPr/>
              <p:nvPr/>
            </p:nvSpPr>
            <p:spPr>
              <a:xfrm>
                <a:off x="4359275" y="3282950"/>
                <a:ext cx="61913" cy="33338"/>
              </a:xfrm>
              <a:custGeom>
                <a:rect b="b" l="l" r="r" t="t"/>
                <a:pathLst>
                  <a:path extrusionOk="0" h="41" w="79">
                    <a:moveTo>
                      <a:pt x="36" y="16"/>
                    </a:moveTo>
                    <a:lnTo>
                      <a:pt x="36" y="16"/>
                    </a:lnTo>
                    <a:lnTo>
                      <a:pt x="41" y="11"/>
                    </a:lnTo>
                    <a:lnTo>
                      <a:pt x="46" y="8"/>
                    </a:lnTo>
                    <a:lnTo>
                      <a:pt x="54" y="8"/>
                    </a:lnTo>
                    <a:lnTo>
                      <a:pt x="54" y="8"/>
                    </a:lnTo>
                    <a:lnTo>
                      <a:pt x="67" y="10"/>
                    </a:lnTo>
                    <a:lnTo>
                      <a:pt x="67" y="10"/>
                    </a:lnTo>
                    <a:lnTo>
                      <a:pt x="70" y="8"/>
                    </a:lnTo>
                    <a:lnTo>
                      <a:pt x="74" y="6"/>
                    </a:lnTo>
                    <a:lnTo>
                      <a:pt x="74" y="6"/>
                    </a:lnTo>
                    <a:lnTo>
                      <a:pt x="74" y="5"/>
                    </a:lnTo>
                    <a:lnTo>
                      <a:pt x="74" y="3"/>
                    </a:lnTo>
                    <a:lnTo>
                      <a:pt x="70" y="2"/>
                    </a:lnTo>
                    <a:lnTo>
                      <a:pt x="70" y="2"/>
                    </a:lnTo>
                    <a:lnTo>
                      <a:pt x="69" y="2"/>
                    </a:lnTo>
                    <a:lnTo>
                      <a:pt x="66" y="3"/>
                    </a:lnTo>
                    <a:lnTo>
                      <a:pt x="66" y="3"/>
                    </a:lnTo>
                    <a:lnTo>
                      <a:pt x="67" y="2"/>
                    </a:lnTo>
                    <a:lnTo>
                      <a:pt x="69" y="0"/>
                    </a:lnTo>
                    <a:lnTo>
                      <a:pt x="72" y="0"/>
                    </a:lnTo>
                    <a:lnTo>
                      <a:pt x="72" y="0"/>
                    </a:lnTo>
                    <a:lnTo>
                      <a:pt x="74" y="0"/>
                    </a:lnTo>
                    <a:lnTo>
                      <a:pt x="77" y="3"/>
                    </a:lnTo>
                    <a:lnTo>
                      <a:pt x="79" y="6"/>
                    </a:lnTo>
                    <a:lnTo>
                      <a:pt x="79" y="6"/>
                    </a:lnTo>
                    <a:lnTo>
                      <a:pt x="79" y="8"/>
                    </a:lnTo>
                    <a:lnTo>
                      <a:pt x="77" y="11"/>
                    </a:lnTo>
                    <a:lnTo>
                      <a:pt x="74" y="16"/>
                    </a:lnTo>
                    <a:lnTo>
                      <a:pt x="67" y="19"/>
                    </a:lnTo>
                    <a:lnTo>
                      <a:pt x="67" y="19"/>
                    </a:lnTo>
                    <a:lnTo>
                      <a:pt x="59" y="23"/>
                    </a:lnTo>
                    <a:lnTo>
                      <a:pt x="51" y="24"/>
                    </a:lnTo>
                    <a:lnTo>
                      <a:pt x="43" y="23"/>
                    </a:lnTo>
                    <a:lnTo>
                      <a:pt x="39" y="23"/>
                    </a:lnTo>
                    <a:lnTo>
                      <a:pt x="39" y="23"/>
                    </a:lnTo>
                    <a:lnTo>
                      <a:pt x="39" y="24"/>
                    </a:lnTo>
                    <a:lnTo>
                      <a:pt x="39" y="24"/>
                    </a:lnTo>
                    <a:lnTo>
                      <a:pt x="33" y="31"/>
                    </a:lnTo>
                    <a:lnTo>
                      <a:pt x="26" y="36"/>
                    </a:lnTo>
                    <a:lnTo>
                      <a:pt x="17" y="41"/>
                    </a:lnTo>
                    <a:lnTo>
                      <a:pt x="17" y="41"/>
                    </a:lnTo>
                    <a:lnTo>
                      <a:pt x="12" y="41"/>
                    </a:lnTo>
                    <a:lnTo>
                      <a:pt x="9" y="41"/>
                    </a:lnTo>
                    <a:lnTo>
                      <a:pt x="4" y="41"/>
                    </a:lnTo>
                    <a:lnTo>
                      <a:pt x="4" y="41"/>
                    </a:lnTo>
                    <a:lnTo>
                      <a:pt x="0" y="37"/>
                    </a:lnTo>
                    <a:lnTo>
                      <a:pt x="0" y="34"/>
                    </a:lnTo>
                    <a:lnTo>
                      <a:pt x="2" y="29"/>
                    </a:lnTo>
                    <a:lnTo>
                      <a:pt x="2" y="29"/>
                    </a:lnTo>
                    <a:lnTo>
                      <a:pt x="2" y="28"/>
                    </a:lnTo>
                    <a:lnTo>
                      <a:pt x="7" y="28"/>
                    </a:lnTo>
                    <a:lnTo>
                      <a:pt x="7" y="28"/>
                    </a:lnTo>
                    <a:lnTo>
                      <a:pt x="4" y="29"/>
                    </a:lnTo>
                    <a:lnTo>
                      <a:pt x="4" y="31"/>
                    </a:lnTo>
                    <a:lnTo>
                      <a:pt x="4" y="34"/>
                    </a:lnTo>
                    <a:lnTo>
                      <a:pt x="4" y="34"/>
                    </a:lnTo>
                    <a:lnTo>
                      <a:pt x="5" y="36"/>
                    </a:lnTo>
                    <a:lnTo>
                      <a:pt x="9" y="34"/>
                    </a:lnTo>
                    <a:lnTo>
                      <a:pt x="9" y="34"/>
                    </a:lnTo>
                    <a:lnTo>
                      <a:pt x="10" y="32"/>
                    </a:lnTo>
                    <a:lnTo>
                      <a:pt x="17" y="26"/>
                    </a:lnTo>
                    <a:lnTo>
                      <a:pt x="17" y="26"/>
                    </a:lnTo>
                    <a:lnTo>
                      <a:pt x="23" y="18"/>
                    </a:lnTo>
                    <a:lnTo>
                      <a:pt x="23" y="18"/>
                    </a:lnTo>
                    <a:lnTo>
                      <a:pt x="28" y="16"/>
                    </a:lnTo>
                    <a:lnTo>
                      <a:pt x="31" y="16"/>
                    </a:lnTo>
                    <a:lnTo>
                      <a:pt x="36" y="16"/>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 name="Google Shape;456;p42"/>
              <p:cNvSpPr/>
              <p:nvPr/>
            </p:nvSpPr>
            <p:spPr>
              <a:xfrm>
                <a:off x="4492625" y="3176587"/>
                <a:ext cx="125413" cy="104775"/>
              </a:xfrm>
              <a:custGeom>
                <a:rect b="b" l="l" r="r" t="t"/>
                <a:pathLst>
                  <a:path extrusionOk="0" h="132" w="158">
                    <a:moveTo>
                      <a:pt x="116" y="97"/>
                    </a:moveTo>
                    <a:lnTo>
                      <a:pt x="158" y="112"/>
                    </a:lnTo>
                    <a:lnTo>
                      <a:pt x="147" y="84"/>
                    </a:lnTo>
                    <a:lnTo>
                      <a:pt x="113" y="0"/>
                    </a:lnTo>
                    <a:lnTo>
                      <a:pt x="0" y="47"/>
                    </a:lnTo>
                    <a:lnTo>
                      <a:pt x="34" y="132"/>
                    </a:lnTo>
                    <a:lnTo>
                      <a:pt x="116" y="97"/>
                    </a:lnTo>
                    <a:close/>
                  </a:path>
                </a:pathLst>
              </a:custGeom>
              <a:solidFill>
                <a:srgbClr val="D3465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 name="Google Shape;457;p42"/>
              <p:cNvSpPr/>
              <p:nvPr/>
            </p:nvSpPr>
            <p:spPr>
              <a:xfrm>
                <a:off x="4530725" y="3203575"/>
                <a:ext cx="47625" cy="52388"/>
              </a:xfrm>
              <a:custGeom>
                <a:rect b="b" l="l" r="r" t="t"/>
                <a:pathLst>
                  <a:path extrusionOk="0" h="67" w="61">
                    <a:moveTo>
                      <a:pt x="49" y="16"/>
                    </a:moveTo>
                    <a:lnTo>
                      <a:pt x="49" y="16"/>
                    </a:lnTo>
                    <a:lnTo>
                      <a:pt x="46" y="16"/>
                    </a:lnTo>
                    <a:lnTo>
                      <a:pt x="46" y="16"/>
                    </a:lnTo>
                    <a:lnTo>
                      <a:pt x="46" y="11"/>
                    </a:lnTo>
                    <a:lnTo>
                      <a:pt x="44" y="6"/>
                    </a:lnTo>
                    <a:lnTo>
                      <a:pt x="41" y="3"/>
                    </a:lnTo>
                    <a:lnTo>
                      <a:pt x="38" y="2"/>
                    </a:lnTo>
                    <a:lnTo>
                      <a:pt x="33" y="0"/>
                    </a:lnTo>
                    <a:lnTo>
                      <a:pt x="30" y="0"/>
                    </a:lnTo>
                    <a:lnTo>
                      <a:pt x="30" y="0"/>
                    </a:lnTo>
                    <a:lnTo>
                      <a:pt x="31" y="0"/>
                    </a:lnTo>
                    <a:lnTo>
                      <a:pt x="33" y="5"/>
                    </a:lnTo>
                    <a:lnTo>
                      <a:pt x="33" y="6"/>
                    </a:lnTo>
                    <a:lnTo>
                      <a:pt x="31" y="10"/>
                    </a:lnTo>
                    <a:lnTo>
                      <a:pt x="26" y="13"/>
                    </a:lnTo>
                    <a:lnTo>
                      <a:pt x="20" y="16"/>
                    </a:lnTo>
                    <a:lnTo>
                      <a:pt x="20" y="16"/>
                    </a:lnTo>
                    <a:lnTo>
                      <a:pt x="13" y="19"/>
                    </a:lnTo>
                    <a:lnTo>
                      <a:pt x="7" y="23"/>
                    </a:lnTo>
                    <a:lnTo>
                      <a:pt x="4" y="28"/>
                    </a:lnTo>
                    <a:lnTo>
                      <a:pt x="2" y="31"/>
                    </a:lnTo>
                    <a:lnTo>
                      <a:pt x="0" y="36"/>
                    </a:lnTo>
                    <a:lnTo>
                      <a:pt x="0" y="39"/>
                    </a:lnTo>
                    <a:lnTo>
                      <a:pt x="0" y="39"/>
                    </a:lnTo>
                    <a:lnTo>
                      <a:pt x="2" y="46"/>
                    </a:lnTo>
                    <a:lnTo>
                      <a:pt x="5" y="54"/>
                    </a:lnTo>
                    <a:lnTo>
                      <a:pt x="13" y="65"/>
                    </a:lnTo>
                    <a:lnTo>
                      <a:pt x="17" y="67"/>
                    </a:lnTo>
                    <a:lnTo>
                      <a:pt x="9" y="52"/>
                    </a:lnTo>
                    <a:lnTo>
                      <a:pt x="10" y="39"/>
                    </a:lnTo>
                    <a:lnTo>
                      <a:pt x="10" y="39"/>
                    </a:lnTo>
                    <a:lnTo>
                      <a:pt x="17" y="37"/>
                    </a:lnTo>
                    <a:lnTo>
                      <a:pt x="28" y="34"/>
                    </a:lnTo>
                    <a:lnTo>
                      <a:pt x="28" y="34"/>
                    </a:lnTo>
                    <a:lnTo>
                      <a:pt x="38" y="28"/>
                    </a:lnTo>
                    <a:lnTo>
                      <a:pt x="43" y="24"/>
                    </a:lnTo>
                    <a:lnTo>
                      <a:pt x="54" y="34"/>
                    </a:lnTo>
                    <a:lnTo>
                      <a:pt x="57" y="49"/>
                    </a:lnTo>
                    <a:lnTo>
                      <a:pt x="61" y="46"/>
                    </a:lnTo>
                    <a:lnTo>
                      <a:pt x="61" y="46"/>
                    </a:lnTo>
                    <a:lnTo>
                      <a:pt x="57" y="31"/>
                    </a:lnTo>
                    <a:lnTo>
                      <a:pt x="52" y="23"/>
                    </a:lnTo>
                    <a:lnTo>
                      <a:pt x="51" y="19"/>
                    </a:lnTo>
                    <a:lnTo>
                      <a:pt x="49" y="16"/>
                    </a:lnTo>
                    <a:lnTo>
                      <a:pt x="49" y="16"/>
                    </a:lnTo>
                    <a:close/>
                  </a:path>
                </a:pathLst>
              </a:custGeom>
              <a:solidFill>
                <a:srgbClr val="F9EE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 name="Google Shape;458;p42"/>
              <p:cNvSpPr/>
              <p:nvPr/>
            </p:nvSpPr>
            <p:spPr>
              <a:xfrm>
                <a:off x="4433887" y="3633787"/>
                <a:ext cx="677862" cy="477839"/>
              </a:xfrm>
              <a:custGeom>
                <a:rect b="b" l="l" r="r" t="t"/>
                <a:pathLst>
                  <a:path extrusionOk="0" h="601" w="853">
                    <a:moveTo>
                      <a:pt x="637" y="306"/>
                    </a:moveTo>
                    <a:lnTo>
                      <a:pt x="637" y="306"/>
                    </a:lnTo>
                    <a:lnTo>
                      <a:pt x="624" y="331"/>
                    </a:lnTo>
                    <a:lnTo>
                      <a:pt x="607" y="355"/>
                    </a:lnTo>
                    <a:lnTo>
                      <a:pt x="591" y="380"/>
                    </a:lnTo>
                    <a:lnTo>
                      <a:pt x="572" y="401"/>
                    </a:lnTo>
                    <a:lnTo>
                      <a:pt x="550" y="422"/>
                    </a:lnTo>
                    <a:lnTo>
                      <a:pt x="528" y="442"/>
                    </a:lnTo>
                    <a:lnTo>
                      <a:pt x="503" y="458"/>
                    </a:lnTo>
                    <a:lnTo>
                      <a:pt x="477" y="474"/>
                    </a:lnTo>
                    <a:lnTo>
                      <a:pt x="477" y="474"/>
                    </a:lnTo>
                    <a:lnTo>
                      <a:pt x="456" y="484"/>
                    </a:lnTo>
                    <a:lnTo>
                      <a:pt x="433" y="494"/>
                    </a:lnTo>
                    <a:lnTo>
                      <a:pt x="412" y="502"/>
                    </a:lnTo>
                    <a:lnTo>
                      <a:pt x="389" y="508"/>
                    </a:lnTo>
                    <a:lnTo>
                      <a:pt x="366" y="513"/>
                    </a:lnTo>
                    <a:lnTo>
                      <a:pt x="344" y="517"/>
                    </a:lnTo>
                    <a:lnTo>
                      <a:pt x="322" y="518"/>
                    </a:lnTo>
                    <a:lnTo>
                      <a:pt x="300" y="520"/>
                    </a:lnTo>
                    <a:lnTo>
                      <a:pt x="300" y="520"/>
                    </a:lnTo>
                    <a:lnTo>
                      <a:pt x="277" y="518"/>
                    </a:lnTo>
                    <a:lnTo>
                      <a:pt x="256" y="517"/>
                    </a:lnTo>
                    <a:lnTo>
                      <a:pt x="234" y="513"/>
                    </a:lnTo>
                    <a:lnTo>
                      <a:pt x="213" y="510"/>
                    </a:lnTo>
                    <a:lnTo>
                      <a:pt x="194" y="503"/>
                    </a:lnTo>
                    <a:lnTo>
                      <a:pt x="172" y="497"/>
                    </a:lnTo>
                    <a:lnTo>
                      <a:pt x="153" y="489"/>
                    </a:lnTo>
                    <a:lnTo>
                      <a:pt x="133" y="481"/>
                    </a:lnTo>
                    <a:lnTo>
                      <a:pt x="114" y="471"/>
                    </a:lnTo>
                    <a:lnTo>
                      <a:pt x="96" y="460"/>
                    </a:lnTo>
                    <a:lnTo>
                      <a:pt x="78" y="446"/>
                    </a:lnTo>
                    <a:lnTo>
                      <a:pt x="60" y="433"/>
                    </a:lnTo>
                    <a:lnTo>
                      <a:pt x="44" y="419"/>
                    </a:lnTo>
                    <a:lnTo>
                      <a:pt x="28" y="404"/>
                    </a:lnTo>
                    <a:lnTo>
                      <a:pt x="13" y="388"/>
                    </a:lnTo>
                    <a:lnTo>
                      <a:pt x="0" y="370"/>
                    </a:lnTo>
                    <a:lnTo>
                      <a:pt x="0" y="370"/>
                    </a:lnTo>
                    <a:lnTo>
                      <a:pt x="13" y="401"/>
                    </a:lnTo>
                    <a:lnTo>
                      <a:pt x="13" y="401"/>
                    </a:lnTo>
                    <a:lnTo>
                      <a:pt x="28" y="424"/>
                    </a:lnTo>
                    <a:lnTo>
                      <a:pt x="42" y="446"/>
                    </a:lnTo>
                    <a:lnTo>
                      <a:pt x="57" y="466"/>
                    </a:lnTo>
                    <a:lnTo>
                      <a:pt x="75" y="486"/>
                    </a:lnTo>
                    <a:lnTo>
                      <a:pt x="93" y="503"/>
                    </a:lnTo>
                    <a:lnTo>
                      <a:pt x="112" y="520"/>
                    </a:lnTo>
                    <a:lnTo>
                      <a:pt x="133" y="536"/>
                    </a:lnTo>
                    <a:lnTo>
                      <a:pt x="155" y="549"/>
                    </a:lnTo>
                    <a:lnTo>
                      <a:pt x="176" y="560"/>
                    </a:lnTo>
                    <a:lnTo>
                      <a:pt x="199" y="572"/>
                    </a:lnTo>
                    <a:lnTo>
                      <a:pt x="223" y="580"/>
                    </a:lnTo>
                    <a:lnTo>
                      <a:pt x="247" y="588"/>
                    </a:lnTo>
                    <a:lnTo>
                      <a:pt x="270" y="593"/>
                    </a:lnTo>
                    <a:lnTo>
                      <a:pt x="296" y="598"/>
                    </a:lnTo>
                    <a:lnTo>
                      <a:pt x="321" y="601"/>
                    </a:lnTo>
                    <a:lnTo>
                      <a:pt x="347" y="601"/>
                    </a:lnTo>
                    <a:lnTo>
                      <a:pt x="347" y="601"/>
                    </a:lnTo>
                    <a:lnTo>
                      <a:pt x="368" y="601"/>
                    </a:lnTo>
                    <a:lnTo>
                      <a:pt x="391" y="600"/>
                    </a:lnTo>
                    <a:lnTo>
                      <a:pt x="412" y="596"/>
                    </a:lnTo>
                    <a:lnTo>
                      <a:pt x="435" y="591"/>
                    </a:lnTo>
                    <a:lnTo>
                      <a:pt x="456" y="585"/>
                    </a:lnTo>
                    <a:lnTo>
                      <a:pt x="477" y="577"/>
                    </a:lnTo>
                    <a:lnTo>
                      <a:pt x="498" y="569"/>
                    </a:lnTo>
                    <a:lnTo>
                      <a:pt x="519" y="559"/>
                    </a:lnTo>
                    <a:lnTo>
                      <a:pt x="519" y="559"/>
                    </a:lnTo>
                    <a:lnTo>
                      <a:pt x="547" y="543"/>
                    </a:lnTo>
                    <a:lnTo>
                      <a:pt x="572" y="526"/>
                    </a:lnTo>
                    <a:lnTo>
                      <a:pt x="594" y="507"/>
                    </a:lnTo>
                    <a:lnTo>
                      <a:pt x="616" y="487"/>
                    </a:lnTo>
                    <a:lnTo>
                      <a:pt x="635" y="466"/>
                    </a:lnTo>
                    <a:lnTo>
                      <a:pt x="653" y="442"/>
                    </a:lnTo>
                    <a:lnTo>
                      <a:pt x="668" y="419"/>
                    </a:lnTo>
                    <a:lnTo>
                      <a:pt x="682" y="393"/>
                    </a:lnTo>
                    <a:lnTo>
                      <a:pt x="793" y="427"/>
                    </a:lnTo>
                    <a:lnTo>
                      <a:pt x="793" y="427"/>
                    </a:lnTo>
                    <a:lnTo>
                      <a:pt x="804" y="429"/>
                    </a:lnTo>
                    <a:lnTo>
                      <a:pt x="804" y="429"/>
                    </a:lnTo>
                    <a:lnTo>
                      <a:pt x="811" y="429"/>
                    </a:lnTo>
                    <a:lnTo>
                      <a:pt x="817" y="427"/>
                    </a:lnTo>
                    <a:lnTo>
                      <a:pt x="824" y="425"/>
                    </a:lnTo>
                    <a:lnTo>
                      <a:pt x="829" y="422"/>
                    </a:lnTo>
                    <a:lnTo>
                      <a:pt x="834" y="417"/>
                    </a:lnTo>
                    <a:lnTo>
                      <a:pt x="839" y="412"/>
                    </a:lnTo>
                    <a:lnTo>
                      <a:pt x="842" y="407"/>
                    </a:lnTo>
                    <a:lnTo>
                      <a:pt x="844" y="401"/>
                    </a:lnTo>
                    <a:lnTo>
                      <a:pt x="852" y="378"/>
                    </a:lnTo>
                    <a:lnTo>
                      <a:pt x="852" y="378"/>
                    </a:lnTo>
                    <a:lnTo>
                      <a:pt x="853" y="370"/>
                    </a:lnTo>
                    <a:lnTo>
                      <a:pt x="853" y="362"/>
                    </a:lnTo>
                    <a:lnTo>
                      <a:pt x="852" y="355"/>
                    </a:lnTo>
                    <a:lnTo>
                      <a:pt x="848" y="347"/>
                    </a:lnTo>
                    <a:lnTo>
                      <a:pt x="844" y="341"/>
                    </a:lnTo>
                    <a:lnTo>
                      <a:pt x="839" y="336"/>
                    </a:lnTo>
                    <a:lnTo>
                      <a:pt x="832" y="331"/>
                    </a:lnTo>
                    <a:lnTo>
                      <a:pt x="824" y="328"/>
                    </a:lnTo>
                    <a:lnTo>
                      <a:pt x="796" y="318"/>
                    </a:lnTo>
                    <a:lnTo>
                      <a:pt x="796" y="318"/>
                    </a:lnTo>
                    <a:lnTo>
                      <a:pt x="790" y="328"/>
                    </a:lnTo>
                    <a:lnTo>
                      <a:pt x="782" y="336"/>
                    </a:lnTo>
                    <a:lnTo>
                      <a:pt x="770" y="339"/>
                    </a:lnTo>
                    <a:lnTo>
                      <a:pt x="760" y="341"/>
                    </a:lnTo>
                    <a:lnTo>
                      <a:pt x="760" y="341"/>
                    </a:lnTo>
                    <a:lnTo>
                      <a:pt x="747" y="339"/>
                    </a:lnTo>
                    <a:lnTo>
                      <a:pt x="637" y="306"/>
                    </a:lnTo>
                    <a:close/>
                    <a:moveTo>
                      <a:pt x="645" y="0"/>
                    </a:moveTo>
                    <a:lnTo>
                      <a:pt x="645" y="0"/>
                    </a:lnTo>
                    <a:lnTo>
                      <a:pt x="655" y="25"/>
                    </a:lnTo>
                    <a:lnTo>
                      <a:pt x="663" y="51"/>
                    </a:lnTo>
                    <a:lnTo>
                      <a:pt x="668" y="77"/>
                    </a:lnTo>
                    <a:lnTo>
                      <a:pt x="671" y="103"/>
                    </a:lnTo>
                    <a:lnTo>
                      <a:pt x="674" y="129"/>
                    </a:lnTo>
                    <a:lnTo>
                      <a:pt x="674" y="155"/>
                    </a:lnTo>
                    <a:lnTo>
                      <a:pt x="673" y="181"/>
                    </a:lnTo>
                    <a:lnTo>
                      <a:pt x="669" y="205"/>
                    </a:lnTo>
                    <a:lnTo>
                      <a:pt x="721" y="222"/>
                    </a:lnTo>
                    <a:lnTo>
                      <a:pt x="721" y="222"/>
                    </a:lnTo>
                    <a:lnTo>
                      <a:pt x="720" y="201"/>
                    </a:lnTo>
                    <a:lnTo>
                      <a:pt x="718" y="179"/>
                    </a:lnTo>
                    <a:lnTo>
                      <a:pt x="715" y="157"/>
                    </a:lnTo>
                    <a:lnTo>
                      <a:pt x="710" y="135"/>
                    </a:lnTo>
                    <a:lnTo>
                      <a:pt x="703" y="114"/>
                    </a:lnTo>
                    <a:lnTo>
                      <a:pt x="697" y="93"/>
                    </a:lnTo>
                    <a:lnTo>
                      <a:pt x="689" y="72"/>
                    </a:lnTo>
                    <a:lnTo>
                      <a:pt x="677" y="52"/>
                    </a:lnTo>
                    <a:lnTo>
                      <a:pt x="677" y="52"/>
                    </a:lnTo>
                    <a:lnTo>
                      <a:pt x="663" y="25"/>
                    </a:lnTo>
                    <a:lnTo>
                      <a:pt x="645" y="0"/>
                    </a:lnTo>
                    <a:close/>
                  </a:path>
                </a:pathLst>
              </a:custGeom>
              <a:solidFill>
                <a:srgbClr val="ADAD8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 name="Google Shape;459;p42"/>
              <p:cNvSpPr/>
              <p:nvPr/>
            </p:nvSpPr>
            <p:spPr>
              <a:xfrm>
                <a:off x="4433887" y="3876675"/>
                <a:ext cx="677862" cy="234950"/>
              </a:xfrm>
              <a:custGeom>
                <a:rect b="b" l="l" r="r" t="t"/>
                <a:pathLst>
                  <a:path extrusionOk="0" h="295" w="853">
                    <a:moveTo>
                      <a:pt x="637" y="0"/>
                    </a:moveTo>
                    <a:lnTo>
                      <a:pt x="637" y="0"/>
                    </a:lnTo>
                    <a:lnTo>
                      <a:pt x="624" y="25"/>
                    </a:lnTo>
                    <a:lnTo>
                      <a:pt x="607" y="49"/>
                    </a:lnTo>
                    <a:lnTo>
                      <a:pt x="591" y="74"/>
                    </a:lnTo>
                    <a:lnTo>
                      <a:pt x="572" y="95"/>
                    </a:lnTo>
                    <a:lnTo>
                      <a:pt x="550" y="116"/>
                    </a:lnTo>
                    <a:lnTo>
                      <a:pt x="528" y="136"/>
                    </a:lnTo>
                    <a:lnTo>
                      <a:pt x="503" y="152"/>
                    </a:lnTo>
                    <a:lnTo>
                      <a:pt x="477" y="168"/>
                    </a:lnTo>
                    <a:lnTo>
                      <a:pt x="477" y="168"/>
                    </a:lnTo>
                    <a:lnTo>
                      <a:pt x="456" y="178"/>
                    </a:lnTo>
                    <a:lnTo>
                      <a:pt x="433" y="188"/>
                    </a:lnTo>
                    <a:lnTo>
                      <a:pt x="412" y="196"/>
                    </a:lnTo>
                    <a:lnTo>
                      <a:pt x="389" y="202"/>
                    </a:lnTo>
                    <a:lnTo>
                      <a:pt x="366" y="207"/>
                    </a:lnTo>
                    <a:lnTo>
                      <a:pt x="344" y="211"/>
                    </a:lnTo>
                    <a:lnTo>
                      <a:pt x="322" y="212"/>
                    </a:lnTo>
                    <a:lnTo>
                      <a:pt x="300" y="214"/>
                    </a:lnTo>
                    <a:lnTo>
                      <a:pt x="300" y="214"/>
                    </a:lnTo>
                    <a:lnTo>
                      <a:pt x="277" y="212"/>
                    </a:lnTo>
                    <a:lnTo>
                      <a:pt x="256" y="211"/>
                    </a:lnTo>
                    <a:lnTo>
                      <a:pt x="234" y="207"/>
                    </a:lnTo>
                    <a:lnTo>
                      <a:pt x="213" y="204"/>
                    </a:lnTo>
                    <a:lnTo>
                      <a:pt x="194" y="197"/>
                    </a:lnTo>
                    <a:lnTo>
                      <a:pt x="172" y="191"/>
                    </a:lnTo>
                    <a:lnTo>
                      <a:pt x="153" y="183"/>
                    </a:lnTo>
                    <a:lnTo>
                      <a:pt x="133" y="175"/>
                    </a:lnTo>
                    <a:lnTo>
                      <a:pt x="114" y="165"/>
                    </a:lnTo>
                    <a:lnTo>
                      <a:pt x="96" y="154"/>
                    </a:lnTo>
                    <a:lnTo>
                      <a:pt x="78" y="140"/>
                    </a:lnTo>
                    <a:lnTo>
                      <a:pt x="60" y="127"/>
                    </a:lnTo>
                    <a:lnTo>
                      <a:pt x="44" y="113"/>
                    </a:lnTo>
                    <a:lnTo>
                      <a:pt x="28" y="98"/>
                    </a:lnTo>
                    <a:lnTo>
                      <a:pt x="13" y="82"/>
                    </a:lnTo>
                    <a:lnTo>
                      <a:pt x="0" y="64"/>
                    </a:lnTo>
                    <a:lnTo>
                      <a:pt x="0" y="64"/>
                    </a:lnTo>
                    <a:lnTo>
                      <a:pt x="13" y="95"/>
                    </a:lnTo>
                    <a:lnTo>
                      <a:pt x="13" y="95"/>
                    </a:lnTo>
                    <a:lnTo>
                      <a:pt x="28" y="118"/>
                    </a:lnTo>
                    <a:lnTo>
                      <a:pt x="42" y="140"/>
                    </a:lnTo>
                    <a:lnTo>
                      <a:pt x="57" y="160"/>
                    </a:lnTo>
                    <a:lnTo>
                      <a:pt x="75" y="180"/>
                    </a:lnTo>
                    <a:lnTo>
                      <a:pt x="93" y="197"/>
                    </a:lnTo>
                    <a:lnTo>
                      <a:pt x="112" y="214"/>
                    </a:lnTo>
                    <a:lnTo>
                      <a:pt x="133" y="230"/>
                    </a:lnTo>
                    <a:lnTo>
                      <a:pt x="155" y="243"/>
                    </a:lnTo>
                    <a:lnTo>
                      <a:pt x="176" y="254"/>
                    </a:lnTo>
                    <a:lnTo>
                      <a:pt x="199" y="266"/>
                    </a:lnTo>
                    <a:lnTo>
                      <a:pt x="223" y="274"/>
                    </a:lnTo>
                    <a:lnTo>
                      <a:pt x="247" y="282"/>
                    </a:lnTo>
                    <a:lnTo>
                      <a:pt x="270" y="287"/>
                    </a:lnTo>
                    <a:lnTo>
                      <a:pt x="296" y="292"/>
                    </a:lnTo>
                    <a:lnTo>
                      <a:pt x="321" y="295"/>
                    </a:lnTo>
                    <a:lnTo>
                      <a:pt x="347" y="295"/>
                    </a:lnTo>
                    <a:lnTo>
                      <a:pt x="347" y="295"/>
                    </a:lnTo>
                    <a:lnTo>
                      <a:pt x="368" y="295"/>
                    </a:lnTo>
                    <a:lnTo>
                      <a:pt x="391" y="294"/>
                    </a:lnTo>
                    <a:lnTo>
                      <a:pt x="412" y="290"/>
                    </a:lnTo>
                    <a:lnTo>
                      <a:pt x="435" y="285"/>
                    </a:lnTo>
                    <a:lnTo>
                      <a:pt x="456" y="279"/>
                    </a:lnTo>
                    <a:lnTo>
                      <a:pt x="477" y="271"/>
                    </a:lnTo>
                    <a:lnTo>
                      <a:pt x="498" y="263"/>
                    </a:lnTo>
                    <a:lnTo>
                      <a:pt x="519" y="253"/>
                    </a:lnTo>
                    <a:lnTo>
                      <a:pt x="519" y="253"/>
                    </a:lnTo>
                    <a:lnTo>
                      <a:pt x="547" y="237"/>
                    </a:lnTo>
                    <a:lnTo>
                      <a:pt x="572" y="220"/>
                    </a:lnTo>
                    <a:lnTo>
                      <a:pt x="594" y="201"/>
                    </a:lnTo>
                    <a:lnTo>
                      <a:pt x="616" y="181"/>
                    </a:lnTo>
                    <a:lnTo>
                      <a:pt x="635" y="160"/>
                    </a:lnTo>
                    <a:lnTo>
                      <a:pt x="653" y="136"/>
                    </a:lnTo>
                    <a:lnTo>
                      <a:pt x="668" y="113"/>
                    </a:lnTo>
                    <a:lnTo>
                      <a:pt x="682" y="87"/>
                    </a:lnTo>
                    <a:lnTo>
                      <a:pt x="793" y="121"/>
                    </a:lnTo>
                    <a:lnTo>
                      <a:pt x="793" y="121"/>
                    </a:lnTo>
                    <a:lnTo>
                      <a:pt x="804" y="123"/>
                    </a:lnTo>
                    <a:lnTo>
                      <a:pt x="804" y="123"/>
                    </a:lnTo>
                    <a:lnTo>
                      <a:pt x="811" y="123"/>
                    </a:lnTo>
                    <a:lnTo>
                      <a:pt x="817" y="121"/>
                    </a:lnTo>
                    <a:lnTo>
                      <a:pt x="824" y="119"/>
                    </a:lnTo>
                    <a:lnTo>
                      <a:pt x="829" y="116"/>
                    </a:lnTo>
                    <a:lnTo>
                      <a:pt x="834" y="111"/>
                    </a:lnTo>
                    <a:lnTo>
                      <a:pt x="839" y="106"/>
                    </a:lnTo>
                    <a:lnTo>
                      <a:pt x="842" y="101"/>
                    </a:lnTo>
                    <a:lnTo>
                      <a:pt x="844" y="95"/>
                    </a:lnTo>
                    <a:lnTo>
                      <a:pt x="852" y="72"/>
                    </a:lnTo>
                    <a:lnTo>
                      <a:pt x="852" y="72"/>
                    </a:lnTo>
                    <a:lnTo>
                      <a:pt x="853" y="64"/>
                    </a:lnTo>
                    <a:lnTo>
                      <a:pt x="853" y="56"/>
                    </a:lnTo>
                    <a:lnTo>
                      <a:pt x="852" y="49"/>
                    </a:lnTo>
                    <a:lnTo>
                      <a:pt x="848" y="41"/>
                    </a:lnTo>
                    <a:lnTo>
                      <a:pt x="844" y="35"/>
                    </a:lnTo>
                    <a:lnTo>
                      <a:pt x="839" y="30"/>
                    </a:lnTo>
                    <a:lnTo>
                      <a:pt x="832" y="25"/>
                    </a:lnTo>
                    <a:lnTo>
                      <a:pt x="824" y="22"/>
                    </a:lnTo>
                    <a:lnTo>
                      <a:pt x="796" y="12"/>
                    </a:lnTo>
                    <a:lnTo>
                      <a:pt x="796" y="12"/>
                    </a:lnTo>
                    <a:lnTo>
                      <a:pt x="790" y="22"/>
                    </a:lnTo>
                    <a:lnTo>
                      <a:pt x="782" y="30"/>
                    </a:lnTo>
                    <a:lnTo>
                      <a:pt x="770" y="33"/>
                    </a:lnTo>
                    <a:lnTo>
                      <a:pt x="760" y="35"/>
                    </a:lnTo>
                    <a:lnTo>
                      <a:pt x="760" y="35"/>
                    </a:lnTo>
                    <a:lnTo>
                      <a:pt x="747" y="33"/>
                    </a:lnTo>
                    <a:lnTo>
                      <a:pt x="63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0" name="Google Shape;460;p42"/>
              <p:cNvSpPr/>
              <p:nvPr/>
            </p:nvSpPr>
            <p:spPr>
              <a:xfrm>
                <a:off x="4946649" y="3633787"/>
                <a:ext cx="60325" cy="176213"/>
              </a:xfrm>
              <a:custGeom>
                <a:rect b="b" l="l" r="r" t="t"/>
                <a:pathLst>
                  <a:path extrusionOk="0" h="222" w="76">
                    <a:moveTo>
                      <a:pt x="0" y="0"/>
                    </a:moveTo>
                    <a:lnTo>
                      <a:pt x="0" y="0"/>
                    </a:lnTo>
                    <a:lnTo>
                      <a:pt x="10" y="25"/>
                    </a:lnTo>
                    <a:lnTo>
                      <a:pt x="18" y="51"/>
                    </a:lnTo>
                    <a:lnTo>
                      <a:pt x="23" y="77"/>
                    </a:lnTo>
                    <a:lnTo>
                      <a:pt x="26" y="103"/>
                    </a:lnTo>
                    <a:lnTo>
                      <a:pt x="29" y="129"/>
                    </a:lnTo>
                    <a:lnTo>
                      <a:pt x="29" y="155"/>
                    </a:lnTo>
                    <a:lnTo>
                      <a:pt x="28" y="181"/>
                    </a:lnTo>
                    <a:lnTo>
                      <a:pt x="24" y="205"/>
                    </a:lnTo>
                    <a:lnTo>
                      <a:pt x="76" y="222"/>
                    </a:lnTo>
                    <a:lnTo>
                      <a:pt x="76" y="222"/>
                    </a:lnTo>
                    <a:lnTo>
                      <a:pt x="75" y="201"/>
                    </a:lnTo>
                    <a:lnTo>
                      <a:pt x="73" y="179"/>
                    </a:lnTo>
                    <a:lnTo>
                      <a:pt x="70" y="157"/>
                    </a:lnTo>
                    <a:lnTo>
                      <a:pt x="65" y="135"/>
                    </a:lnTo>
                    <a:lnTo>
                      <a:pt x="58" y="114"/>
                    </a:lnTo>
                    <a:lnTo>
                      <a:pt x="52" y="93"/>
                    </a:lnTo>
                    <a:lnTo>
                      <a:pt x="44" y="72"/>
                    </a:lnTo>
                    <a:lnTo>
                      <a:pt x="32" y="52"/>
                    </a:lnTo>
                    <a:lnTo>
                      <a:pt x="32" y="52"/>
                    </a:lnTo>
                    <a:lnTo>
                      <a:pt x="18" y="25"/>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1" name="Google Shape;461;p42"/>
              <p:cNvSpPr/>
              <p:nvPr/>
            </p:nvSpPr>
            <p:spPr>
              <a:xfrm>
                <a:off x="4865687" y="3781425"/>
                <a:ext cx="209550" cy="122238"/>
              </a:xfrm>
              <a:custGeom>
                <a:rect b="b" l="l" r="r" t="t"/>
                <a:pathLst>
                  <a:path extrusionOk="0" h="155" w="264">
                    <a:moveTo>
                      <a:pt x="29" y="101"/>
                    </a:moveTo>
                    <a:lnTo>
                      <a:pt x="29" y="101"/>
                    </a:lnTo>
                    <a:lnTo>
                      <a:pt x="21" y="98"/>
                    </a:lnTo>
                    <a:lnTo>
                      <a:pt x="15" y="93"/>
                    </a:lnTo>
                    <a:lnTo>
                      <a:pt x="10" y="88"/>
                    </a:lnTo>
                    <a:lnTo>
                      <a:pt x="5" y="81"/>
                    </a:lnTo>
                    <a:lnTo>
                      <a:pt x="1" y="75"/>
                    </a:lnTo>
                    <a:lnTo>
                      <a:pt x="0" y="67"/>
                    </a:lnTo>
                    <a:lnTo>
                      <a:pt x="0" y="59"/>
                    </a:lnTo>
                    <a:lnTo>
                      <a:pt x="1" y="50"/>
                    </a:lnTo>
                    <a:lnTo>
                      <a:pt x="3" y="44"/>
                    </a:lnTo>
                    <a:lnTo>
                      <a:pt x="3" y="44"/>
                    </a:lnTo>
                    <a:lnTo>
                      <a:pt x="6" y="36"/>
                    </a:lnTo>
                    <a:lnTo>
                      <a:pt x="11" y="28"/>
                    </a:lnTo>
                    <a:lnTo>
                      <a:pt x="18" y="19"/>
                    </a:lnTo>
                    <a:lnTo>
                      <a:pt x="26" y="11"/>
                    </a:lnTo>
                    <a:lnTo>
                      <a:pt x="34" y="6"/>
                    </a:lnTo>
                    <a:lnTo>
                      <a:pt x="42" y="2"/>
                    </a:lnTo>
                    <a:lnTo>
                      <a:pt x="50" y="0"/>
                    </a:lnTo>
                    <a:lnTo>
                      <a:pt x="58" y="0"/>
                    </a:lnTo>
                    <a:lnTo>
                      <a:pt x="234" y="52"/>
                    </a:lnTo>
                    <a:lnTo>
                      <a:pt x="234" y="52"/>
                    </a:lnTo>
                    <a:lnTo>
                      <a:pt x="241" y="55"/>
                    </a:lnTo>
                    <a:lnTo>
                      <a:pt x="249" y="60"/>
                    </a:lnTo>
                    <a:lnTo>
                      <a:pt x="254" y="67"/>
                    </a:lnTo>
                    <a:lnTo>
                      <a:pt x="259" y="73"/>
                    </a:lnTo>
                    <a:lnTo>
                      <a:pt x="262" y="80"/>
                    </a:lnTo>
                    <a:lnTo>
                      <a:pt x="264" y="88"/>
                    </a:lnTo>
                    <a:lnTo>
                      <a:pt x="264" y="96"/>
                    </a:lnTo>
                    <a:lnTo>
                      <a:pt x="262" y="104"/>
                    </a:lnTo>
                    <a:lnTo>
                      <a:pt x="256" y="125"/>
                    </a:lnTo>
                    <a:lnTo>
                      <a:pt x="256" y="125"/>
                    </a:lnTo>
                    <a:lnTo>
                      <a:pt x="252" y="133"/>
                    </a:lnTo>
                    <a:lnTo>
                      <a:pt x="247" y="140"/>
                    </a:lnTo>
                    <a:lnTo>
                      <a:pt x="243" y="145"/>
                    </a:lnTo>
                    <a:lnTo>
                      <a:pt x="236" y="150"/>
                    </a:lnTo>
                    <a:lnTo>
                      <a:pt x="228" y="153"/>
                    </a:lnTo>
                    <a:lnTo>
                      <a:pt x="220" y="155"/>
                    </a:lnTo>
                    <a:lnTo>
                      <a:pt x="212" y="155"/>
                    </a:lnTo>
                    <a:lnTo>
                      <a:pt x="203" y="153"/>
                    </a:lnTo>
                    <a:lnTo>
                      <a:pt x="29" y="101"/>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 name="Google Shape;462;p42"/>
              <p:cNvSpPr/>
              <p:nvPr/>
            </p:nvSpPr>
            <p:spPr>
              <a:xfrm>
                <a:off x="4865687" y="3781425"/>
                <a:ext cx="209550" cy="122238"/>
              </a:xfrm>
              <a:custGeom>
                <a:rect b="b" l="l" r="r" t="t"/>
                <a:pathLst>
                  <a:path extrusionOk="0" h="155" w="264">
                    <a:moveTo>
                      <a:pt x="29" y="101"/>
                    </a:moveTo>
                    <a:lnTo>
                      <a:pt x="29" y="101"/>
                    </a:lnTo>
                    <a:lnTo>
                      <a:pt x="21" y="98"/>
                    </a:lnTo>
                    <a:lnTo>
                      <a:pt x="15" y="93"/>
                    </a:lnTo>
                    <a:lnTo>
                      <a:pt x="10" y="88"/>
                    </a:lnTo>
                    <a:lnTo>
                      <a:pt x="5" y="81"/>
                    </a:lnTo>
                    <a:lnTo>
                      <a:pt x="1" y="75"/>
                    </a:lnTo>
                    <a:lnTo>
                      <a:pt x="0" y="67"/>
                    </a:lnTo>
                    <a:lnTo>
                      <a:pt x="0" y="59"/>
                    </a:lnTo>
                    <a:lnTo>
                      <a:pt x="1" y="50"/>
                    </a:lnTo>
                    <a:lnTo>
                      <a:pt x="3" y="44"/>
                    </a:lnTo>
                    <a:lnTo>
                      <a:pt x="3" y="44"/>
                    </a:lnTo>
                    <a:lnTo>
                      <a:pt x="6" y="36"/>
                    </a:lnTo>
                    <a:lnTo>
                      <a:pt x="11" y="28"/>
                    </a:lnTo>
                    <a:lnTo>
                      <a:pt x="18" y="19"/>
                    </a:lnTo>
                    <a:lnTo>
                      <a:pt x="26" y="11"/>
                    </a:lnTo>
                    <a:lnTo>
                      <a:pt x="34" y="6"/>
                    </a:lnTo>
                    <a:lnTo>
                      <a:pt x="42" y="2"/>
                    </a:lnTo>
                    <a:lnTo>
                      <a:pt x="50" y="0"/>
                    </a:lnTo>
                    <a:lnTo>
                      <a:pt x="58" y="0"/>
                    </a:lnTo>
                    <a:lnTo>
                      <a:pt x="234" y="52"/>
                    </a:lnTo>
                    <a:lnTo>
                      <a:pt x="234" y="52"/>
                    </a:lnTo>
                    <a:lnTo>
                      <a:pt x="241" y="55"/>
                    </a:lnTo>
                    <a:lnTo>
                      <a:pt x="249" y="60"/>
                    </a:lnTo>
                    <a:lnTo>
                      <a:pt x="254" y="67"/>
                    </a:lnTo>
                    <a:lnTo>
                      <a:pt x="259" y="73"/>
                    </a:lnTo>
                    <a:lnTo>
                      <a:pt x="262" y="80"/>
                    </a:lnTo>
                    <a:lnTo>
                      <a:pt x="264" y="88"/>
                    </a:lnTo>
                    <a:lnTo>
                      <a:pt x="264" y="96"/>
                    </a:lnTo>
                    <a:lnTo>
                      <a:pt x="262" y="104"/>
                    </a:lnTo>
                    <a:lnTo>
                      <a:pt x="256" y="125"/>
                    </a:lnTo>
                    <a:lnTo>
                      <a:pt x="256" y="125"/>
                    </a:lnTo>
                    <a:lnTo>
                      <a:pt x="252" y="133"/>
                    </a:lnTo>
                    <a:lnTo>
                      <a:pt x="247" y="140"/>
                    </a:lnTo>
                    <a:lnTo>
                      <a:pt x="243" y="145"/>
                    </a:lnTo>
                    <a:lnTo>
                      <a:pt x="236" y="150"/>
                    </a:lnTo>
                    <a:lnTo>
                      <a:pt x="228" y="153"/>
                    </a:lnTo>
                    <a:lnTo>
                      <a:pt x="220" y="155"/>
                    </a:lnTo>
                    <a:lnTo>
                      <a:pt x="212" y="155"/>
                    </a:lnTo>
                    <a:lnTo>
                      <a:pt x="203" y="153"/>
                    </a:lnTo>
                    <a:lnTo>
                      <a:pt x="29" y="101"/>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3" name="Google Shape;463;p42"/>
              <p:cNvSpPr/>
              <p:nvPr/>
            </p:nvSpPr>
            <p:spPr>
              <a:xfrm>
                <a:off x="4373562" y="3451225"/>
                <a:ext cx="596900" cy="595314"/>
              </a:xfrm>
              <a:custGeom>
                <a:rect b="b" l="l" r="r" t="t"/>
                <a:pathLst>
                  <a:path extrusionOk="0" h="751" w="751">
                    <a:moveTo>
                      <a:pt x="554" y="705"/>
                    </a:moveTo>
                    <a:lnTo>
                      <a:pt x="554" y="705"/>
                    </a:lnTo>
                    <a:lnTo>
                      <a:pt x="536" y="713"/>
                    </a:lnTo>
                    <a:lnTo>
                      <a:pt x="520" y="721"/>
                    </a:lnTo>
                    <a:lnTo>
                      <a:pt x="484" y="734"/>
                    </a:lnTo>
                    <a:lnTo>
                      <a:pt x="448" y="743"/>
                    </a:lnTo>
                    <a:lnTo>
                      <a:pt x="412" y="749"/>
                    </a:lnTo>
                    <a:lnTo>
                      <a:pt x="375" y="751"/>
                    </a:lnTo>
                    <a:lnTo>
                      <a:pt x="339" y="748"/>
                    </a:lnTo>
                    <a:lnTo>
                      <a:pt x="303" y="743"/>
                    </a:lnTo>
                    <a:lnTo>
                      <a:pt x="269" y="734"/>
                    </a:lnTo>
                    <a:lnTo>
                      <a:pt x="235" y="723"/>
                    </a:lnTo>
                    <a:lnTo>
                      <a:pt x="202" y="707"/>
                    </a:lnTo>
                    <a:lnTo>
                      <a:pt x="171" y="689"/>
                    </a:lnTo>
                    <a:lnTo>
                      <a:pt x="140" y="668"/>
                    </a:lnTo>
                    <a:lnTo>
                      <a:pt x="114" y="643"/>
                    </a:lnTo>
                    <a:lnTo>
                      <a:pt x="88" y="616"/>
                    </a:lnTo>
                    <a:lnTo>
                      <a:pt x="65" y="586"/>
                    </a:lnTo>
                    <a:lnTo>
                      <a:pt x="56" y="570"/>
                    </a:lnTo>
                    <a:lnTo>
                      <a:pt x="46" y="554"/>
                    </a:lnTo>
                    <a:lnTo>
                      <a:pt x="46" y="554"/>
                    </a:lnTo>
                    <a:lnTo>
                      <a:pt x="36" y="536"/>
                    </a:lnTo>
                    <a:lnTo>
                      <a:pt x="30" y="520"/>
                    </a:lnTo>
                    <a:lnTo>
                      <a:pt x="17" y="484"/>
                    </a:lnTo>
                    <a:lnTo>
                      <a:pt x="7" y="448"/>
                    </a:lnTo>
                    <a:lnTo>
                      <a:pt x="2" y="410"/>
                    </a:lnTo>
                    <a:lnTo>
                      <a:pt x="0" y="375"/>
                    </a:lnTo>
                    <a:lnTo>
                      <a:pt x="2" y="339"/>
                    </a:lnTo>
                    <a:lnTo>
                      <a:pt x="7" y="303"/>
                    </a:lnTo>
                    <a:lnTo>
                      <a:pt x="17" y="267"/>
                    </a:lnTo>
                    <a:lnTo>
                      <a:pt x="28" y="235"/>
                    </a:lnTo>
                    <a:lnTo>
                      <a:pt x="43" y="202"/>
                    </a:lnTo>
                    <a:lnTo>
                      <a:pt x="61" y="169"/>
                    </a:lnTo>
                    <a:lnTo>
                      <a:pt x="83" y="140"/>
                    </a:lnTo>
                    <a:lnTo>
                      <a:pt x="106" y="112"/>
                    </a:lnTo>
                    <a:lnTo>
                      <a:pt x="134" y="88"/>
                    </a:lnTo>
                    <a:lnTo>
                      <a:pt x="165" y="65"/>
                    </a:lnTo>
                    <a:lnTo>
                      <a:pt x="179" y="55"/>
                    </a:lnTo>
                    <a:lnTo>
                      <a:pt x="197" y="46"/>
                    </a:lnTo>
                    <a:lnTo>
                      <a:pt x="197" y="46"/>
                    </a:lnTo>
                    <a:lnTo>
                      <a:pt x="214" y="36"/>
                    </a:lnTo>
                    <a:lnTo>
                      <a:pt x="232" y="28"/>
                    </a:lnTo>
                    <a:lnTo>
                      <a:pt x="267" y="16"/>
                    </a:lnTo>
                    <a:lnTo>
                      <a:pt x="303" y="7"/>
                    </a:lnTo>
                    <a:lnTo>
                      <a:pt x="339" y="2"/>
                    </a:lnTo>
                    <a:lnTo>
                      <a:pt x="377" y="0"/>
                    </a:lnTo>
                    <a:lnTo>
                      <a:pt x="412" y="2"/>
                    </a:lnTo>
                    <a:lnTo>
                      <a:pt x="448" y="7"/>
                    </a:lnTo>
                    <a:lnTo>
                      <a:pt x="482" y="15"/>
                    </a:lnTo>
                    <a:lnTo>
                      <a:pt x="517" y="28"/>
                    </a:lnTo>
                    <a:lnTo>
                      <a:pt x="549" y="42"/>
                    </a:lnTo>
                    <a:lnTo>
                      <a:pt x="580" y="60"/>
                    </a:lnTo>
                    <a:lnTo>
                      <a:pt x="609" y="81"/>
                    </a:lnTo>
                    <a:lnTo>
                      <a:pt x="637" y="106"/>
                    </a:lnTo>
                    <a:lnTo>
                      <a:pt x="663" y="134"/>
                    </a:lnTo>
                    <a:lnTo>
                      <a:pt x="686" y="163"/>
                    </a:lnTo>
                    <a:lnTo>
                      <a:pt x="696" y="179"/>
                    </a:lnTo>
                    <a:lnTo>
                      <a:pt x="706" y="197"/>
                    </a:lnTo>
                    <a:lnTo>
                      <a:pt x="706" y="197"/>
                    </a:lnTo>
                    <a:lnTo>
                      <a:pt x="714" y="213"/>
                    </a:lnTo>
                    <a:lnTo>
                      <a:pt x="722" y="231"/>
                    </a:lnTo>
                    <a:lnTo>
                      <a:pt x="735" y="267"/>
                    </a:lnTo>
                    <a:lnTo>
                      <a:pt x="743" y="303"/>
                    </a:lnTo>
                    <a:lnTo>
                      <a:pt x="750" y="339"/>
                    </a:lnTo>
                    <a:lnTo>
                      <a:pt x="751" y="375"/>
                    </a:lnTo>
                    <a:lnTo>
                      <a:pt x="750" y="412"/>
                    </a:lnTo>
                    <a:lnTo>
                      <a:pt x="743" y="446"/>
                    </a:lnTo>
                    <a:lnTo>
                      <a:pt x="735" y="482"/>
                    </a:lnTo>
                    <a:lnTo>
                      <a:pt x="723" y="516"/>
                    </a:lnTo>
                    <a:lnTo>
                      <a:pt x="709" y="549"/>
                    </a:lnTo>
                    <a:lnTo>
                      <a:pt x="689" y="580"/>
                    </a:lnTo>
                    <a:lnTo>
                      <a:pt x="668" y="609"/>
                    </a:lnTo>
                    <a:lnTo>
                      <a:pt x="644" y="637"/>
                    </a:lnTo>
                    <a:lnTo>
                      <a:pt x="618" y="663"/>
                    </a:lnTo>
                    <a:lnTo>
                      <a:pt x="587" y="686"/>
                    </a:lnTo>
                    <a:lnTo>
                      <a:pt x="570" y="695"/>
                    </a:lnTo>
                    <a:lnTo>
                      <a:pt x="554" y="705"/>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4" name="Google Shape;464;p42"/>
              <p:cNvSpPr/>
              <p:nvPr/>
            </p:nvSpPr>
            <p:spPr>
              <a:xfrm>
                <a:off x="4373562" y="3451225"/>
                <a:ext cx="596900" cy="595314"/>
              </a:xfrm>
              <a:custGeom>
                <a:rect b="b" l="l" r="r" t="t"/>
                <a:pathLst>
                  <a:path extrusionOk="0" h="751" w="751">
                    <a:moveTo>
                      <a:pt x="554" y="705"/>
                    </a:moveTo>
                    <a:lnTo>
                      <a:pt x="554" y="705"/>
                    </a:lnTo>
                    <a:lnTo>
                      <a:pt x="536" y="713"/>
                    </a:lnTo>
                    <a:lnTo>
                      <a:pt x="520" y="721"/>
                    </a:lnTo>
                    <a:lnTo>
                      <a:pt x="484" y="734"/>
                    </a:lnTo>
                    <a:lnTo>
                      <a:pt x="448" y="743"/>
                    </a:lnTo>
                    <a:lnTo>
                      <a:pt x="412" y="749"/>
                    </a:lnTo>
                    <a:lnTo>
                      <a:pt x="375" y="751"/>
                    </a:lnTo>
                    <a:lnTo>
                      <a:pt x="339" y="748"/>
                    </a:lnTo>
                    <a:lnTo>
                      <a:pt x="303" y="743"/>
                    </a:lnTo>
                    <a:lnTo>
                      <a:pt x="269" y="734"/>
                    </a:lnTo>
                    <a:lnTo>
                      <a:pt x="235" y="723"/>
                    </a:lnTo>
                    <a:lnTo>
                      <a:pt x="202" y="707"/>
                    </a:lnTo>
                    <a:lnTo>
                      <a:pt x="171" y="689"/>
                    </a:lnTo>
                    <a:lnTo>
                      <a:pt x="140" y="668"/>
                    </a:lnTo>
                    <a:lnTo>
                      <a:pt x="114" y="643"/>
                    </a:lnTo>
                    <a:lnTo>
                      <a:pt x="88" y="616"/>
                    </a:lnTo>
                    <a:lnTo>
                      <a:pt x="65" y="586"/>
                    </a:lnTo>
                    <a:lnTo>
                      <a:pt x="56" y="570"/>
                    </a:lnTo>
                    <a:lnTo>
                      <a:pt x="46" y="554"/>
                    </a:lnTo>
                    <a:lnTo>
                      <a:pt x="46" y="554"/>
                    </a:lnTo>
                    <a:lnTo>
                      <a:pt x="36" y="536"/>
                    </a:lnTo>
                    <a:lnTo>
                      <a:pt x="30" y="520"/>
                    </a:lnTo>
                    <a:lnTo>
                      <a:pt x="17" y="484"/>
                    </a:lnTo>
                    <a:lnTo>
                      <a:pt x="7" y="448"/>
                    </a:lnTo>
                    <a:lnTo>
                      <a:pt x="2" y="410"/>
                    </a:lnTo>
                    <a:lnTo>
                      <a:pt x="0" y="375"/>
                    </a:lnTo>
                    <a:lnTo>
                      <a:pt x="2" y="339"/>
                    </a:lnTo>
                    <a:lnTo>
                      <a:pt x="7" y="303"/>
                    </a:lnTo>
                    <a:lnTo>
                      <a:pt x="17" y="267"/>
                    </a:lnTo>
                    <a:lnTo>
                      <a:pt x="28" y="235"/>
                    </a:lnTo>
                    <a:lnTo>
                      <a:pt x="43" y="202"/>
                    </a:lnTo>
                    <a:lnTo>
                      <a:pt x="61" y="169"/>
                    </a:lnTo>
                    <a:lnTo>
                      <a:pt x="83" y="140"/>
                    </a:lnTo>
                    <a:lnTo>
                      <a:pt x="106" y="112"/>
                    </a:lnTo>
                    <a:lnTo>
                      <a:pt x="134" y="88"/>
                    </a:lnTo>
                    <a:lnTo>
                      <a:pt x="165" y="65"/>
                    </a:lnTo>
                    <a:lnTo>
                      <a:pt x="179" y="55"/>
                    </a:lnTo>
                    <a:lnTo>
                      <a:pt x="197" y="46"/>
                    </a:lnTo>
                    <a:lnTo>
                      <a:pt x="197" y="46"/>
                    </a:lnTo>
                    <a:lnTo>
                      <a:pt x="214" y="36"/>
                    </a:lnTo>
                    <a:lnTo>
                      <a:pt x="232" y="28"/>
                    </a:lnTo>
                    <a:lnTo>
                      <a:pt x="267" y="16"/>
                    </a:lnTo>
                    <a:lnTo>
                      <a:pt x="303" y="7"/>
                    </a:lnTo>
                    <a:lnTo>
                      <a:pt x="339" y="2"/>
                    </a:lnTo>
                    <a:lnTo>
                      <a:pt x="377" y="0"/>
                    </a:lnTo>
                    <a:lnTo>
                      <a:pt x="412" y="2"/>
                    </a:lnTo>
                    <a:lnTo>
                      <a:pt x="448" y="7"/>
                    </a:lnTo>
                    <a:lnTo>
                      <a:pt x="482" y="15"/>
                    </a:lnTo>
                    <a:lnTo>
                      <a:pt x="517" y="28"/>
                    </a:lnTo>
                    <a:lnTo>
                      <a:pt x="549" y="42"/>
                    </a:lnTo>
                    <a:lnTo>
                      <a:pt x="580" y="60"/>
                    </a:lnTo>
                    <a:lnTo>
                      <a:pt x="609" y="81"/>
                    </a:lnTo>
                    <a:lnTo>
                      <a:pt x="637" y="106"/>
                    </a:lnTo>
                    <a:lnTo>
                      <a:pt x="663" y="134"/>
                    </a:lnTo>
                    <a:lnTo>
                      <a:pt x="686" y="163"/>
                    </a:lnTo>
                    <a:lnTo>
                      <a:pt x="696" y="179"/>
                    </a:lnTo>
                    <a:lnTo>
                      <a:pt x="706" y="197"/>
                    </a:lnTo>
                    <a:lnTo>
                      <a:pt x="706" y="197"/>
                    </a:lnTo>
                    <a:lnTo>
                      <a:pt x="714" y="213"/>
                    </a:lnTo>
                    <a:lnTo>
                      <a:pt x="722" y="231"/>
                    </a:lnTo>
                    <a:lnTo>
                      <a:pt x="735" y="267"/>
                    </a:lnTo>
                    <a:lnTo>
                      <a:pt x="743" y="303"/>
                    </a:lnTo>
                    <a:lnTo>
                      <a:pt x="750" y="339"/>
                    </a:lnTo>
                    <a:lnTo>
                      <a:pt x="751" y="375"/>
                    </a:lnTo>
                    <a:lnTo>
                      <a:pt x="750" y="412"/>
                    </a:lnTo>
                    <a:lnTo>
                      <a:pt x="743" y="446"/>
                    </a:lnTo>
                    <a:lnTo>
                      <a:pt x="735" y="482"/>
                    </a:lnTo>
                    <a:lnTo>
                      <a:pt x="723" y="516"/>
                    </a:lnTo>
                    <a:lnTo>
                      <a:pt x="709" y="549"/>
                    </a:lnTo>
                    <a:lnTo>
                      <a:pt x="689" y="580"/>
                    </a:lnTo>
                    <a:lnTo>
                      <a:pt x="668" y="609"/>
                    </a:lnTo>
                    <a:lnTo>
                      <a:pt x="644" y="637"/>
                    </a:lnTo>
                    <a:lnTo>
                      <a:pt x="618" y="663"/>
                    </a:lnTo>
                    <a:lnTo>
                      <a:pt x="587" y="686"/>
                    </a:lnTo>
                    <a:lnTo>
                      <a:pt x="570" y="695"/>
                    </a:lnTo>
                    <a:lnTo>
                      <a:pt x="554" y="705"/>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5" name="Google Shape;465;p42"/>
              <p:cNvSpPr/>
              <p:nvPr/>
            </p:nvSpPr>
            <p:spPr>
              <a:xfrm>
                <a:off x="4440237" y="3516312"/>
                <a:ext cx="463550" cy="463550"/>
              </a:xfrm>
              <a:custGeom>
                <a:rect b="b" l="l" r="r" t="t"/>
                <a:pathLst>
                  <a:path extrusionOk="0" h="585" w="585">
                    <a:moveTo>
                      <a:pt x="432" y="549"/>
                    </a:moveTo>
                    <a:lnTo>
                      <a:pt x="432" y="549"/>
                    </a:lnTo>
                    <a:lnTo>
                      <a:pt x="404" y="562"/>
                    </a:lnTo>
                    <a:lnTo>
                      <a:pt x="377" y="572"/>
                    </a:lnTo>
                    <a:lnTo>
                      <a:pt x="349" y="578"/>
                    </a:lnTo>
                    <a:lnTo>
                      <a:pt x="321" y="583"/>
                    </a:lnTo>
                    <a:lnTo>
                      <a:pt x="292" y="585"/>
                    </a:lnTo>
                    <a:lnTo>
                      <a:pt x="264" y="583"/>
                    </a:lnTo>
                    <a:lnTo>
                      <a:pt x="237" y="578"/>
                    </a:lnTo>
                    <a:lnTo>
                      <a:pt x="209" y="572"/>
                    </a:lnTo>
                    <a:lnTo>
                      <a:pt x="183" y="564"/>
                    </a:lnTo>
                    <a:lnTo>
                      <a:pt x="157" y="551"/>
                    </a:lnTo>
                    <a:lnTo>
                      <a:pt x="132" y="537"/>
                    </a:lnTo>
                    <a:lnTo>
                      <a:pt x="109" y="520"/>
                    </a:lnTo>
                    <a:lnTo>
                      <a:pt x="88" y="502"/>
                    </a:lnTo>
                    <a:lnTo>
                      <a:pt x="69" y="480"/>
                    </a:lnTo>
                    <a:lnTo>
                      <a:pt x="51" y="456"/>
                    </a:lnTo>
                    <a:lnTo>
                      <a:pt x="36" y="432"/>
                    </a:lnTo>
                    <a:lnTo>
                      <a:pt x="36" y="432"/>
                    </a:lnTo>
                    <a:lnTo>
                      <a:pt x="23" y="404"/>
                    </a:lnTo>
                    <a:lnTo>
                      <a:pt x="13" y="376"/>
                    </a:lnTo>
                    <a:lnTo>
                      <a:pt x="5" y="349"/>
                    </a:lnTo>
                    <a:lnTo>
                      <a:pt x="2" y="319"/>
                    </a:lnTo>
                    <a:lnTo>
                      <a:pt x="0" y="292"/>
                    </a:lnTo>
                    <a:lnTo>
                      <a:pt x="2" y="264"/>
                    </a:lnTo>
                    <a:lnTo>
                      <a:pt x="5" y="236"/>
                    </a:lnTo>
                    <a:lnTo>
                      <a:pt x="12" y="209"/>
                    </a:lnTo>
                    <a:lnTo>
                      <a:pt x="22" y="182"/>
                    </a:lnTo>
                    <a:lnTo>
                      <a:pt x="33" y="156"/>
                    </a:lnTo>
                    <a:lnTo>
                      <a:pt x="48" y="132"/>
                    </a:lnTo>
                    <a:lnTo>
                      <a:pt x="64" y="109"/>
                    </a:lnTo>
                    <a:lnTo>
                      <a:pt x="83" y="88"/>
                    </a:lnTo>
                    <a:lnTo>
                      <a:pt x="105" y="68"/>
                    </a:lnTo>
                    <a:lnTo>
                      <a:pt x="127" y="51"/>
                    </a:lnTo>
                    <a:lnTo>
                      <a:pt x="153" y="34"/>
                    </a:lnTo>
                    <a:lnTo>
                      <a:pt x="153" y="34"/>
                    </a:lnTo>
                    <a:lnTo>
                      <a:pt x="181" y="21"/>
                    </a:lnTo>
                    <a:lnTo>
                      <a:pt x="209" y="11"/>
                    </a:lnTo>
                    <a:lnTo>
                      <a:pt x="237" y="5"/>
                    </a:lnTo>
                    <a:lnTo>
                      <a:pt x="264" y="2"/>
                    </a:lnTo>
                    <a:lnTo>
                      <a:pt x="294" y="0"/>
                    </a:lnTo>
                    <a:lnTo>
                      <a:pt x="321" y="2"/>
                    </a:lnTo>
                    <a:lnTo>
                      <a:pt x="349" y="5"/>
                    </a:lnTo>
                    <a:lnTo>
                      <a:pt x="377" y="11"/>
                    </a:lnTo>
                    <a:lnTo>
                      <a:pt x="403" y="21"/>
                    </a:lnTo>
                    <a:lnTo>
                      <a:pt x="429" y="33"/>
                    </a:lnTo>
                    <a:lnTo>
                      <a:pt x="452" y="47"/>
                    </a:lnTo>
                    <a:lnTo>
                      <a:pt x="476" y="64"/>
                    </a:lnTo>
                    <a:lnTo>
                      <a:pt x="497" y="83"/>
                    </a:lnTo>
                    <a:lnTo>
                      <a:pt x="517" y="104"/>
                    </a:lnTo>
                    <a:lnTo>
                      <a:pt x="535" y="127"/>
                    </a:lnTo>
                    <a:lnTo>
                      <a:pt x="549" y="153"/>
                    </a:lnTo>
                    <a:lnTo>
                      <a:pt x="549" y="153"/>
                    </a:lnTo>
                    <a:lnTo>
                      <a:pt x="562" y="179"/>
                    </a:lnTo>
                    <a:lnTo>
                      <a:pt x="572" y="207"/>
                    </a:lnTo>
                    <a:lnTo>
                      <a:pt x="580" y="236"/>
                    </a:lnTo>
                    <a:lnTo>
                      <a:pt x="583" y="264"/>
                    </a:lnTo>
                    <a:lnTo>
                      <a:pt x="585" y="292"/>
                    </a:lnTo>
                    <a:lnTo>
                      <a:pt x="583" y="321"/>
                    </a:lnTo>
                    <a:lnTo>
                      <a:pt x="580" y="349"/>
                    </a:lnTo>
                    <a:lnTo>
                      <a:pt x="572" y="375"/>
                    </a:lnTo>
                    <a:lnTo>
                      <a:pt x="564" y="402"/>
                    </a:lnTo>
                    <a:lnTo>
                      <a:pt x="551" y="427"/>
                    </a:lnTo>
                    <a:lnTo>
                      <a:pt x="538" y="451"/>
                    </a:lnTo>
                    <a:lnTo>
                      <a:pt x="522" y="474"/>
                    </a:lnTo>
                    <a:lnTo>
                      <a:pt x="502" y="497"/>
                    </a:lnTo>
                    <a:lnTo>
                      <a:pt x="481" y="516"/>
                    </a:lnTo>
                    <a:lnTo>
                      <a:pt x="458" y="533"/>
                    </a:lnTo>
                    <a:lnTo>
                      <a:pt x="432" y="549"/>
                    </a:lnTo>
                    <a:close/>
                  </a:path>
                </a:pathLst>
              </a:custGeom>
              <a:solidFill>
                <a:srgbClr val="C69C6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 name="Google Shape;466;p42"/>
              <p:cNvSpPr/>
              <p:nvPr/>
            </p:nvSpPr>
            <p:spPr>
              <a:xfrm>
                <a:off x="4440237" y="3516312"/>
                <a:ext cx="463550" cy="463550"/>
              </a:xfrm>
              <a:custGeom>
                <a:rect b="b" l="l" r="r" t="t"/>
                <a:pathLst>
                  <a:path extrusionOk="0" h="585" w="585">
                    <a:moveTo>
                      <a:pt x="432" y="549"/>
                    </a:moveTo>
                    <a:lnTo>
                      <a:pt x="432" y="549"/>
                    </a:lnTo>
                    <a:lnTo>
                      <a:pt x="404" y="562"/>
                    </a:lnTo>
                    <a:lnTo>
                      <a:pt x="377" y="572"/>
                    </a:lnTo>
                    <a:lnTo>
                      <a:pt x="349" y="578"/>
                    </a:lnTo>
                    <a:lnTo>
                      <a:pt x="321" y="583"/>
                    </a:lnTo>
                    <a:lnTo>
                      <a:pt x="292" y="585"/>
                    </a:lnTo>
                    <a:lnTo>
                      <a:pt x="264" y="583"/>
                    </a:lnTo>
                    <a:lnTo>
                      <a:pt x="237" y="578"/>
                    </a:lnTo>
                    <a:lnTo>
                      <a:pt x="209" y="572"/>
                    </a:lnTo>
                    <a:lnTo>
                      <a:pt x="183" y="564"/>
                    </a:lnTo>
                    <a:lnTo>
                      <a:pt x="157" y="551"/>
                    </a:lnTo>
                    <a:lnTo>
                      <a:pt x="132" y="537"/>
                    </a:lnTo>
                    <a:lnTo>
                      <a:pt x="109" y="520"/>
                    </a:lnTo>
                    <a:lnTo>
                      <a:pt x="88" y="502"/>
                    </a:lnTo>
                    <a:lnTo>
                      <a:pt x="69" y="480"/>
                    </a:lnTo>
                    <a:lnTo>
                      <a:pt x="51" y="456"/>
                    </a:lnTo>
                    <a:lnTo>
                      <a:pt x="36" y="432"/>
                    </a:lnTo>
                    <a:lnTo>
                      <a:pt x="36" y="432"/>
                    </a:lnTo>
                    <a:lnTo>
                      <a:pt x="23" y="404"/>
                    </a:lnTo>
                    <a:lnTo>
                      <a:pt x="13" y="376"/>
                    </a:lnTo>
                    <a:lnTo>
                      <a:pt x="5" y="349"/>
                    </a:lnTo>
                    <a:lnTo>
                      <a:pt x="2" y="319"/>
                    </a:lnTo>
                    <a:lnTo>
                      <a:pt x="0" y="292"/>
                    </a:lnTo>
                    <a:lnTo>
                      <a:pt x="2" y="264"/>
                    </a:lnTo>
                    <a:lnTo>
                      <a:pt x="5" y="236"/>
                    </a:lnTo>
                    <a:lnTo>
                      <a:pt x="12" y="209"/>
                    </a:lnTo>
                    <a:lnTo>
                      <a:pt x="22" y="182"/>
                    </a:lnTo>
                    <a:lnTo>
                      <a:pt x="33" y="156"/>
                    </a:lnTo>
                    <a:lnTo>
                      <a:pt x="48" y="132"/>
                    </a:lnTo>
                    <a:lnTo>
                      <a:pt x="64" y="109"/>
                    </a:lnTo>
                    <a:lnTo>
                      <a:pt x="83" y="88"/>
                    </a:lnTo>
                    <a:lnTo>
                      <a:pt x="105" y="68"/>
                    </a:lnTo>
                    <a:lnTo>
                      <a:pt x="127" y="51"/>
                    </a:lnTo>
                    <a:lnTo>
                      <a:pt x="153" y="34"/>
                    </a:lnTo>
                    <a:lnTo>
                      <a:pt x="153" y="34"/>
                    </a:lnTo>
                    <a:lnTo>
                      <a:pt x="181" y="21"/>
                    </a:lnTo>
                    <a:lnTo>
                      <a:pt x="209" y="11"/>
                    </a:lnTo>
                    <a:lnTo>
                      <a:pt x="237" y="5"/>
                    </a:lnTo>
                    <a:lnTo>
                      <a:pt x="264" y="2"/>
                    </a:lnTo>
                    <a:lnTo>
                      <a:pt x="294" y="0"/>
                    </a:lnTo>
                    <a:lnTo>
                      <a:pt x="321" y="2"/>
                    </a:lnTo>
                    <a:lnTo>
                      <a:pt x="349" y="5"/>
                    </a:lnTo>
                    <a:lnTo>
                      <a:pt x="377" y="11"/>
                    </a:lnTo>
                    <a:lnTo>
                      <a:pt x="403" y="21"/>
                    </a:lnTo>
                    <a:lnTo>
                      <a:pt x="429" y="33"/>
                    </a:lnTo>
                    <a:lnTo>
                      <a:pt x="452" y="47"/>
                    </a:lnTo>
                    <a:lnTo>
                      <a:pt x="476" y="64"/>
                    </a:lnTo>
                    <a:lnTo>
                      <a:pt x="497" y="83"/>
                    </a:lnTo>
                    <a:lnTo>
                      <a:pt x="517" y="104"/>
                    </a:lnTo>
                    <a:lnTo>
                      <a:pt x="535" y="127"/>
                    </a:lnTo>
                    <a:lnTo>
                      <a:pt x="549" y="153"/>
                    </a:lnTo>
                    <a:lnTo>
                      <a:pt x="549" y="153"/>
                    </a:lnTo>
                    <a:lnTo>
                      <a:pt x="562" y="179"/>
                    </a:lnTo>
                    <a:lnTo>
                      <a:pt x="572" y="207"/>
                    </a:lnTo>
                    <a:lnTo>
                      <a:pt x="580" y="236"/>
                    </a:lnTo>
                    <a:lnTo>
                      <a:pt x="583" y="264"/>
                    </a:lnTo>
                    <a:lnTo>
                      <a:pt x="585" y="292"/>
                    </a:lnTo>
                    <a:lnTo>
                      <a:pt x="583" y="321"/>
                    </a:lnTo>
                    <a:lnTo>
                      <a:pt x="580" y="349"/>
                    </a:lnTo>
                    <a:lnTo>
                      <a:pt x="572" y="375"/>
                    </a:lnTo>
                    <a:lnTo>
                      <a:pt x="564" y="402"/>
                    </a:lnTo>
                    <a:lnTo>
                      <a:pt x="551" y="427"/>
                    </a:lnTo>
                    <a:lnTo>
                      <a:pt x="538" y="451"/>
                    </a:lnTo>
                    <a:lnTo>
                      <a:pt x="522" y="474"/>
                    </a:lnTo>
                    <a:lnTo>
                      <a:pt x="502" y="497"/>
                    </a:lnTo>
                    <a:lnTo>
                      <a:pt x="481" y="516"/>
                    </a:lnTo>
                    <a:lnTo>
                      <a:pt x="458" y="533"/>
                    </a:lnTo>
                    <a:lnTo>
                      <a:pt x="432" y="549"/>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7" name="Google Shape;467;p42"/>
              <p:cNvSpPr/>
              <p:nvPr/>
            </p:nvSpPr>
            <p:spPr>
              <a:xfrm>
                <a:off x="4492624" y="3570287"/>
                <a:ext cx="358775" cy="360363"/>
              </a:xfrm>
              <a:custGeom>
                <a:rect b="b" l="l" r="r" t="t"/>
                <a:pathLst>
                  <a:path extrusionOk="0" h="453" w="453">
                    <a:moveTo>
                      <a:pt x="334" y="426"/>
                    </a:moveTo>
                    <a:lnTo>
                      <a:pt x="334" y="426"/>
                    </a:lnTo>
                    <a:lnTo>
                      <a:pt x="313" y="435"/>
                    </a:lnTo>
                    <a:lnTo>
                      <a:pt x="292" y="443"/>
                    </a:lnTo>
                    <a:lnTo>
                      <a:pt x="271" y="448"/>
                    </a:lnTo>
                    <a:lnTo>
                      <a:pt x="248" y="452"/>
                    </a:lnTo>
                    <a:lnTo>
                      <a:pt x="227" y="453"/>
                    </a:lnTo>
                    <a:lnTo>
                      <a:pt x="205" y="452"/>
                    </a:lnTo>
                    <a:lnTo>
                      <a:pt x="183" y="448"/>
                    </a:lnTo>
                    <a:lnTo>
                      <a:pt x="161" y="443"/>
                    </a:lnTo>
                    <a:lnTo>
                      <a:pt x="142" y="435"/>
                    </a:lnTo>
                    <a:lnTo>
                      <a:pt x="122" y="427"/>
                    </a:lnTo>
                    <a:lnTo>
                      <a:pt x="103" y="416"/>
                    </a:lnTo>
                    <a:lnTo>
                      <a:pt x="85" y="403"/>
                    </a:lnTo>
                    <a:lnTo>
                      <a:pt x="69" y="388"/>
                    </a:lnTo>
                    <a:lnTo>
                      <a:pt x="54" y="372"/>
                    </a:lnTo>
                    <a:lnTo>
                      <a:pt x="39" y="354"/>
                    </a:lnTo>
                    <a:lnTo>
                      <a:pt x="28" y="334"/>
                    </a:lnTo>
                    <a:lnTo>
                      <a:pt x="28" y="334"/>
                    </a:lnTo>
                    <a:lnTo>
                      <a:pt x="18" y="313"/>
                    </a:lnTo>
                    <a:lnTo>
                      <a:pt x="10" y="292"/>
                    </a:lnTo>
                    <a:lnTo>
                      <a:pt x="5" y="271"/>
                    </a:lnTo>
                    <a:lnTo>
                      <a:pt x="2" y="248"/>
                    </a:lnTo>
                    <a:lnTo>
                      <a:pt x="0" y="227"/>
                    </a:lnTo>
                    <a:lnTo>
                      <a:pt x="2" y="204"/>
                    </a:lnTo>
                    <a:lnTo>
                      <a:pt x="5" y="183"/>
                    </a:lnTo>
                    <a:lnTo>
                      <a:pt x="10" y="162"/>
                    </a:lnTo>
                    <a:lnTo>
                      <a:pt x="16" y="142"/>
                    </a:lnTo>
                    <a:lnTo>
                      <a:pt x="26" y="123"/>
                    </a:lnTo>
                    <a:lnTo>
                      <a:pt x="38" y="103"/>
                    </a:lnTo>
                    <a:lnTo>
                      <a:pt x="51" y="85"/>
                    </a:lnTo>
                    <a:lnTo>
                      <a:pt x="65" y="69"/>
                    </a:lnTo>
                    <a:lnTo>
                      <a:pt x="82" y="54"/>
                    </a:lnTo>
                    <a:lnTo>
                      <a:pt x="99" y="40"/>
                    </a:lnTo>
                    <a:lnTo>
                      <a:pt x="119" y="28"/>
                    </a:lnTo>
                    <a:lnTo>
                      <a:pt x="119" y="28"/>
                    </a:lnTo>
                    <a:lnTo>
                      <a:pt x="140" y="18"/>
                    </a:lnTo>
                    <a:lnTo>
                      <a:pt x="161" y="10"/>
                    </a:lnTo>
                    <a:lnTo>
                      <a:pt x="183" y="5"/>
                    </a:lnTo>
                    <a:lnTo>
                      <a:pt x="205" y="2"/>
                    </a:lnTo>
                    <a:lnTo>
                      <a:pt x="227" y="0"/>
                    </a:lnTo>
                    <a:lnTo>
                      <a:pt x="248" y="2"/>
                    </a:lnTo>
                    <a:lnTo>
                      <a:pt x="271" y="5"/>
                    </a:lnTo>
                    <a:lnTo>
                      <a:pt x="292" y="10"/>
                    </a:lnTo>
                    <a:lnTo>
                      <a:pt x="311" y="17"/>
                    </a:lnTo>
                    <a:lnTo>
                      <a:pt x="331" y="27"/>
                    </a:lnTo>
                    <a:lnTo>
                      <a:pt x="350" y="38"/>
                    </a:lnTo>
                    <a:lnTo>
                      <a:pt x="368" y="49"/>
                    </a:lnTo>
                    <a:lnTo>
                      <a:pt x="385" y="64"/>
                    </a:lnTo>
                    <a:lnTo>
                      <a:pt x="399" y="80"/>
                    </a:lnTo>
                    <a:lnTo>
                      <a:pt x="414" y="100"/>
                    </a:lnTo>
                    <a:lnTo>
                      <a:pt x="425" y="119"/>
                    </a:lnTo>
                    <a:lnTo>
                      <a:pt x="425" y="119"/>
                    </a:lnTo>
                    <a:lnTo>
                      <a:pt x="435" y="141"/>
                    </a:lnTo>
                    <a:lnTo>
                      <a:pt x="443" y="162"/>
                    </a:lnTo>
                    <a:lnTo>
                      <a:pt x="448" y="183"/>
                    </a:lnTo>
                    <a:lnTo>
                      <a:pt x="451" y="204"/>
                    </a:lnTo>
                    <a:lnTo>
                      <a:pt x="453" y="227"/>
                    </a:lnTo>
                    <a:lnTo>
                      <a:pt x="451" y="248"/>
                    </a:lnTo>
                    <a:lnTo>
                      <a:pt x="448" y="269"/>
                    </a:lnTo>
                    <a:lnTo>
                      <a:pt x="443" y="290"/>
                    </a:lnTo>
                    <a:lnTo>
                      <a:pt x="437" y="312"/>
                    </a:lnTo>
                    <a:lnTo>
                      <a:pt x="427" y="331"/>
                    </a:lnTo>
                    <a:lnTo>
                      <a:pt x="415" y="351"/>
                    </a:lnTo>
                    <a:lnTo>
                      <a:pt x="402" y="369"/>
                    </a:lnTo>
                    <a:lnTo>
                      <a:pt x="388" y="385"/>
                    </a:lnTo>
                    <a:lnTo>
                      <a:pt x="371" y="399"/>
                    </a:lnTo>
                    <a:lnTo>
                      <a:pt x="354" y="412"/>
                    </a:lnTo>
                    <a:lnTo>
                      <a:pt x="334" y="426"/>
                    </a:lnTo>
                    <a:close/>
                  </a:path>
                </a:pathLst>
              </a:custGeom>
              <a:solidFill>
                <a:srgbClr val="FFFF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 name="Google Shape;468;p42"/>
              <p:cNvSpPr/>
              <p:nvPr/>
            </p:nvSpPr>
            <p:spPr>
              <a:xfrm>
                <a:off x="4492624" y="3570287"/>
                <a:ext cx="358775" cy="360363"/>
              </a:xfrm>
              <a:custGeom>
                <a:rect b="b" l="l" r="r" t="t"/>
                <a:pathLst>
                  <a:path extrusionOk="0" h="453" w="453">
                    <a:moveTo>
                      <a:pt x="334" y="426"/>
                    </a:moveTo>
                    <a:lnTo>
                      <a:pt x="334" y="426"/>
                    </a:lnTo>
                    <a:lnTo>
                      <a:pt x="313" y="435"/>
                    </a:lnTo>
                    <a:lnTo>
                      <a:pt x="292" y="443"/>
                    </a:lnTo>
                    <a:lnTo>
                      <a:pt x="271" y="448"/>
                    </a:lnTo>
                    <a:lnTo>
                      <a:pt x="248" y="452"/>
                    </a:lnTo>
                    <a:lnTo>
                      <a:pt x="227" y="453"/>
                    </a:lnTo>
                    <a:lnTo>
                      <a:pt x="205" y="452"/>
                    </a:lnTo>
                    <a:lnTo>
                      <a:pt x="183" y="448"/>
                    </a:lnTo>
                    <a:lnTo>
                      <a:pt x="161" y="443"/>
                    </a:lnTo>
                    <a:lnTo>
                      <a:pt x="142" y="435"/>
                    </a:lnTo>
                    <a:lnTo>
                      <a:pt x="122" y="427"/>
                    </a:lnTo>
                    <a:lnTo>
                      <a:pt x="103" y="416"/>
                    </a:lnTo>
                    <a:lnTo>
                      <a:pt x="85" y="403"/>
                    </a:lnTo>
                    <a:lnTo>
                      <a:pt x="69" y="388"/>
                    </a:lnTo>
                    <a:lnTo>
                      <a:pt x="54" y="372"/>
                    </a:lnTo>
                    <a:lnTo>
                      <a:pt x="39" y="354"/>
                    </a:lnTo>
                    <a:lnTo>
                      <a:pt x="28" y="334"/>
                    </a:lnTo>
                    <a:lnTo>
                      <a:pt x="28" y="334"/>
                    </a:lnTo>
                    <a:lnTo>
                      <a:pt x="18" y="313"/>
                    </a:lnTo>
                    <a:lnTo>
                      <a:pt x="10" y="292"/>
                    </a:lnTo>
                    <a:lnTo>
                      <a:pt x="5" y="271"/>
                    </a:lnTo>
                    <a:lnTo>
                      <a:pt x="2" y="248"/>
                    </a:lnTo>
                    <a:lnTo>
                      <a:pt x="0" y="227"/>
                    </a:lnTo>
                    <a:lnTo>
                      <a:pt x="2" y="204"/>
                    </a:lnTo>
                    <a:lnTo>
                      <a:pt x="5" y="183"/>
                    </a:lnTo>
                    <a:lnTo>
                      <a:pt x="10" y="162"/>
                    </a:lnTo>
                    <a:lnTo>
                      <a:pt x="16" y="142"/>
                    </a:lnTo>
                    <a:lnTo>
                      <a:pt x="26" y="123"/>
                    </a:lnTo>
                    <a:lnTo>
                      <a:pt x="38" y="103"/>
                    </a:lnTo>
                    <a:lnTo>
                      <a:pt x="51" y="85"/>
                    </a:lnTo>
                    <a:lnTo>
                      <a:pt x="65" y="69"/>
                    </a:lnTo>
                    <a:lnTo>
                      <a:pt x="82" y="54"/>
                    </a:lnTo>
                    <a:lnTo>
                      <a:pt x="99" y="40"/>
                    </a:lnTo>
                    <a:lnTo>
                      <a:pt x="119" y="28"/>
                    </a:lnTo>
                    <a:lnTo>
                      <a:pt x="119" y="28"/>
                    </a:lnTo>
                    <a:lnTo>
                      <a:pt x="140" y="18"/>
                    </a:lnTo>
                    <a:lnTo>
                      <a:pt x="161" y="10"/>
                    </a:lnTo>
                    <a:lnTo>
                      <a:pt x="183" y="5"/>
                    </a:lnTo>
                    <a:lnTo>
                      <a:pt x="205" y="2"/>
                    </a:lnTo>
                    <a:lnTo>
                      <a:pt x="227" y="0"/>
                    </a:lnTo>
                    <a:lnTo>
                      <a:pt x="248" y="2"/>
                    </a:lnTo>
                    <a:lnTo>
                      <a:pt x="271" y="5"/>
                    </a:lnTo>
                    <a:lnTo>
                      <a:pt x="292" y="10"/>
                    </a:lnTo>
                    <a:lnTo>
                      <a:pt x="311" y="17"/>
                    </a:lnTo>
                    <a:lnTo>
                      <a:pt x="331" y="27"/>
                    </a:lnTo>
                    <a:lnTo>
                      <a:pt x="350" y="38"/>
                    </a:lnTo>
                    <a:lnTo>
                      <a:pt x="368" y="49"/>
                    </a:lnTo>
                    <a:lnTo>
                      <a:pt x="385" y="64"/>
                    </a:lnTo>
                    <a:lnTo>
                      <a:pt x="399" y="80"/>
                    </a:lnTo>
                    <a:lnTo>
                      <a:pt x="414" y="100"/>
                    </a:lnTo>
                    <a:lnTo>
                      <a:pt x="425" y="119"/>
                    </a:lnTo>
                    <a:lnTo>
                      <a:pt x="425" y="119"/>
                    </a:lnTo>
                    <a:lnTo>
                      <a:pt x="435" y="141"/>
                    </a:lnTo>
                    <a:lnTo>
                      <a:pt x="443" y="162"/>
                    </a:lnTo>
                    <a:lnTo>
                      <a:pt x="448" y="183"/>
                    </a:lnTo>
                    <a:lnTo>
                      <a:pt x="451" y="204"/>
                    </a:lnTo>
                    <a:lnTo>
                      <a:pt x="453" y="227"/>
                    </a:lnTo>
                    <a:lnTo>
                      <a:pt x="451" y="248"/>
                    </a:lnTo>
                    <a:lnTo>
                      <a:pt x="448" y="269"/>
                    </a:lnTo>
                    <a:lnTo>
                      <a:pt x="443" y="290"/>
                    </a:lnTo>
                    <a:lnTo>
                      <a:pt x="437" y="312"/>
                    </a:lnTo>
                    <a:lnTo>
                      <a:pt x="427" y="331"/>
                    </a:lnTo>
                    <a:lnTo>
                      <a:pt x="415" y="351"/>
                    </a:lnTo>
                    <a:lnTo>
                      <a:pt x="402" y="369"/>
                    </a:lnTo>
                    <a:lnTo>
                      <a:pt x="388" y="385"/>
                    </a:lnTo>
                    <a:lnTo>
                      <a:pt x="371" y="399"/>
                    </a:lnTo>
                    <a:lnTo>
                      <a:pt x="354" y="412"/>
                    </a:lnTo>
                    <a:lnTo>
                      <a:pt x="334" y="426"/>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9" name="Google Shape;469;p42"/>
              <p:cNvSpPr/>
              <p:nvPr/>
            </p:nvSpPr>
            <p:spPr>
              <a:xfrm>
                <a:off x="4565649" y="3656012"/>
                <a:ext cx="160338" cy="201613"/>
              </a:xfrm>
              <a:custGeom>
                <a:rect b="b" l="l" r="r" t="t"/>
                <a:pathLst>
                  <a:path extrusionOk="0" h="254" w="204">
                    <a:moveTo>
                      <a:pt x="77" y="0"/>
                    </a:moveTo>
                    <a:lnTo>
                      <a:pt x="77" y="0"/>
                    </a:lnTo>
                    <a:lnTo>
                      <a:pt x="70" y="3"/>
                    </a:lnTo>
                    <a:lnTo>
                      <a:pt x="70" y="3"/>
                    </a:lnTo>
                    <a:lnTo>
                      <a:pt x="59" y="11"/>
                    </a:lnTo>
                    <a:lnTo>
                      <a:pt x="48" y="19"/>
                    </a:lnTo>
                    <a:lnTo>
                      <a:pt x="38" y="28"/>
                    </a:lnTo>
                    <a:lnTo>
                      <a:pt x="30" y="37"/>
                    </a:lnTo>
                    <a:lnTo>
                      <a:pt x="22" y="49"/>
                    </a:lnTo>
                    <a:lnTo>
                      <a:pt x="15" y="59"/>
                    </a:lnTo>
                    <a:lnTo>
                      <a:pt x="10" y="70"/>
                    </a:lnTo>
                    <a:lnTo>
                      <a:pt x="5" y="83"/>
                    </a:lnTo>
                    <a:lnTo>
                      <a:pt x="4" y="94"/>
                    </a:lnTo>
                    <a:lnTo>
                      <a:pt x="0" y="107"/>
                    </a:lnTo>
                    <a:lnTo>
                      <a:pt x="0" y="120"/>
                    </a:lnTo>
                    <a:lnTo>
                      <a:pt x="0" y="133"/>
                    </a:lnTo>
                    <a:lnTo>
                      <a:pt x="2" y="147"/>
                    </a:lnTo>
                    <a:lnTo>
                      <a:pt x="5" y="160"/>
                    </a:lnTo>
                    <a:lnTo>
                      <a:pt x="10" y="173"/>
                    </a:lnTo>
                    <a:lnTo>
                      <a:pt x="17" y="184"/>
                    </a:lnTo>
                    <a:lnTo>
                      <a:pt x="17" y="184"/>
                    </a:lnTo>
                    <a:lnTo>
                      <a:pt x="26" y="200"/>
                    </a:lnTo>
                    <a:lnTo>
                      <a:pt x="38" y="213"/>
                    </a:lnTo>
                    <a:lnTo>
                      <a:pt x="51" y="226"/>
                    </a:lnTo>
                    <a:lnTo>
                      <a:pt x="66" y="236"/>
                    </a:lnTo>
                    <a:lnTo>
                      <a:pt x="82" y="244"/>
                    </a:lnTo>
                    <a:lnTo>
                      <a:pt x="98" y="249"/>
                    </a:lnTo>
                    <a:lnTo>
                      <a:pt x="116" y="252"/>
                    </a:lnTo>
                    <a:lnTo>
                      <a:pt x="134" y="254"/>
                    </a:lnTo>
                    <a:lnTo>
                      <a:pt x="134" y="254"/>
                    </a:lnTo>
                    <a:lnTo>
                      <a:pt x="150" y="252"/>
                    </a:lnTo>
                    <a:lnTo>
                      <a:pt x="165" y="249"/>
                    </a:lnTo>
                    <a:lnTo>
                      <a:pt x="181" y="244"/>
                    </a:lnTo>
                    <a:lnTo>
                      <a:pt x="197" y="238"/>
                    </a:lnTo>
                    <a:lnTo>
                      <a:pt x="197" y="238"/>
                    </a:lnTo>
                    <a:lnTo>
                      <a:pt x="204" y="234"/>
                    </a:lnTo>
                    <a:lnTo>
                      <a:pt x="77" y="0"/>
                    </a:lnTo>
                    <a:close/>
                  </a:path>
                </a:pathLst>
              </a:custGeom>
              <a:solidFill>
                <a:srgbClr val="FFFF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0" name="Google Shape;470;p42"/>
              <p:cNvSpPr/>
              <p:nvPr/>
            </p:nvSpPr>
            <p:spPr>
              <a:xfrm>
                <a:off x="4565649" y="3656012"/>
                <a:ext cx="160338" cy="201613"/>
              </a:xfrm>
              <a:custGeom>
                <a:rect b="b" l="l" r="r" t="t"/>
                <a:pathLst>
                  <a:path extrusionOk="0" h="254" w="204">
                    <a:moveTo>
                      <a:pt x="77" y="0"/>
                    </a:moveTo>
                    <a:lnTo>
                      <a:pt x="77" y="0"/>
                    </a:lnTo>
                    <a:lnTo>
                      <a:pt x="70" y="3"/>
                    </a:lnTo>
                    <a:lnTo>
                      <a:pt x="70" y="3"/>
                    </a:lnTo>
                    <a:lnTo>
                      <a:pt x="59" y="11"/>
                    </a:lnTo>
                    <a:lnTo>
                      <a:pt x="48" y="19"/>
                    </a:lnTo>
                    <a:lnTo>
                      <a:pt x="38" y="28"/>
                    </a:lnTo>
                    <a:lnTo>
                      <a:pt x="30" y="37"/>
                    </a:lnTo>
                    <a:lnTo>
                      <a:pt x="22" y="49"/>
                    </a:lnTo>
                    <a:lnTo>
                      <a:pt x="15" y="59"/>
                    </a:lnTo>
                    <a:lnTo>
                      <a:pt x="10" y="70"/>
                    </a:lnTo>
                    <a:lnTo>
                      <a:pt x="5" y="83"/>
                    </a:lnTo>
                    <a:lnTo>
                      <a:pt x="4" y="94"/>
                    </a:lnTo>
                    <a:lnTo>
                      <a:pt x="0" y="107"/>
                    </a:lnTo>
                    <a:lnTo>
                      <a:pt x="0" y="120"/>
                    </a:lnTo>
                    <a:lnTo>
                      <a:pt x="0" y="133"/>
                    </a:lnTo>
                    <a:lnTo>
                      <a:pt x="2" y="147"/>
                    </a:lnTo>
                    <a:lnTo>
                      <a:pt x="5" y="160"/>
                    </a:lnTo>
                    <a:lnTo>
                      <a:pt x="10" y="173"/>
                    </a:lnTo>
                    <a:lnTo>
                      <a:pt x="17" y="184"/>
                    </a:lnTo>
                    <a:lnTo>
                      <a:pt x="17" y="184"/>
                    </a:lnTo>
                    <a:lnTo>
                      <a:pt x="26" y="200"/>
                    </a:lnTo>
                    <a:lnTo>
                      <a:pt x="38" y="213"/>
                    </a:lnTo>
                    <a:lnTo>
                      <a:pt x="51" y="226"/>
                    </a:lnTo>
                    <a:lnTo>
                      <a:pt x="66" y="236"/>
                    </a:lnTo>
                    <a:lnTo>
                      <a:pt x="82" y="244"/>
                    </a:lnTo>
                    <a:lnTo>
                      <a:pt x="98" y="249"/>
                    </a:lnTo>
                    <a:lnTo>
                      <a:pt x="116" y="252"/>
                    </a:lnTo>
                    <a:lnTo>
                      <a:pt x="134" y="254"/>
                    </a:lnTo>
                    <a:lnTo>
                      <a:pt x="134" y="254"/>
                    </a:lnTo>
                    <a:lnTo>
                      <a:pt x="150" y="252"/>
                    </a:lnTo>
                    <a:lnTo>
                      <a:pt x="165" y="249"/>
                    </a:lnTo>
                    <a:lnTo>
                      <a:pt x="181" y="244"/>
                    </a:lnTo>
                    <a:lnTo>
                      <a:pt x="197" y="238"/>
                    </a:lnTo>
                    <a:lnTo>
                      <a:pt x="197" y="238"/>
                    </a:lnTo>
                    <a:lnTo>
                      <a:pt x="204" y="234"/>
                    </a:lnTo>
                    <a:lnTo>
                      <a:pt x="7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1" name="Google Shape;471;p42"/>
              <p:cNvSpPr/>
              <p:nvPr/>
            </p:nvSpPr>
            <p:spPr>
              <a:xfrm>
                <a:off x="4565649" y="3559175"/>
                <a:ext cx="19050" cy="17463"/>
              </a:xfrm>
              <a:custGeom>
                <a:rect b="b" l="l" r="r" t="t"/>
                <a:pathLst>
                  <a:path extrusionOk="0" h="23" w="25">
                    <a:moveTo>
                      <a:pt x="25" y="11"/>
                    </a:moveTo>
                    <a:lnTo>
                      <a:pt x="25" y="11"/>
                    </a:lnTo>
                    <a:lnTo>
                      <a:pt x="23" y="16"/>
                    </a:lnTo>
                    <a:lnTo>
                      <a:pt x="22" y="19"/>
                    </a:lnTo>
                    <a:lnTo>
                      <a:pt x="17" y="23"/>
                    </a:lnTo>
                    <a:lnTo>
                      <a:pt x="13" y="23"/>
                    </a:lnTo>
                    <a:lnTo>
                      <a:pt x="13" y="23"/>
                    </a:lnTo>
                    <a:lnTo>
                      <a:pt x="8" y="23"/>
                    </a:lnTo>
                    <a:lnTo>
                      <a:pt x="4" y="19"/>
                    </a:lnTo>
                    <a:lnTo>
                      <a:pt x="2" y="16"/>
                    </a:lnTo>
                    <a:lnTo>
                      <a:pt x="0" y="11"/>
                    </a:lnTo>
                    <a:lnTo>
                      <a:pt x="0" y="11"/>
                    </a:lnTo>
                    <a:lnTo>
                      <a:pt x="2" y="6"/>
                    </a:lnTo>
                    <a:lnTo>
                      <a:pt x="4" y="3"/>
                    </a:lnTo>
                    <a:lnTo>
                      <a:pt x="8" y="0"/>
                    </a:lnTo>
                    <a:lnTo>
                      <a:pt x="13" y="0"/>
                    </a:lnTo>
                    <a:lnTo>
                      <a:pt x="13" y="0"/>
                    </a:lnTo>
                    <a:lnTo>
                      <a:pt x="17" y="0"/>
                    </a:lnTo>
                    <a:lnTo>
                      <a:pt x="22" y="3"/>
                    </a:lnTo>
                    <a:lnTo>
                      <a:pt x="23" y="6"/>
                    </a:lnTo>
                    <a:lnTo>
                      <a:pt x="25" y="11"/>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2" name="Google Shape;472;p42"/>
              <p:cNvSpPr/>
              <p:nvPr/>
            </p:nvSpPr>
            <p:spPr>
              <a:xfrm>
                <a:off x="4565649" y="3559175"/>
                <a:ext cx="19050" cy="17463"/>
              </a:xfrm>
              <a:custGeom>
                <a:rect b="b" l="l" r="r" t="t"/>
                <a:pathLst>
                  <a:path extrusionOk="0" h="23" w="25">
                    <a:moveTo>
                      <a:pt x="25" y="11"/>
                    </a:moveTo>
                    <a:lnTo>
                      <a:pt x="25" y="11"/>
                    </a:lnTo>
                    <a:lnTo>
                      <a:pt x="23" y="16"/>
                    </a:lnTo>
                    <a:lnTo>
                      <a:pt x="22" y="19"/>
                    </a:lnTo>
                    <a:lnTo>
                      <a:pt x="17" y="23"/>
                    </a:lnTo>
                    <a:lnTo>
                      <a:pt x="13" y="23"/>
                    </a:lnTo>
                    <a:lnTo>
                      <a:pt x="13" y="23"/>
                    </a:lnTo>
                    <a:lnTo>
                      <a:pt x="8" y="23"/>
                    </a:lnTo>
                    <a:lnTo>
                      <a:pt x="4" y="19"/>
                    </a:lnTo>
                    <a:lnTo>
                      <a:pt x="2" y="16"/>
                    </a:lnTo>
                    <a:lnTo>
                      <a:pt x="0" y="11"/>
                    </a:lnTo>
                    <a:lnTo>
                      <a:pt x="0" y="11"/>
                    </a:lnTo>
                    <a:lnTo>
                      <a:pt x="2" y="6"/>
                    </a:lnTo>
                    <a:lnTo>
                      <a:pt x="4" y="3"/>
                    </a:lnTo>
                    <a:lnTo>
                      <a:pt x="8" y="0"/>
                    </a:lnTo>
                    <a:lnTo>
                      <a:pt x="13" y="0"/>
                    </a:lnTo>
                    <a:lnTo>
                      <a:pt x="13" y="0"/>
                    </a:lnTo>
                    <a:lnTo>
                      <a:pt x="17" y="0"/>
                    </a:lnTo>
                    <a:lnTo>
                      <a:pt x="22" y="3"/>
                    </a:lnTo>
                    <a:lnTo>
                      <a:pt x="23" y="6"/>
                    </a:lnTo>
                    <a:lnTo>
                      <a:pt x="25" y="11"/>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3" name="Google Shape;473;p42"/>
              <p:cNvSpPr/>
              <p:nvPr/>
            </p:nvSpPr>
            <p:spPr>
              <a:xfrm>
                <a:off x="4518024" y="3600450"/>
                <a:ext cx="20638" cy="19050"/>
              </a:xfrm>
              <a:custGeom>
                <a:rect b="b" l="l" r="r" t="t"/>
                <a:pathLst>
                  <a:path extrusionOk="0" h="24" w="24">
                    <a:moveTo>
                      <a:pt x="24" y="13"/>
                    </a:moveTo>
                    <a:lnTo>
                      <a:pt x="24" y="13"/>
                    </a:lnTo>
                    <a:lnTo>
                      <a:pt x="23" y="16"/>
                    </a:lnTo>
                    <a:lnTo>
                      <a:pt x="21" y="21"/>
                    </a:lnTo>
                    <a:lnTo>
                      <a:pt x="16" y="23"/>
                    </a:lnTo>
                    <a:lnTo>
                      <a:pt x="11" y="24"/>
                    </a:lnTo>
                    <a:lnTo>
                      <a:pt x="11" y="24"/>
                    </a:lnTo>
                    <a:lnTo>
                      <a:pt x="8" y="23"/>
                    </a:lnTo>
                    <a:lnTo>
                      <a:pt x="3" y="21"/>
                    </a:lnTo>
                    <a:lnTo>
                      <a:pt x="1" y="16"/>
                    </a:lnTo>
                    <a:lnTo>
                      <a:pt x="0" y="13"/>
                    </a:lnTo>
                    <a:lnTo>
                      <a:pt x="0" y="13"/>
                    </a:lnTo>
                    <a:lnTo>
                      <a:pt x="1" y="8"/>
                    </a:lnTo>
                    <a:lnTo>
                      <a:pt x="3" y="3"/>
                    </a:lnTo>
                    <a:lnTo>
                      <a:pt x="8" y="2"/>
                    </a:lnTo>
                    <a:lnTo>
                      <a:pt x="11" y="0"/>
                    </a:lnTo>
                    <a:lnTo>
                      <a:pt x="11" y="0"/>
                    </a:lnTo>
                    <a:lnTo>
                      <a:pt x="16" y="2"/>
                    </a:lnTo>
                    <a:lnTo>
                      <a:pt x="21" y="3"/>
                    </a:lnTo>
                    <a:lnTo>
                      <a:pt x="23" y="8"/>
                    </a:lnTo>
                    <a:lnTo>
                      <a:pt x="24" y="13"/>
                    </a:lnTo>
                    <a:lnTo>
                      <a:pt x="24" y="13"/>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4" name="Google Shape;474;p42"/>
              <p:cNvSpPr/>
              <p:nvPr/>
            </p:nvSpPr>
            <p:spPr>
              <a:xfrm>
                <a:off x="4591049" y="3554412"/>
                <a:ext cx="12700" cy="14288"/>
              </a:xfrm>
              <a:custGeom>
                <a:rect b="b" l="l" r="r" t="t"/>
                <a:pathLst>
                  <a:path extrusionOk="0" h="16" w="16">
                    <a:moveTo>
                      <a:pt x="16" y="8"/>
                    </a:moveTo>
                    <a:lnTo>
                      <a:pt x="16" y="8"/>
                    </a:lnTo>
                    <a:lnTo>
                      <a:pt x="16" y="11"/>
                    </a:lnTo>
                    <a:lnTo>
                      <a:pt x="15" y="15"/>
                    </a:lnTo>
                    <a:lnTo>
                      <a:pt x="11" y="16"/>
                    </a:lnTo>
                    <a:lnTo>
                      <a:pt x="8" y="16"/>
                    </a:lnTo>
                    <a:lnTo>
                      <a:pt x="8" y="16"/>
                    </a:lnTo>
                    <a:lnTo>
                      <a:pt x="5" y="16"/>
                    </a:lnTo>
                    <a:lnTo>
                      <a:pt x="3" y="15"/>
                    </a:lnTo>
                    <a:lnTo>
                      <a:pt x="0" y="11"/>
                    </a:lnTo>
                    <a:lnTo>
                      <a:pt x="0" y="8"/>
                    </a:lnTo>
                    <a:lnTo>
                      <a:pt x="0" y="8"/>
                    </a:lnTo>
                    <a:lnTo>
                      <a:pt x="0" y="5"/>
                    </a:lnTo>
                    <a:lnTo>
                      <a:pt x="3" y="2"/>
                    </a:lnTo>
                    <a:lnTo>
                      <a:pt x="5" y="0"/>
                    </a:lnTo>
                    <a:lnTo>
                      <a:pt x="8" y="0"/>
                    </a:lnTo>
                    <a:lnTo>
                      <a:pt x="8" y="0"/>
                    </a:lnTo>
                    <a:lnTo>
                      <a:pt x="11" y="0"/>
                    </a:lnTo>
                    <a:lnTo>
                      <a:pt x="15" y="2"/>
                    </a:lnTo>
                    <a:lnTo>
                      <a:pt x="16" y="5"/>
                    </a:lnTo>
                    <a:lnTo>
                      <a:pt x="16" y="8"/>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5" name="Google Shape;475;p42"/>
              <p:cNvSpPr/>
              <p:nvPr/>
            </p:nvSpPr>
            <p:spPr>
              <a:xfrm>
                <a:off x="4591049" y="3554412"/>
                <a:ext cx="12700" cy="14288"/>
              </a:xfrm>
              <a:custGeom>
                <a:rect b="b" l="l" r="r" t="t"/>
                <a:pathLst>
                  <a:path extrusionOk="0" h="16" w="16">
                    <a:moveTo>
                      <a:pt x="16" y="8"/>
                    </a:moveTo>
                    <a:lnTo>
                      <a:pt x="16" y="8"/>
                    </a:lnTo>
                    <a:lnTo>
                      <a:pt x="16" y="11"/>
                    </a:lnTo>
                    <a:lnTo>
                      <a:pt x="15" y="15"/>
                    </a:lnTo>
                    <a:lnTo>
                      <a:pt x="11" y="16"/>
                    </a:lnTo>
                    <a:lnTo>
                      <a:pt x="8" y="16"/>
                    </a:lnTo>
                    <a:lnTo>
                      <a:pt x="8" y="16"/>
                    </a:lnTo>
                    <a:lnTo>
                      <a:pt x="5" y="16"/>
                    </a:lnTo>
                    <a:lnTo>
                      <a:pt x="3" y="15"/>
                    </a:lnTo>
                    <a:lnTo>
                      <a:pt x="0" y="11"/>
                    </a:lnTo>
                    <a:lnTo>
                      <a:pt x="0" y="8"/>
                    </a:lnTo>
                    <a:lnTo>
                      <a:pt x="0" y="8"/>
                    </a:lnTo>
                    <a:lnTo>
                      <a:pt x="0" y="5"/>
                    </a:lnTo>
                    <a:lnTo>
                      <a:pt x="3" y="2"/>
                    </a:lnTo>
                    <a:lnTo>
                      <a:pt x="5" y="0"/>
                    </a:lnTo>
                    <a:lnTo>
                      <a:pt x="8" y="0"/>
                    </a:lnTo>
                    <a:lnTo>
                      <a:pt x="8" y="0"/>
                    </a:lnTo>
                    <a:lnTo>
                      <a:pt x="11" y="0"/>
                    </a:lnTo>
                    <a:lnTo>
                      <a:pt x="15" y="2"/>
                    </a:lnTo>
                    <a:lnTo>
                      <a:pt x="16" y="5"/>
                    </a:lnTo>
                    <a:lnTo>
                      <a:pt x="16" y="8"/>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6" name="Google Shape;476;p42"/>
              <p:cNvSpPr/>
              <p:nvPr/>
            </p:nvSpPr>
            <p:spPr>
              <a:xfrm>
                <a:off x="4548187" y="3568700"/>
                <a:ext cx="14288" cy="14288"/>
              </a:xfrm>
              <a:custGeom>
                <a:rect b="b" l="l" r="r" t="t"/>
                <a:pathLst>
                  <a:path extrusionOk="0" h="16" w="18">
                    <a:moveTo>
                      <a:pt x="18" y="8"/>
                    </a:moveTo>
                    <a:lnTo>
                      <a:pt x="18" y="8"/>
                    </a:lnTo>
                    <a:lnTo>
                      <a:pt x="18" y="11"/>
                    </a:lnTo>
                    <a:lnTo>
                      <a:pt x="15" y="14"/>
                    </a:lnTo>
                    <a:lnTo>
                      <a:pt x="13" y="16"/>
                    </a:lnTo>
                    <a:lnTo>
                      <a:pt x="10" y="16"/>
                    </a:lnTo>
                    <a:lnTo>
                      <a:pt x="10" y="16"/>
                    </a:lnTo>
                    <a:lnTo>
                      <a:pt x="7" y="16"/>
                    </a:lnTo>
                    <a:lnTo>
                      <a:pt x="3" y="14"/>
                    </a:lnTo>
                    <a:lnTo>
                      <a:pt x="2" y="11"/>
                    </a:lnTo>
                    <a:lnTo>
                      <a:pt x="0" y="8"/>
                    </a:lnTo>
                    <a:lnTo>
                      <a:pt x="0" y="8"/>
                    </a:lnTo>
                    <a:lnTo>
                      <a:pt x="2" y="5"/>
                    </a:lnTo>
                    <a:lnTo>
                      <a:pt x="3" y="1"/>
                    </a:lnTo>
                    <a:lnTo>
                      <a:pt x="7" y="0"/>
                    </a:lnTo>
                    <a:lnTo>
                      <a:pt x="10" y="0"/>
                    </a:lnTo>
                    <a:lnTo>
                      <a:pt x="10" y="0"/>
                    </a:lnTo>
                    <a:lnTo>
                      <a:pt x="13" y="0"/>
                    </a:lnTo>
                    <a:lnTo>
                      <a:pt x="15" y="1"/>
                    </a:lnTo>
                    <a:lnTo>
                      <a:pt x="18" y="5"/>
                    </a:lnTo>
                    <a:lnTo>
                      <a:pt x="18" y="8"/>
                    </a:lnTo>
                    <a:lnTo>
                      <a:pt x="18" y="8"/>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7" name="Google Shape;477;p42"/>
              <p:cNvSpPr/>
              <p:nvPr/>
            </p:nvSpPr>
            <p:spPr>
              <a:xfrm>
                <a:off x="4538662" y="3587750"/>
                <a:ext cx="14288" cy="14288"/>
              </a:xfrm>
              <a:custGeom>
                <a:rect b="b" l="l" r="r" t="t"/>
                <a:pathLst>
                  <a:path extrusionOk="0" h="18" w="18">
                    <a:moveTo>
                      <a:pt x="18" y="8"/>
                    </a:moveTo>
                    <a:lnTo>
                      <a:pt x="18" y="8"/>
                    </a:lnTo>
                    <a:lnTo>
                      <a:pt x="16" y="11"/>
                    </a:lnTo>
                    <a:lnTo>
                      <a:pt x="14" y="14"/>
                    </a:lnTo>
                    <a:lnTo>
                      <a:pt x="13" y="16"/>
                    </a:lnTo>
                    <a:lnTo>
                      <a:pt x="8" y="18"/>
                    </a:lnTo>
                    <a:lnTo>
                      <a:pt x="8" y="18"/>
                    </a:lnTo>
                    <a:lnTo>
                      <a:pt x="5" y="16"/>
                    </a:lnTo>
                    <a:lnTo>
                      <a:pt x="3" y="14"/>
                    </a:lnTo>
                    <a:lnTo>
                      <a:pt x="1" y="11"/>
                    </a:lnTo>
                    <a:lnTo>
                      <a:pt x="0" y="8"/>
                    </a:lnTo>
                    <a:lnTo>
                      <a:pt x="0" y="8"/>
                    </a:lnTo>
                    <a:lnTo>
                      <a:pt x="1" y="5"/>
                    </a:lnTo>
                    <a:lnTo>
                      <a:pt x="3" y="3"/>
                    </a:lnTo>
                    <a:lnTo>
                      <a:pt x="5" y="1"/>
                    </a:lnTo>
                    <a:lnTo>
                      <a:pt x="8" y="0"/>
                    </a:lnTo>
                    <a:lnTo>
                      <a:pt x="8" y="0"/>
                    </a:lnTo>
                    <a:lnTo>
                      <a:pt x="13" y="1"/>
                    </a:lnTo>
                    <a:lnTo>
                      <a:pt x="14" y="3"/>
                    </a:lnTo>
                    <a:lnTo>
                      <a:pt x="16" y="5"/>
                    </a:lnTo>
                    <a:lnTo>
                      <a:pt x="18" y="8"/>
                    </a:lnTo>
                    <a:lnTo>
                      <a:pt x="18" y="8"/>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8" name="Google Shape;478;p42"/>
              <p:cNvSpPr/>
              <p:nvPr/>
            </p:nvSpPr>
            <p:spPr>
              <a:xfrm>
                <a:off x="4483099" y="3638550"/>
                <a:ext cx="19050" cy="19050"/>
              </a:xfrm>
              <a:custGeom>
                <a:rect b="b" l="l" r="r" t="t"/>
                <a:pathLst>
                  <a:path extrusionOk="0" h="23" w="25">
                    <a:moveTo>
                      <a:pt x="23" y="5"/>
                    </a:moveTo>
                    <a:lnTo>
                      <a:pt x="23" y="5"/>
                    </a:lnTo>
                    <a:lnTo>
                      <a:pt x="25" y="10"/>
                    </a:lnTo>
                    <a:lnTo>
                      <a:pt x="25" y="13"/>
                    </a:lnTo>
                    <a:lnTo>
                      <a:pt x="23" y="18"/>
                    </a:lnTo>
                    <a:lnTo>
                      <a:pt x="18" y="21"/>
                    </a:lnTo>
                    <a:lnTo>
                      <a:pt x="18" y="21"/>
                    </a:lnTo>
                    <a:lnTo>
                      <a:pt x="15" y="23"/>
                    </a:lnTo>
                    <a:lnTo>
                      <a:pt x="10" y="23"/>
                    </a:lnTo>
                    <a:lnTo>
                      <a:pt x="5" y="21"/>
                    </a:lnTo>
                    <a:lnTo>
                      <a:pt x="2" y="18"/>
                    </a:lnTo>
                    <a:lnTo>
                      <a:pt x="2" y="18"/>
                    </a:lnTo>
                    <a:lnTo>
                      <a:pt x="0" y="13"/>
                    </a:lnTo>
                    <a:lnTo>
                      <a:pt x="0" y="10"/>
                    </a:lnTo>
                    <a:lnTo>
                      <a:pt x="2" y="5"/>
                    </a:lnTo>
                    <a:lnTo>
                      <a:pt x="5" y="1"/>
                    </a:lnTo>
                    <a:lnTo>
                      <a:pt x="5" y="1"/>
                    </a:lnTo>
                    <a:lnTo>
                      <a:pt x="10" y="0"/>
                    </a:lnTo>
                    <a:lnTo>
                      <a:pt x="15" y="0"/>
                    </a:lnTo>
                    <a:lnTo>
                      <a:pt x="18" y="1"/>
                    </a:lnTo>
                    <a:lnTo>
                      <a:pt x="23" y="5"/>
                    </a:lnTo>
                    <a:lnTo>
                      <a:pt x="23" y="5"/>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9" name="Google Shape;479;p42"/>
              <p:cNvSpPr/>
              <p:nvPr/>
            </p:nvSpPr>
            <p:spPr>
              <a:xfrm>
                <a:off x="4467224" y="3700462"/>
                <a:ext cx="17463" cy="17463"/>
              </a:xfrm>
              <a:custGeom>
                <a:rect b="b" l="l" r="r" t="t"/>
                <a:pathLst>
                  <a:path extrusionOk="0" h="23" w="22">
                    <a:moveTo>
                      <a:pt x="21" y="5"/>
                    </a:moveTo>
                    <a:lnTo>
                      <a:pt x="21" y="5"/>
                    </a:lnTo>
                    <a:lnTo>
                      <a:pt x="22" y="10"/>
                    </a:lnTo>
                    <a:lnTo>
                      <a:pt x="22" y="15"/>
                    </a:lnTo>
                    <a:lnTo>
                      <a:pt x="21" y="18"/>
                    </a:lnTo>
                    <a:lnTo>
                      <a:pt x="17" y="21"/>
                    </a:lnTo>
                    <a:lnTo>
                      <a:pt x="17" y="21"/>
                    </a:lnTo>
                    <a:lnTo>
                      <a:pt x="14" y="23"/>
                    </a:lnTo>
                    <a:lnTo>
                      <a:pt x="9" y="23"/>
                    </a:lnTo>
                    <a:lnTo>
                      <a:pt x="4" y="21"/>
                    </a:lnTo>
                    <a:lnTo>
                      <a:pt x="1" y="18"/>
                    </a:lnTo>
                    <a:lnTo>
                      <a:pt x="1" y="18"/>
                    </a:lnTo>
                    <a:lnTo>
                      <a:pt x="0" y="13"/>
                    </a:lnTo>
                    <a:lnTo>
                      <a:pt x="0" y="10"/>
                    </a:lnTo>
                    <a:lnTo>
                      <a:pt x="1" y="5"/>
                    </a:lnTo>
                    <a:lnTo>
                      <a:pt x="4" y="2"/>
                    </a:lnTo>
                    <a:lnTo>
                      <a:pt x="4" y="2"/>
                    </a:lnTo>
                    <a:lnTo>
                      <a:pt x="9" y="0"/>
                    </a:lnTo>
                    <a:lnTo>
                      <a:pt x="14" y="0"/>
                    </a:lnTo>
                    <a:lnTo>
                      <a:pt x="17" y="2"/>
                    </a:lnTo>
                    <a:lnTo>
                      <a:pt x="21" y="5"/>
                    </a:lnTo>
                    <a:lnTo>
                      <a:pt x="21" y="5"/>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 name="Google Shape;480;p42"/>
              <p:cNvSpPr/>
              <p:nvPr/>
            </p:nvSpPr>
            <p:spPr>
              <a:xfrm>
                <a:off x="4500562" y="3624262"/>
                <a:ext cx="14288" cy="12700"/>
              </a:xfrm>
              <a:custGeom>
                <a:rect b="b" l="l" r="r" t="t"/>
                <a:pathLst>
                  <a:path extrusionOk="0" h="17" w="18">
                    <a:moveTo>
                      <a:pt x="16" y="3"/>
                    </a:moveTo>
                    <a:lnTo>
                      <a:pt x="16" y="3"/>
                    </a:lnTo>
                    <a:lnTo>
                      <a:pt x="18" y="7"/>
                    </a:lnTo>
                    <a:lnTo>
                      <a:pt x="18" y="10"/>
                    </a:lnTo>
                    <a:lnTo>
                      <a:pt x="16" y="13"/>
                    </a:lnTo>
                    <a:lnTo>
                      <a:pt x="13" y="15"/>
                    </a:lnTo>
                    <a:lnTo>
                      <a:pt x="13" y="15"/>
                    </a:lnTo>
                    <a:lnTo>
                      <a:pt x="10" y="17"/>
                    </a:lnTo>
                    <a:lnTo>
                      <a:pt x="6" y="17"/>
                    </a:lnTo>
                    <a:lnTo>
                      <a:pt x="5" y="15"/>
                    </a:lnTo>
                    <a:lnTo>
                      <a:pt x="2" y="13"/>
                    </a:lnTo>
                    <a:lnTo>
                      <a:pt x="2" y="13"/>
                    </a:lnTo>
                    <a:lnTo>
                      <a:pt x="0" y="10"/>
                    </a:lnTo>
                    <a:lnTo>
                      <a:pt x="0" y="7"/>
                    </a:lnTo>
                    <a:lnTo>
                      <a:pt x="2" y="3"/>
                    </a:lnTo>
                    <a:lnTo>
                      <a:pt x="5" y="2"/>
                    </a:lnTo>
                    <a:lnTo>
                      <a:pt x="5" y="2"/>
                    </a:lnTo>
                    <a:lnTo>
                      <a:pt x="6" y="0"/>
                    </a:lnTo>
                    <a:lnTo>
                      <a:pt x="10" y="0"/>
                    </a:lnTo>
                    <a:lnTo>
                      <a:pt x="13" y="2"/>
                    </a:lnTo>
                    <a:lnTo>
                      <a:pt x="16" y="3"/>
                    </a:lnTo>
                    <a:lnTo>
                      <a:pt x="16" y="3"/>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1" name="Google Shape;481;p42"/>
              <p:cNvSpPr/>
              <p:nvPr/>
            </p:nvSpPr>
            <p:spPr>
              <a:xfrm>
                <a:off x="4473574" y="3659187"/>
                <a:ext cx="12700" cy="12700"/>
              </a:xfrm>
              <a:custGeom>
                <a:rect b="b" l="l" r="r" t="t"/>
                <a:pathLst>
                  <a:path extrusionOk="0" h="16" w="16">
                    <a:moveTo>
                      <a:pt x="16" y="3"/>
                    </a:moveTo>
                    <a:lnTo>
                      <a:pt x="16" y="3"/>
                    </a:lnTo>
                    <a:lnTo>
                      <a:pt x="16" y="7"/>
                    </a:lnTo>
                    <a:lnTo>
                      <a:pt x="16" y="10"/>
                    </a:lnTo>
                    <a:lnTo>
                      <a:pt x="16" y="13"/>
                    </a:lnTo>
                    <a:lnTo>
                      <a:pt x="13" y="15"/>
                    </a:lnTo>
                    <a:lnTo>
                      <a:pt x="13" y="15"/>
                    </a:lnTo>
                    <a:lnTo>
                      <a:pt x="9" y="16"/>
                    </a:lnTo>
                    <a:lnTo>
                      <a:pt x="6" y="16"/>
                    </a:lnTo>
                    <a:lnTo>
                      <a:pt x="3" y="15"/>
                    </a:lnTo>
                    <a:lnTo>
                      <a:pt x="1" y="13"/>
                    </a:lnTo>
                    <a:lnTo>
                      <a:pt x="1" y="13"/>
                    </a:lnTo>
                    <a:lnTo>
                      <a:pt x="0" y="10"/>
                    </a:lnTo>
                    <a:lnTo>
                      <a:pt x="0" y="7"/>
                    </a:lnTo>
                    <a:lnTo>
                      <a:pt x="1" y="3"/>
                    </a:lnTo>
                    <a:lnTo>
                      <a:pt x="3" y="2"/>
                    </a:lnTo>
                    <a:lnTo>
                      <a:pt x="3" y="2"/>
                    </a:lnTo>
                    <a:lnTo>
                      <a:pt x="6" y="0"/>
                    </a:lnTo>
                    <a:lnTo>
                      <a:pt x="9" y="0"/>
                    </a:lnTo>
                    <a:lnTo>
                      <a:pt x="13" y="2"/>
                    </a:lnTo>
                    <a:lnTo>
                      <a:pt x="16" y="3"/>
                    </a:lnTo>
                    <a:lnTo>
                      <a:pt x="16" y="3"/>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2" name="Google Shape;482;p42"/>
              <p:cNvSpPr/>
              <p:nvPr/>
            </p:nvSpPr>
            <p:spPr>
              <a:xfrm>
                <a:off x="4475162" y="3679825"/>
                <a:ext cx="14288" cy="12700"/>
              </a:xfrm>
              <a:custGeom>
                <a:rect b="b" l="l" r="r" t="t"/>
                <a:pathLst>
                  <a:path extrusionOk="0" h="17" w="16">
                    <a:moveTo>
                      <a:pt x="16" y="4"/>
                    </a:moveTo>
                    <a:lnTo>
                      <a:pt x="16" y="4"/>
                    </a:lnTo>
                    <a:lnTo>
                      <a:pt x="16" y="7"/>
                    </a:lnTo>
                    <a:lnTo>
                      <a:pt x="16" y="10"/>
                    </a:lnTo>
                    <a:lnTo>
                      <a:pt x="16" y="13"/>
                    </a:lnTo>
                    <a:lnTo>
                      <a:pt x="13" y="17"/>
                    </a:lnTo>
                    <a:lnTo>
                      <a:pt x="13" y="17"/>
                    </a:lnTo>
                    <a:lnTo>
                      <a:pt x="10" y="17"/>
                    </a:lnTo>
                    <a:lnTo>
                      <a:pt x="6" y="17"/>
                    </a:lnTo>
                    <a:lnTo>
                      <a:pt x="3" y="17"/>
                    </a:lnTo>
                    <a:lnTo>
                      <a:pt x="2" y="13"/>
                    </a:lnTo>
                    <a:lnTo>
                      <a:pt x="2" y="13"/>
                    </a:lnTo>
                    <a:lnTo>
                      <a:pt x="0" y="10"/>
                    </a:lnTo>
                    <a:lnTo>
                      <a:pt x="0" y="7"/>
                    </a:lnTo>
                    <a:lnTo>
                      <a:pt x="2" y="4"/>
                    </a:lnTo>
                    <a:lnTo>
                      <a:pt x="3" y="2"/>
                    </a:lnTo>
                    <a:lnTo>
                      <a:pt x="3" y="2"/>
                    </a:lnTo>
                    <a:lnTo>
                      <a:pt x="6" y="0"/>
                    </a:lnTo>
                    <a:lnTo>
                      <a:pt x="10" y="0"/>
                    </a:lnTo>
                    <a:lnTo>
                      <a:pt x="13" y="2"/>
                    </a:lnTo>
                    <a:lnTo>
                      <a:pt x="16" y="4"/>
                    </a:lnTo>
                    <a:lnTo>
                      <a:pt x="16" y="4"/>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3" name="Google Shape;483;p42"/>
              <p:cNvSpPr/>
              <p:nvPr/>
            </p:nvSpPr>
            <p:spPr>
              <a:xfrm>
                <a:off x="4465637" y="3756025"/>
                <a:ext cx="19050" cy="20638"/>
              </a:xfrm>
              <a:custGeom>
                <a:rect b="b" l="l" r="r" t="t"/>
                <a:pathLst>
                  <a:path extrusionOk="0" h="24" w="24">
                    <a:moveTo>
                      <a:pt x="18" y="2"/>
                    </a:moveTo>
                    <a:lnTo>
                      <a:pt x="18" y="2"/>
                    </a:lnTo>
                    <a:lnTo>
                      <a:pt x="21" y="5"/>
                    </a:lnTo>
                    <a:lnTo>
                      <a:pt x="23" y="8"/>
                    </a:lnTo>
                    <a:lnTo>
                      <a:pt x="24" y="13"/>
                    </a:lnTo>
                    <a:lnTo>
                      <a:pt x="23" y="18"/>
                    </a:lnTo>
                    <a:lnTo>
                      <a:pt x="23" y="18"/>
                    </a:lnTo>
                    <a:lnTo>
                      <a:pt x="19" y="21"/>
                    </a:lnTo>
                    <a:lnTo>
                      <a:pt x="16" y="23"/>
                    </a:lnTo>
                    <a:lnTo>
                      <a:pt x="11" y="24"/>
                    </a:lnTo>
                    <a:lnTo>
                      <a:pt x="6" y="23"/>
                    </a:lnTo>
                    <a:lnTo>
                      <a:pt x="6" y="23"/>
                    </a:lnTo>
                    <a:lnTo>
                      <a:pt x="3" y="20"/>
                    </a:lnTo>
                    <a:lnTo>
                      <a:pt x="0" y="15"/>
                    </a:lnTo>
                    <a:lnTo>
                      <a:pt x="0" y="11"/>
                    </a:lnTo>
                    <a:lnTo>
                      <a:pt x="2" y="6"/>
                    </a:lnTo>
                    <a:lnTo>
                      <a:pt x="2" y="6"/>
                    </a:lnTo>
                    <a:lnTo>
                      <a:pt x="5" y="3"/>
                    </a:lnTo>
                    <a:lnTo>
                      <a:pt x="8" y="0"/>
                    </a:lnTo>
                    <a:lnTo>
                      <a:pt x="13" y="0"/>
                    </a:lnTo>
                    <a:lnTo>
                      <a:pt x="18" y="2"/>
                    </a:lnTo>
                    <a:lnTo>
                      <a:pt x="18" y="2"/>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 name="Google Shape;484;p42"/>
              <p:cNvSpPr/>
              <p:nvPr/>
            </p:nvSpPr>
            <p:spPr>
              <a:xfrm>
                <a:off x="4481512" y="3817937"/>
                <a:ext cx="17463" cy="19050"/>
              </a:xfrm>
              <a:custGeom>
                <a:rect b="b" l="l" r="r" t="t"/>
                <a:pathLst>
                  <a:path extrusionOk="0" h="24" w="23">
                    <a:moveTo>
                      <a:pt x="17" y="1"/>
                    </a:moveTo>
                    <a:lnTo>
                      <a:pt x="17" y="1"/>
                    </a:lnTo>
                    <a:lnTo>
                      <a:pt x="22" y="4"/>
                    </a:lnTo>
                    <a:lnTo>
                      <a:pt x="23" y="9"/>
                    </a:lnTo>
                    <a:lnTo>
                      <a:pt x="23" y="13"/>
                    </a:lnTo>
                    <a:lnTo>
                      <a:pt x="22" y="17"/>
                    </a:lnTo>
                    <a:lnTo>
                      <a:pt x="22" y="17"/>
                    </a:lnTo>
                    <a:lnTo>
                      <a:pt x="18" y="21"/>
                    </a:lnTo>
                    <a:lnTo>
                      <a:pt x="15" y="24"/>
                    </a:lnTo>
                    <a:lnTo>
                      <a:pt x="10" y="24"/>
                    </a:lnTo>
                    <a:lnTo>
                      <a:pt x="5" y="22"/>
                    </a:lnTo>
                    <a:lnTo>
                      <a:pt x="5" y="22"/>
                    </a:lnTo>
                    <a:lnTo>
                      <a:pt x="2" y="19"/>
                    </a:lnTo>
                    <a:lnTo>
                      <a:pt x="0" y="16"/>
                    </a:lnTo>
                    <a:lnTo>
                      <a:pt x="0" y="11"/>
                    </a:lnTo>
                    <a:lnTo>
                      <a:pt x="0" y="6"/>
                    </a:lnTo>
                    <a:lnTo>
                      <a:pt x="0" y="6"/>
                    </a:lnTo>
                    <a:lnTo>
                      <a:pt x="4" y="3"/>
                    </a:lnTo>
                    <a:lnTo>
                      <a:pt x="9" y="1"/>
                    </a:lnTo>
                    <a:lnTo>
                      <a:pt x="14" y="0"/>
                    </a:lnTo>
                    <a:lnTo>
                      <a:pt x="17" y="1"/>
                    </a:lnTo>
                    <a:lnTo>
                      <a:pt x="17" y="1"/>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5" name="Google Shape;485;p42"/>
              <p:cNvSpPr/>
              <p:nvPr/>
            </p:nvSpPr>
            <p:spPr>
              <a:xfrm>
                <a:off x="4473574" y="3735387"/>
                <a:ext cx="14288" cy="14288"/>
              </a:xfrm>
              <a:custGeom>
                <a:rect b="b" l="l" r="r" t="t"/>
                <a:pathLst>
                  <a:path extrusionOk="0" h="18" w="18">
                    <a:moveTo>
                      <a:pt x="13" y="2"/>
                    </a:moveTo>
                    <a:lnTo>
                      <a:pt x="13" y="2"/>
                    </a:lnTo>
                    <a:lnTo>
                      <a:pt x="16" y="3"/>
                    </a:lnTo>
                    <a:lnTo>
                      <a:pt x="16" y="6"/>
                    </a:lnTo>
                    <a:lnTo>
                      <a:pt x="18" y="10"/>
                    </a:lnTo>
                    <a:lnTo>
                      <a:pt x="16" y="13"/>
                    </a:lnTo>
                    <a:lnTo>
                      <a:pt x="16" y="13"/>
                    </a:lnTo>
                    <a:lnTo>
                      <a:pt x="14" y="15"/>
                    </a:lnTo>
                    <a:lnTo>
                      <a:pt x="11" y="16"/>
                    </a:lnTo>
                    <a:lnTo>
                      <a:pt x="8" y="18"/>
                    </a:lnTo>
                    <a:lnTo>
                      <a:pt x="5" y="16"/>
                    </a:lnTo>
                    <a:lnTo>
                      <a:pt x="5" y="16"/>
                    </a:lnTo>
                    <a:lnTo>
                      <a:pt x="1" y="15"/>
                    </a:lnTo>
                    <a:lnTo>
                      <a:pt x="0" y="11"/>
                    </a:lnTo>
                    <a:lnTo>
                      <a:pt x="0" y="8"/>
                    </a:lnTo>
                    <a:lnTo>
                      <a:pt x="1" y="5"/>
                    </a:lnTo>
                    <a:lnTo>
                      <a:pt x="1" y="5"/>
                    </a:lnTo>
                    <a:lnTo>
                      <a:pt x="3" y="2"/>
                    </a:lnTo>
                    <a:lnTo>
                      <a:pt x="6" y="0"/>
                    </a:lnTo>
                    <a:lnTo>
                      <a:pt x="9" y="0"/>
                    </a:lnTo>
                    <a:lnTo>
                      <a:pt x="13" y="2"/>
                    </a:lnTo>
                    <a:lnTo>
                      <a:pt x="13" y="2"/>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6" name="Google Shape;486;p42"/>
              <p:cNvSpPr/>
              <p:nvPr/>
            </p:nvSpPr>
            <p:spPr>
              <a:xfrm>
                <a:off x="4465637" y="3779837"/>
                <a:ext cx="14288" cy="12700"/>
              </a:xfrm>
              <a:custGeom>
                <a:rect b="b" l="l" r="r" t="t"/>
                <a:pathLst>
                  <a:path extrusionOk="0" h="17" w="18">
                    <a:moveTo>
                      <a:pt x="13" y="2"/>
                    </a:moveTo>
                    <a:lnTo>
                      <a:pt x="13" y="2"/>
                    </a:lnTo>
                    <a:lnTo>
                      <a:pt x="16" y="4"/>
                    </a:lnTo>
                    <a:lnTo>
                      <a:pt x="18" y="7"/>
                    </a:lnTo>
                    <a:lnTo>
                      <a:pt x="18" y="10"/>
                    </a:lnTo>
                    <a:lnTo>
                      <a:pt x="16" y="13"/>
                    </a:lnTo>
                    <a:lnTo>
                      <a:pt x="16" y="13"/>
                    </a:lnTo>
                    <a:lnTo>
                      <a:pt x="15" y="15"/>
                    </a:lnTo>
                    <a:lnTo>
                      <a:pt x="11" y="17"/>
                    </a:lnTo>
                    <a:lnTo>
                      <a:pt x="8" y="17"/>
                    </a:lnTo>
                    <a:lnTo>
                      <a:pt x="5" y="17"/>
                    </a:lnTo>
                    <a:lnTo>
                      <a:pt x="5" y="17"/>
                    </a:lnTo>
                    <a:lnTo>
                      <a:pt x="2" y="13"/>
                    </a:lnTo>
                    <a:lnTo>
                      <a:pt x="2" y="12"/>
                    </a:lnTo>
                    <a:lnTo>
                      <a:pt x="0" y="8"/>
                    </a:lnTo>
                    <a:lnTo>
                      <a:pt x="2" y="5"/>
                    </a:lnTo>
                    <a:lnTo>
                      <a:pt x="2" y="5"/>
                    </a:lnTo>
                    <a:lnTo>
                      <a:pt x="3" y="2"/>
                    </a:lnTo>
                    <a:lnTo>
                      <a:pt x="6" y="0"/>
                    </a:lnTo>
                    <a:lnTo>
                      <a:pt x="10" y="0"/>
                    </a:lnTo>
                    <a:lnTo>
                      <a:pt x="13" y="2"/>
                    </a:lnTo>
                    <a:lnTo>
                      <a:pt x="13" y="2"/>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7" name="Google Shape;487;p42"/>
              <p:cNvSpPr/>
              <p:nvPr/>
            </p:nvSpPr>
            <p:spPr>
              <a:xfrm>
                <a:off x="4478337" y="3797300"/>
                <a:ext cx="12700" cy="14288"/>
              </a:xfrm>
              <a:custGeom>
                <a:rect b="b" l="l" r="r" t="t"/>
                <a:pathLst>
                  <a:path extrusionOk="0" h="18" w="17">
                    <a:moveTo>
                      <a:pt x="12" y="2"/>
                    </a:moveTo>
                    <a:lnTo>
                      <a:pt x="12" y="2"/>
                    </a:lnTo>
                    <a:lnTo>
                      <a:pt x="15" y="4"/>
                    </a:lnTo>
                    <a:lnTo>
                      <a:pt x="17" y="7"/>
                    </a:lnTo>
                    <a:lnTo>
                      <a:pt x="17" y="10"/>
                    </a:lnTo>
                    <a:lnTo>
                      <a:pt x="15" y="13"/>
                    </a:lnTo>
                    <a:lnTo>
                      <a:pt x="15" y="13"/>
                    </a:lnTo>
                    <a:lnTo>
                      <a:pt x="13" y="17"/>
                    </a:lnTo>
                    <a:lnTo>
                      <a:pt x="10" y="17"/>
                    </a:lnTo>
                    <a:lnTo>
                      <a:pt x="7" y="18"/>
                    </a:lnTo>
                    <a:lnTo>
                      <a:pt x="3" y="17"/>
                    </a:lnTo>
                    <a:lnTo>
                      <a:pt x="3" y="17"/>
                    </a:lnTo>
                    <a:lnTo>
                      <a:pt x="2" y="15"/>
                    </a:lnTo>
                    <a:lnTo>
                      <a:pt x="0" y="12"/>
                    </a:lnTo>
                    <a:lnTo>
                      <a:pt x="0" y="9"/>
                    </a:lnTo>
                    <a:lnTo>
                      <a:pt x="0" y="5"/>
                    </a:lnTo>
                    <a:lnTo>
                      <a:pt x="0" y="5"/>
                    </a:lnTo>
                    <a:lnTo>
                      <a:pt x="3" y="2"/>
                    </a:lnTo>
                    <a:lnTo>
                      <a:pt x="5" y="0"/>
                    </a:lnTo>
                    <a:lnTo>
                      <a:pt x="8" y="0"/>
                    </a:lnTo>
                    <a:lnTo>
                      <a:pt x="12" y="2"/>
                    </a:lnTo>
                    <a:lnTo>
                      <a:pt x="12" y="2"/>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8" name="Google Shape;488;p42"/>
              <p:cNvSpPr/>
              <p:nvPr/>
            </p:nvSpPr>
            <p:spPr>
              <a:xfrm>
                <a:off x="4497387" y="3868737"/>
                <a:ext cx="19050" cy="17463"/>
              </a:xfrm>
              <a:custGeom>
                <a:rect b="b" l="l" r="r" t="t"/>
                <a:pathLst>
                  <a:path extrusionOk="0" h="23" w="24">
                    <a:moveTo>
                      <a:pt x="11" y="0"/>
                    </a:moveTo>
                    <a:lnTo>
                      <a:pt x="11" y="0"/>
                    </a:lnTo>
                    <a:lnTo>
                      <a:pt x="16" y="0"/>
                    </a:lnTo>
                    <a:lnTo>
                      <a:pt x="20" y="3"/>
                    </a:lnTo>
                    <a:lnTo>
                      <a:pt x="23" y="7"/>
                    </a:lnTo>
                    <a:lnTo>
                      <a:pt x="24" y="11"/>
                    </a:lnTo>
                    <a:lnTo>
                      <a:pt x="24" y="11"/>
                    </a:lnTo>
                    <a:lnTo>
                      <a:pt x="23" y="15"/>
                    </a:lnTo>
                    <a:lnTo>
                      <a:pt x="21" y="20"/>
                    </a:lnTo>
                    <a:lnTo>
                      <a:pt x="18" y="23"/>
                    </a:lnTo>
                    <a:lnTo>
                      <a:pt x="13" y="23"/>
                    </a:lnTo>
                    <a:lnTo>
                      <a:pt x="13" y="23"/>
                    </a:lnTo>
                    <a:lnTo>
                      <a:pt x="8" y="23"/>
                    </a:lnTo>
                    <a:lnTo>
                      <a:pt x="5" y="21"/>
                    </a:lnTo>
                    <a:lnTo>
                      <a:pt x="2" y="18"/>
                    </a:lnTo>
                    <a:lnTo>
                      <a:pt x="0" y="13"/>
                    </a:lnTo>
                    <a:lnTo>
                      <a:pt x="0" y="13"/>
                    </a:lnTo>
                    <a:lnTo>
                      <a:pt x="0" y="8"/>
                    </a:lnTo>
                    <a:lnTo>
                      <a:pt x="3" y="3"/>
                    </a:lnTo>
                    <a:lnTo>
                      <a:pt x="7" y="2"/>
                    </a:lnTo>
                    <a:lnTo>
                      <a:pt x="11" y="0"/>
                    </a:lnTo>
                    <a:lnTo>
                      <a:pt x="11" y="0"/>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9" name="Google Shape;489;p42"/>
              <p:cNvSpPr/>
              <p:nvPr/>
            </p:nvSpPr>
            <p:spPr>
              <a:xfrm>
                <a:off x="4543424" y="3910012"/>
                <a:ext cx="17463" cy="20638"/>
              </a:xfrm>
              <a:custGeom>
                <a:rect b="b" l="l" r="r" t="t"/>
                <a:pathLst>
                  <a:path extrusionOk="0" h="24" w="22">
                    <a:moveTo>
                      <a:pt x="9" y="0"/>
                    </a:moveTo>
                    <a:lnTo>
                      <a:pt x="9" y="0"/>
                    </a:lnTo>
                    <a:lnTo>
                      <a:pt x="14" y="0"/>
                    </a:lnTo>
                    <a:lnTo>
                      <a:pt x="19" y="3"/>
                    </a:lnTo>
                    <a:lnTo>
                      <a:pt x="22" y="6"/>
                    </a:lnTo>
                    <a:lnTo>
                      <a:pt x="22" y="11"/>
                    </a:lnTo>
                    <a:lnTo>
                      <a:pt x="22" y="11"/>
                    </a:lnTo>
                    <a:lnTo>
                      <a:pt x="22" y="14"/>
                    </a:lnTo>
                    <a:lnTo>
                      <a:pt x="21" y="19"/>
                    </a:lnTo>
                    <a:lnTo>
                      <a:pt x="18" y="23"/>
                    </a:lnTo>
                    <a:lnTo>
                      <a:pt x="13" y="24"/>
                    </a:lnTo>
                    <a:lnTo>
                      <a:pt x="13" y="24"/>
                    </a:lnTo>
                    <a:lnTo>
                      <a:pt x="8" y="23"/>
                    </a:lnTo>
                    <a:lnTo>
                      <a:pt x="3" y="21"/>
                    </a:lnTo>
                    <a:lnTo>
                      <a:pt x="1" y="18"/>
                    </a:lnTo>
                    <a:lnTo>
                      <a:pt x="0" y="13"/>
                    </a:lnTo>
                    <a:lnTo>
                      <a:pt x="0" y="13"/>
                    </a:lnTo>
                    <a:lnTo>
                      <a:pt x="0" y="8"/>
                    </a:lnTo>
                    <a:lnTo>
                      <a:pt x="3" y="5"/>
                    </a:lnTo>
                    <a:lnTo>
                      <a:pt x="6" y="1"/>
                    </a:lnTo>
                    <a:lnTo>
                      <a:pt x="9" y="0"/>
                    </a:lnTo>
                    <a:lnTo>
                      <a:pt x="9" y="0"/>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0" name="Google Shape;490;p42"/>
              <p:cNvSpPr/>
              <p:nvPr/>
            </p:nvSpPr>
            <p:spPr>
              <a:xfrm>
                <a:off x="4491037" y="3848100"/>
                <a:ext cx="12700" cy="12700"/>
              </a:xfrm>
              <a:custGeom>
                <a:rect b="b" l="l" r="r" t="t"/>
                <a:pathLst>
                  <a:path extrusionOk="0" h="16" w="16">
                    <a:moveTo>
                      <a:pt x="6" y="0"/>
                    </a:moveTo>
                    <a:lnTo>
                      <a:pt x="6" y="0"/>
                    </a:lnTo>
                    <a:lnTo>
                      <a:pt x="9" y="0"/>
                    </a:lnTo>
                    <a:lnTo>
                      <a:pt x="13" y="1"/>
                    </a:lnTo>
                    <a:lnTo>
                      <a:pt x="16" y="4"/>
                    </a:lnTo>
                    <a:lnTo>
                      <a:pt x="16" y="8"/>
                    </a:lnTo>
                    <a:lnTo>
                      <a:pt x="16" y="8"/>
                    </a:lnTo>
                    <a:lnTo>
                      <a:pt x="16" y="11"/>
                    </a:lnTo>
                    <a:lnTo>
                      <a:pt x="14" y="13"/>
                    </a:lnTo>
                    <a:lnTo>
                      <a:pt x="11" y="16"/>
                    </a:lnTo>
                    <a:lnTo>
                      <a:pt x="8" y="16"/>
                    </a:lnTo>
                    <a:lnTo>
                      <a:pt x="8" y="16"/>
                    </a:lnTo>
                    <a:lnTo>
                      <a:pt x="4" y="16"/>
                    </a:lnTo>
                    <a:lnTo>
                      <a:pt x="3" y="14"/>
                    </a:lnTo>
                    <a:lnTo>
                      <a:pt x="0" y="11"/>
                    </a:lnTo>
                    <a:lnTo>
                      <a:pt x="0" y="8"/>
                    </a:lnTo>
                    <a:lnTo>
                      <a:pt x="0" y="8"/>
                    </a:lnTo>
                    <a:lnTo>
                      <a:pt x="0" y="4"/>
                    </a:lnTo>
                    <a:lnTo>
                      <a:pt x="1" y="3"/>
                    </a:lnTo>
                    <a:lnTo>
                      <a:pt x="3" y="0"/>
                    </a:lnTo>
                    <a:lnTo>
                      <a:pt x="6" y="0"/>
                    </a:lnTo>
                    <a:lnTo>
                      <a:pt x="6" y="0"/>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1" name="Google Shape;491;p42"/>
              <p:cNvSpPr/>
              <p:nvPr/>
            </p:nvSpPr>
            <p:spPr>
              <a:xfrm>
                <a:off x="4508499" y="3889375"/>
                <a:ext cx="14288" cy="12700"/>
              </a:xfrm>
              <a:custGeom>
                <a:rect b="b" l="l" r="r" t="t"/>
                <a:pathLst>
                  <a:path extrusionOk="0" h="18" w="18">
                    <a:moveTo>
                      <a:pt x="8" y="0"/>
                    </a:moveTo>
                    <a:lnTo>
                      <a:pt x="8" y="0"/>
                    </a:lnTo>
                    <a:lnTo>
                      <a:pt x="11" y="0"/>
                    </a:lnTo>
                    <a:lnTo>
                      <a:pt x="14" y="2"/>
                    </a:lnTo>
                    <a:lnTo>
                      <a:pt x="16" y="5"/>
                    </a:lnTo>
                    <a:lnTo>
                      <a:pt x="18" y="8"/>
                    </a:lnTo>
                    <a:lnTo>
                      <a:pt x="18" y="8"/>
                    </a:lnTo>
                    <a:lnTo>
                      <a:pt x="18" y="11"/>
                    </a:lnTo>
                    <a:lnTo>
                      <a:pt x="16" y="15"/>
                    </a:lnTo>
                    <a:lnTo>
                      <a:pt x="13" y="16"/>
                    </a:lnTo>
                    <a:lnTo>
                      <a:pt x="9" y="18"/>
                    </a:lnTo>
                    <a:lnTo>
                      <a:pt x="9" y="18"/>
                    </a:lnTo>
                    <a:lnTo>
                      <a:pt x="6" y="16"/>
                    </a:lnTo>
                    <a:lnTo>
                      <a:pt x="3" y="15"/>
                    </a:lnTo>
                    <a:lnTo>
                      <a:pt x="1" y="13"/>
                    </a:lnTo>
                    <a:lnTo>
                      <a:pt x="0" y="10"/>
                    </a:lnTo>
                    <a:lnTo>
                      <a:pt x="0" y="10"/>
                    </a:lnTo>
                    <a:lnTo>
                      <a:pt x="1" y="7"/>
                    </a:lnTo>
                    <a:lnTo>
                      <a:pt x="3" y="3"/>
                    </a:lnTo>
                    <a:lnTo>
                      <a:pt x="5" y="2"/>
                    </a:lnTo>
                    <a:lnTo>
                      <a:pt x="8" y="0"/>
                    </a:lnTo>
                    <a:lnTo>
                      <a:pt x="8" y="0"/>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 name="Google Shape;492;p42"/>
              <p:cNvSpPr/>
              <p:nvPr/>
            </p:nvSpPr>
            <p:spPr>
              <a:xfrm>
                <a:off x="4529137" y="3895725"/>
                <a:ext cx="12700" cy="14288"/>
              </a:xfrm>
              <a:custGeom>
                <a:rect b="b" l="l" r="r" t="t"/>
                <a:pathLst>
                  <a:path extrusionOk="0" h="18" w="16">
                    <a:moveTo>
                      <a:pt x="6" y="0"/>
                    </a:moveTo>
                    <a:lnTo>
                      <a:pt x="6" y="0"/>
                    </a:lnTo>
                    <a:lnTo>
                      <a:pt x="10" y="0"/>
                    </a:lnTo>
                    <a:lnTo>
                      <a:pt x="13" y="1"/>
                    </a:lnTo>
                    <a:lnTo>
                      <a:pt x="14" y="5"/>
                    </a:lnTo>
                    <a:lnTo>
                      <a:pt x="16" y="8"/>
                    </a:lnTo>
                    <a:lnTo>
                      <a:pt x="16" y="8"/>
                    </a:lnTo>
                    <a:lnTo>
                      <a:pt x="16" y="11"/>
                    </a:lnTo>
                    <a:lnTo>
                      <a:pt x="14" y="15"/>
                    </a:lnTo>
                    <a:lnTo>
                      <a:pt x="11" y="16"/>
                    </a:lnTo>
                    <a:lnTo>
                      <a:pt x="8" y="18"/>
                    </a:lnTo>
                    <a:lnTo>
                      <a:pt x="8" y="18"/>
                    </a:lnTo>
                    <a:lnTo>
                      <a:pt x="5" y="16"/>
                    </a:lnTo>
                    <a:lnTo>
                      <a:pt x="1" y="15"/>
                    </a:lnTo>
                    <a:lnTo>
                      <a:pt x="0" y="13"/>
                    </a:lnTo>
                    <a:lnTo>
                      <a:pt x="0" y="10"/>
                    </a:lnTo>
                    <a:lnTo>
                      <a:pt x="0" y="10"/>
                    </a:lnTo>
                    <a:lnTo>
                      <a:pt x="0" y="6"/>
                    </a:lnTo>
                    <a:lnTo>
                      <a:pt x="1" y="3"/>
                    </a:lnTo>
                    <a:lnTo>
                      <a:pt x="3" y="1"/>
                    </a:lnTo>
                    <a:lnTo>
                      <a:pt x="6" y="0"/>
                    </a:lnTo>
                    <a:lnTo>
                      <a:pt x="6" y="0"/>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 name="Google Shape;493;p42"/>
              <p:cNvSpPr/>
              <p:nvPr/>
            </p:nvSpPr>
            <p:spPr>
              <a:xfrm>
                <a:off x="4760912" y="3559175"/>
                <a:ext cx="20638" cy="17463"/>
              </a:xfrm>
              <a:custGeom>
                <a:rect b="b" l="l" r="r" t="t"/>
                <a:pathLst>
                  <a:path extrusionOk="0" h="23" w="24">
                    <a:moveTo>
                      <a:pt x="0" y="11"/>
                    </a:moveTo>
                    <a:lnTo>
                      <a:pt x="0" y="11"/>
                    </a:lnTo>
                    <a:lnTo>
                      <a:pt x="2" y="16"/>
                    </a:lnTo>
                    <a:lnTo>
                      <a:pt x="3" y="19"/>
                    </a:lnTo>
                    <a:lnTo>
                      <a:pt x="8" y="23"/>
                    </a:lnTo>
                    <a:lnTo>
                      <a:pt x="11" y="23"/>
                    </a:lnTo>
                    <a:lnTo>
                      <a:pt x="11" y="23"/>
                    </a:lnTo>
                    <a:lnTo>
                      <a:pt x="16" y="23"/>
                    </a:lnTo>
                    <a:lnTo>
                      <a:pt x="21" y="19"/>
                    </a:lnTo>
                    <a:lnTo>
                      <a:pt x="23" y="16"/>
                    </a:lnTo>
                    <a:lnTo>
                      <a:pt x="24" y="11"/>
                    </a:lnTo>
                    <a:lnTo>
                      <a:pt x="24" y="11"/>
                    </a:lnTo>
                    <a:lnTo>
                      <a:pt x="23" y="6"/>
                    </a:lnTo>
                    <a:lnTo>
                      <a:pt x="21" y="3"/>
                    </a:lnTo>
                    <a:lnTo>
                      <a:pt x="16" y="0"/>
                    </a:lnTo>
                    <a:lnTo>
                      <a:pt x="11" y="0"/>
                    </a:lnTo>
                    <a:lnTo>
                      <a:pt x="11" y="0"/>
                    </a:lnTo>
                    <a:lnTo>
                      <a:pt x="8" y="0"/>
                    </a:lnTo>
                    <a:lnTo>
                      <a:pt x="3" y="3"/>
                    </a:lnTo>
                    <a:lnTo>
                      <a:pt x="2" y="6"/>
                    </a:lnTo>
                    <a:lnTo>
                      <a:pt x="0" y="11"/>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4" name="Google Shape;494;p42"/>
              <p:cNvSpPr/>
              <p:nvPr/>
            </p:nvSpPr>
            <p:spPr>
              <a:xfrm>
                <a:off x="4760912" y="3559175"/>
                <a:ext cx="20638" cy="17463"/>
              </a:xfrm>
              <a:custGeom>
                <a:rect b="b" l="l" r="r" t="t"/>
                <a:pathLst>
                  <a:path extrusionOk="0" h="23" w="24">
                    <a:moveTo>
                      <a:pt x="0" y="11"/>
                    </a:moveTo>
                    <a:lnTo>
                      <a:pt x="0" y="11"/>
                    </a:lnTo>
                    <a:lnTo>
                      <a:pt x="2" y="16"/>
                    </a:lnTo>
                    <a:lnTo>
                      <a:pt x="3" y="19"/>
                    </a:lnTo>
                    <a:lnTo>
                      <a:pt x="8" y="23"/>
                    </a:lnTo>
                    <a:lnTo>
                      <a:pt x="11" y="23"/>
                    </a:lnTo>
                    <a:lnTo>
                      <a:pt x="11" y="23"/>
                    </a:lnTo>
                    <a:lnTo>
                      <a:pt x="16" y="23"/>
                    </a:lnTo>
                    <a:lnTo>
                      <a:pt x="21" y="19"/>
                    </a:lnTo>
                    <a:lnTo>
                      <a:pt x="23" y="16"/>
                    </a:lnTo>
                    <a:lnTo>
                      <a:pt x="24" y="11"/>
                    </a:lnTo>
                    <a:lnTo>
                      <a:pt x="24" y="11"/>
                    </a:lnTo>
                    <a:lnTo>
                      <a:pt x="23" y="6"/>
                    </a:lnTo>
                    <a:lnTo>
                      <a:pt x="21" y="3"/>
                    </a:lnTo>
                    <a:lnTo>
                      <a:pt x="16" y="0"/>
                    </a:lnTo>
                    <a:lnTo>
                      <a:pt x="11" y="0"/>
                    </a:lnTo>
                    <a:lnTo>
                      <a:pt x="11" y="0"/>
                    </a:lnTo>
                    <a:lnTo>
                      <a:pt x="8" y="0"/>
                    </a:lnTo>
                    <a:lnTo>
                      <a:pt x="3" y="3"/>
                    </a:lnTo>
                    <a:lnTo>
                      <a:pt x="2" y="6"/>
                    </a:lnTo>
                    <a:lnTo>
                      <a:pt x="0" y="11"/>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5" name="Google Shape;495;p42"/>
              <p:cNvSpPr/>
              <p:nvPr/>
            </p:nvSpPr>
            <p:spPr>
              <a:xfrm>
                <a:off x="4808537" y="3600450"/>
                <a:ext cx="19050" cy="19050"/>
              </a:xfrm>
              <a:custGeom>
                <a:rect b="b" l="l" r="r" t="t"/>
                <a:pathLst>
                  <a:path extrusionOk="0" h="24" w="24">
                    <a:moveTo>
                      <a:pt x="0" y="13"/>
                    </a:moveTo>
                    <a:lnTo>
                      <a:pt x="0" y="13"/>
                    </a:lnTo>
                    <a:lnTo>
                      <a:pt x="1" y="16"/>
                    </a:lnTo>
                    <a:lnTo>
                      <a:pt x="3" y="21"/>
                    </a:lnTo>
                    <a:lnTo>
                      <a:pt x="8" y="23"/>
                    </a:lnTo>
                    <a:lnTo>
                      <a:pt x="13" y="24"/>
                    </a:lnTo>
                    <a:lnTo>
                      <a:pt x="13" y="24"/>
                    </a:lnTo>
                    <a:lnTo>
                      <a:pt x="16" y="23"/>
                    </a:lnTo>
                    <a:lnTo>
                      <a:pt x="21" y="21"/>
                    </a:lnTo>
                    <a:lnTo>
                      <a:pt x="22" y="16"/>
                    </a:lnTo>
                    <a:lnTo>
                      <a:pt x="24" y="13"/>
                    </a:lnTo>
                    <a:lnTo>
                      <a:pt x="24" y="13"/>
                    </a:lnTo>
                    <a:lnTo>
                      <a:pt x="22" y="8"/>
                    </a:lnTo>
                    <a:lnTo>
                      <a:pt x="21" y="3"/>
                    </a:lnTo>
                    <a:lnTo>
                      <a:pt x="16" y="2"/>
                    </a:lnTo>
                    <a:lnTo>
                      <a:pt x="13" y="0"/>
                    </a:lnTo>
                    <a:lnTo>
                      <a:pt x="13" y="0"/>
                    </a:lnTo>
                    <a:lnTo>
                      <a:pt x="8" y="2"/>
                    </a:lnTo>
                    <a:lnTo>
                      <a:pt x="3" y="3"/>
                    </a:lnTo>
                    <a:lnTo>
                      <a:pt x="1" y="8"/>
                    </a:lnTo>
                    <a:lnTo>
                      <a:pt x="0" y="13"/>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6" name="Google Shape;496;p42"/>
              <p:cNvSpPr/>
              <p:nvPr/>
            </p:nvSpPr>
            <p:spPr>
              <a:xfrm>
                <a:off x="4808537" y="3600450"/>
                <a:ext cx="19050" cy="19050"/>
              </a:xfrm>
              <a:custGeom>
                <a:rect b="b" l="l" r="r" t="t"/>
                <a:pathLst>
                  <a:path extrusionOk="0" h="24" w="24">
                    <a:moveTo>
                      <a:pt x="0" y="13"/>
                    </a:moveTo>
                    <a:lnTo>
                      <a:pt x="0" y="13"/>
                    </a:lnTo>
                    <a:lnTo>
                      <a:pt x="1" y="16"/>
                    </a:lnTo>
                    <a:lnTo>
                      <a:pt x="3" y="21"/>
                    </a:lnTo>
                    <a:lnTo>
                      <a:pt x="8" y="23"/>
                    </a:lnTo>
                    <a:lnTo>
                      <a:pt x="13" y="24"/>
                    </a:lnTo>
                    <a:lnTo>
                      <a:pt x="13" y="24"/>
                    </a:lnTo>
                    <a:lnTo>
                      <a:pt x="16" y="23"/>
                    </a:lnTo>
                    <a:lnTo>
                      <a:pt x="21" y="21"/>
                    </a:lnTo>
                    <a:lnTo>
                      <a:pt x="22" y="16"/>
                    </a:lnTo>
                    <a:lnTo>
                      <a:pt x="24" y="13"/>
                    </a:lnTo>
                    <a:lnTo>
                      <a:pt x="24" y="13"/>
                    </a:lnTo>
                    <a:lnTo>
                      <a:pt x="22" y="8"/>
                    </a:lnTo>
                    <a:lnTo>
                      <a:pt x="21" y="3"/>
                    </a:lnTo>
                    <a:lnTo>
                      <a:pt x="16" y="2"/>
                    </a:lnTo>
                    <a:lnTo>
                      <a:pt x="13" y="0"/>
                    </a:lnTo>
                    <a:lnTo>
                      <a:pt x="13" y="0"/>
                    </a:lnTo>
                    <a:lnTo>
                      <a:pt x="8" y="2"/>
                    </a:lnTo>
                    <a:lnTo>
                      <a:pt x="3" y="3"/>
                    </a:lnTo>
                    <a:lnTo>
                      <a:pt x="1" y="8"/>
                    </a:lnTo>
                    <a:lnTo>
                      <a:pt x="0" y="13"/>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7" name="Google Shape;497;p42"/>
              <p:cNvSpPr/>
              <p:nvPr/>
            </p:nvSpPr>
            <p:spPr>
              <a:xfrm>
                <a:off x="4741862" y="3554412"/>
                <a:ext cx="12700" cy="14288"/>
              </a:xfrm>
              <a:custGeom>
                <a:rect b="b" l="l" r="r" t="t"/>
                <a:pathLst>
                  <a:path extrusionOk="0" h="16" w="17">
                    <a:moveTo>
                      <a:pt x="0" y="8"/>
                    </a:moveTo>
                    <a:lnTo>
                      <a:pt x="0" y="8"/>
                    </a:lnTo>
                    <a:lnTo>
                      <a:pt x="0" y="11"/>
                    </a:lnTo>
                    <a:lnTo>
                      <a:pt x="2" y="15"/>
                    </a:lnTo>
                    <a:lnTo>
                      <a:pt x="5" y="16"/>
                    </a:lnTo>
                    <a:lnTo>
                      <a:pt x="9" y="16"/>
                    </a:lnTo>
                    <a:lnTo>
                      <a:pt x="9" y="16"/>
                    </a:lnTo>
                    <a:lnTo>
                      <a:pt x="12" y="16"/>
                    </a:lnTo>
                    <a:lnTo>
                      <a:pt x="14" y="15"/>
                    </a:lnTo>
                    <a:lnTo>
                      <a:pt x="17" y="11"/>
                    </a:lnTo>
                    <a:lnTo>
                      <a:pt x="17" y="8"/>
                    </a:lnTo>
                    <a:lnTo>
                      <a:pt x="17" y="8"/>
                    </a:lnTo>
                    <a:lnTo>
                      <a:pt x="17" y="5"/>
                    </a:lnTo>
                    <a:lnTo>
                      <a:pt x="14" y="2"/>
                    </a:lnTo>
                    <a:lnTo>
                      <a:pt x="12" y="0"/>
                    </a:lnTo>
                    <a:lnTo>
                      <a:pt x="9" y="0"/>
                    </a:lnTo>
                    <a:lnTo>
                      <a:pt x="9" y="0"/>
                    </a:lnTo>
                    <a:lnTo>
                      <a:pt x="5" y="0"/>
                    </a:lnTo>
                    <a:lnTo>
                      <a:pt x="2" y="2"/>
                    </a:lnTo>
                    <a:lnTo>
                      <a:pt x="0" y="5"/>
                    </a:lnTo>
                    <a:lnTo>
                      <a:pt x="0" y="8"/>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8" name="Google Shape;498;p42"/>
              <p:cNvSpPr/>
              <p:nvPr/>
            </p:nvSpPr>
            <p:spPr>
              <a:xfrm>
                <a:off x="4741862" y="3554412"/>
                <a:ext cx="12700" cy="14288"/>
              </a:xfrm>
              <a:custGeom>
                <a:rect b="b" l="l" r="r" t="t"/>
                <a:pathLst>
                  <a:path extrusionOk="0" h="16" w="17">
                    <a:moveTo>
                      <a:pt x="0" y="8"/>
                    </a:moveTo>
                    <a:lnTo>
                      <a:pt x="0" y="8"/>
                    </a:lnTo>
                    <a:lnTo>
                      <a:pt x="0" y="11"/>
                    </a:lnTo>
                    <a:lnTo>
                      <a:pt x="2" y="15"/>
                    </a:lnTo>
                    <a:lnTo>
                      <a:pt x="5" y="16"/>
                    </a:lnTo>
                    <a:lnTo>
                      <a:pt x="9" y="16"/>
                    </a:lnTo>
                    <a:lnTo>
                      <a:pt x="9" y="16"/>
                    </a:lnTo>
                    <a:lnTo>
                      <a:pt x="12" y="16"/>
                    </a:lnTo>
                    <a:lnTo>
                      <a:pt x="14" y="15"/>
                    </a:lnTo>
                    <a:lnTo>
                      <a:pt x="17" y="11"/>
                    </a:lnTo>
                    <a:lnTo>
                      <a:pt x="17" y="8"/>
                    </a:lnTo>
                    <a:lnTo>
                      <a:pt x="17" y="8"/>
                    </a:lnTo>
                    <a:lnTo>
                      <a:pt x="17" y="5"/>
                    </a:lnTo>
                    <a:lnTo>
                      <a:pt x="14" y="2"/>
                    </a:lnTo>
                    <a:lnTo>
                      <a:pt x="12" y="0"/>
                    </a:lnTo>
                    <a:lnTo>
                      <a:pt x="9" y="0"/>
                    </a:lnTo>
                    <a:lnTo>
                      <a:pt x="9" y="0"/>
                    </a:lnTo>
                    <a:lnTo>
                      <a:pt x="5" y="0"/>
                    </a:lnTo>
                    <a:lnTo>
                      <a:pt x="2" y="2"/>
                    </a:lnTo>
                    <a:lnTo>
                      <a:pt x="0" y="5"/>
                    </a:lnTo>
                    <a:lnTo>
                      <a:pt x="0" y="8"/>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9" name="Google Shape;499;p42"/>
              <p:cNvSpPr/>
              <p:nvPr/>
            </p:nvSpPr>
            <p:spPr>
              <a:xfrm>
                <a:off x="4783137" y="3568700"/>
                <a:ext cx="14288" cy="14288"/>
              </a:xfrm>
              <a:custGeom>
                <a:rect b="b" l="l" r="r" t="t"/>
                <a:pathLst>
                  <a:path extrusionOk="0" h="16" w="18">
                    <a:moveTo>
                      <a:pt x="0" y="8"/>
                    </a:moveTo>
                    <a:lnTo>
                      <a:pt x="0" y="8"/>
                    </a:lnTo>
                    <a:lnTo>
                      <a:pt x="0" y="11"/>
                    </a:lnTo>
                    <a:lnTo>
                      <a:pt x="3" y="14"/>
                    </a:lnTo>
                    <a:lnTo>
                      <a:pt x="4" y="16"/>
                    </a:lnTo>
                    <a:lnTo>
                      <a:pt x="8" y="16"/>
                    </a:lnTo>
                    <a:lnTo>
                      <a:pt x="8" y="16"/>
                    </a:lnTo>
                    <a:lnTo>
                      <a:pt x="11" y="16"/>
                    </a:lnTo>
                    <a:lnTo>
                      <a:pt x="14" y="14"/>
                    </a:lnTo>
                    <a:lnTo>
                      <a:pt x="16" y="11"/>
                    </a:lnTo>
                    <a:lnTo>
                      <a:pt x="18" y="8"/>
                    </a:lnTo>
                    <a:lnTo>
                      <a:pt x="18" y="8"/>
                    </a:lnTo>
                    <a:lnTo>
                      <a:pt x="16" y="5"/>
                    </a:lnTo>
                    <a:lnTo>
                      <a:pt x="14" y="1"/>
                    </a:lnTo>
                    <a:lnTo>
                      <a:pt x="11" y="0"/>
                    </a:lnTo>
                    <a:lnTo>
                      <a:pt x="8" y="0"/>
                    </a:lnTo>
                    <a:lnTo>
                      <a:pt x="8" y="0"/>
                    </a:lnTo>
                    <a:lnTo>
                      <a:pt x="4" y="0"/>
                    </a:lnTo>
                    <a:lnTo>
                      <a:pt x="3" y="1"/>
                    </a:lnTo>
                    <a:lnTo>
                      <a:pt x="0" y="5"/>
                    </a:lnTo>
                    <a:lnTo>
                      <a:pt x="0" y="8"/>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 name="Google Shape;500;p42"/>
              <p:cNvSpPr/>
              <p:nvPr/>
            </p:nvSpPr>
            <p:spPr>
              <a:xfrm>
                <a:off x="4783137" y="3568700"/>
                <a:ext cx="14288" cy="14288"/>
              </a:xfrm>
              <a:custGeom>
                <a:rect b="b" l="l" r="r" t="t"/>
                <a:pathLst>
                  <a:path extrusionOk="0" h="16" w="18">
                    <a:moveTo>
                      <a:pt x="0" y="8"/>
                    </a:moveTo>
                    <a:lnTo>
                      <a:pt x="0" y="8"/>
                    </a:lnTo>
                    <a:lnTo>
                      <a:pt x="0" y="11"/>
                    </a:lnTo>
                    <a:lnTo>
                      <a:pt x="3" y="14"/>
                    </a:lnTo>
                    <a:lnTo>
                      <a:pt x="4" y="16"/>
                    </a:lnTo>
                    <a:lnTo>
                      <a:pt x="8" y="16"/>
                    </a:lnTo>
                    <a:lnTo>
                      <a:pt x="8" y="16"/>
                    </a:lnTo>
                    <a:lnTo>
                      <a:pt x="11" y="16"/>
                    </a:lnTo>
                    <a:lnTo>
                      <a:pt x="14" y="14"/>
                    </a:lnTo>
                    <a:lnTo>
                      <a:pt x="16" y="11"/>
                    </a:lnTo>
                    <a:lnTo>
                      <a:pt x="18" y="8"/>
                    </a:lnTo>
                    <a:lnTo>
                      <a:pt x="18" y="8"/>
                    </a:lnTo>
                    <a:lnTo>
                      <a:pt x="16" y="5"/>
                    </a:lnTo>
                    <a:lnTo>
                      <a:pt x="14" y="1"/>
                    </a:lnTo>
                    <a:lnTo>
                      <a:pt x="11" y="0"/>
                    </a:lnTo>
                    <a:lnTo>
                      <a:pt x="8" y="0"/>
                    </a:lnTo>
                    <a:lnTo>
                      <a:pt x="8" y="0"/>
                    </a:lnTo>
                    <a:lnTo>
                      <a:pt x="4" y="0"/>
                    </a:lnTo>
                    <a:lnTo>
                      <a:pt x="3" y="1"/>
                    </a:lnTo>
                    <a:lnTo>
                      <a:pt x="0" y="5"/>
                    </a:lnTo>
                    <a:lnTo>
                      <a:pt x="0" y="8"/>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1" name="Google Shape;501;p42"/>
              <p:cNvSpPr/>
              <p:nvPr/>
            </p:nvSpPr>
            <p:spPr>
              <a:xfrm>
                <a:off x="4792662" y="3587750"/>
                <a:ext cx="14288" cy="14288"/>
              </a:xfrm>
              <a:custGeom>
                <a:rect b="b" l="l" r="r" t="t"/>
                <a:pathLst>
                  <a:path extrusionOk="0" h="18" w="18">
                    <a:moveTo>
                      <a:pt x="0" y="8"/>
                    </a:moveTo>
                    <a:lnTo>
                      <a:pt x="0" y="8"/>
                    </a:lnTo>
                    <a:lnTo>
                      <a:pt x="2" y="11"/>
                    </a:lnTo>
                    <a:lnTo>
                      <a:pt x="3" y="14"/>
                    </a:lnTo>
                    <a:lnTo>
                      <a:pt x="5" y="16"/>
                    </a:lnTo>
                    <a:lnTo>
                      <a:pt x="10" y="18"/>
                    </a:lnTo>
                    <a:lnTo>
                      <a:pt x="10" y="18"/>
                    </a:lnTo>
                    <a:lnTo>
                      <a:pt x="13" y="16"/>
                    </a:lnTo>
                    <a:lnTo>
                      <a:pt x="15" y="14"/>
                    </a:lnTo>
                    <a:lnTo>
                      <a:pt x="16" y="11"/>
                    </a:lnTo>
                    <a:lnTo>
                      <a:pt x="18" y="8"/>
                    </a:lnTo>
                    <a:lnTo>
                      <a:pt x="18" y="8"/>
                    </a:lnTo>
                    <a:lnTo>
                      <a:pt x="16" y="5"/>
                    </a:lnTo>
                    <a:lnTo>
                      <a:pt x="15" y="3"/>
                    </a:lnTo>
                    <a:lnTo>
                      <a:pt x="13" y="1"/>
                    </a:lnTo>
                    <a:lnTo>
                      <a:pt x="10" y="0"/>
                    </a:lnTo>
                    <a:lnTo>
                      <a:pt x="10" y="0"/>
                    </a:lnTo>
                    <a:lnTo>
                      <a:pt x="5" y="1"/>
                    </a:lnTo>
                    <a:lnTo>
                      <a:pt x="3" y="3"/>
                    </a:lnTo>
                    <a:lnTo>
                      <a:pt x="2" y="5"/>
                    </a:lnTo>
                    <a:lnTo>
                      <a:pt x="0" y="8"/>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2" name="Google Shape;502;p42"/>
              <p:cNvSpPr/>
              <p:nvPr/>
            </p:nvSpPr>
            <p:spPr>
              <a:xfrm>
                <a:off x="4792662" y="3587750"/>
                <a:ext cx="14288" cy="14288"/>
              </a:xfrm>
              <a:custGeom>
                <a:rect b="b" l="l" r="r" t="t"/>
                <a:pathLst>
                  <a:path extrusionOk="0" h="18" w="18">
                    <a:moveTo>
                      <a:pt x="0" y="8"/>
                    </a:moveTo>
                    <a:lnTo>
                      <a:pt x="0" y="8"/>
                    </a:lnTo>
                    <a:lnTo>
                      <a:pt x="2" y="11"/>
                    </a:lnTo>
                    <a:lnTo>
                      <a:pt x="3" y="14"/>
                    </a:lnTo>
                    <a:lnTo>
                      <a:pt x="5" y="16"/>
                    </a:lnTo>
                    <a:lnTo>
                      <a:pt x="10" y="18"/>
                    </a:lnTo>
                    <a:lnTo>
                      <a:pt x="10" y="18"/>
                    </a:lnTo>
                    <a:lnTo>
                      <a:pt x="13" y="16"/>
                    </a:lnTo>
                    <a:lnTo>
                      <a:pt x="15" y="14"/>
                    </a:lnTo>
                    <a:lnTo>
                      <a:pt x="16" y="11"/>
                    </a:lnTo>
                    <a:lnTo>
                      <a:pt x="18" y="8"/>
                    </a:lnTo>
                    <a:lnTo>
                      <a:pt x="18" y="8"/>
                    </a:lnTo>
                    <a:lnTo>
                      <a:pt x="16" y="5"/>
                    </a:lnTo>
                    <a:lnTo>
                      <a:pt x="15" y="3"/>
                    </a:lnTo>
                    <a:lnTo>
                      <a:pt x="13" y="1"/>
                    </a:lnTo>
                    <a:lnTo>
                      <a:pt x="10" y="0"/>
                    </a:lnTo>
                    <a:lnTo>
                      <a:pt x="10" y="0"/>
                    </a:lnTo>
                    <a:lnTo>
                      <a:pt x="5" y="1"/>
                    </a:lnTo>
                    <a:lnTo>
                      <a:pt x="3" y="3"/>
                    </a:lnTo>
                    <a:lnTo>
                      <a:pt x="2" y="5"/>
                    </a:lnTo>
                    <a:lnTo>
                      <a:pt x="0" y="8"/>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3" name="Google Shape;503;p42"/>
              <p:cNvSpPr/>
              <p:nvPr/>
            </p:nvSpPr>
            <p:spPr>
              <a:xfrm>
                <a:off x="4845049" y="3638550"/>
                <a:ext cx="19050" cy="19050"/>
              </a:xfrm>
              <a:custGeom>
                <a:rect b="b" l="l" r="r" t="t"/>
                <a:pathLst>
                  <a:path extrusionOk="0" h="23" w="25">
                    <a:moveTo>
                      <a:pt x="2" y="5"/>
                    </a:moveTo>
                    <a:lnTo>
                      <a:pt x="2" y="5"/>
                    </a:lnTo>
                    <a:lnTo>
                      <a:pt x="0" y="10"/>
                    </a:lnTo>
                    <a:lnTo>
                      <a:pt x="0" y="13"/>
                    </a:lnTo>
                    <a:lnTo>
                      <a:pt x="2" y="18"/>
                    </a:lnTo>
                    <a:lnTo>
                      <a:pt x="7" y="21"/>
                    </a:lnTo>
                    <a:lnTo>
                      <a:pt x="7" y="21"/>
                    </a:lnTo>
                    <a:lnTo>
                      <a:pt x="10" y="23"/>
                    </a:lnTo>
                    <a:lnTo>
                      <a:pt x="15" y="23"/>
                    </a:lnTo>
                    <a:lnTo>
                      <a:pt x="20" y="21"/>
                    </a:lnTo>
                    <a:lnTo>
                      <a:pt x="23" y="18"/>
                    </a:lnTo>
                    <a:lnTo>
                      <a:pt x="23" y="18"/>
                    </a:lnTo>
                    <a:lnTo>
                      <a:pt x="25" y="13"/>
                    </a:lnTo>
                    <a:lnTo>
                      <a:pt x="25" y="10"/>
                    </a:lnTo>
                    <a:lnTo>
                      <a:pt x="23" y="5"/>
                    </a:lnTo>
                    <a:lnTo>
                      <a:pt x="20" y="1"/>
                    </a:lnTo>
                    <a:lnTo>
                      <a:pt x="20" y="1"/>
                    </a:lnTo>
                    <a:lnTo>
                      <a:pt x="15" y="0"/>
                    </a:lnTo>
                    <a:lnTo>
                      <a:pt x="10" y="0"/>
                    </a:lnTo>
                    <a:lnTo>
                      <a:pt x="7" y="1"/>
                    </a:lnTo>
                    <a:lnTo>
                      <a:pt x="2" y="5"/>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 name="Google Shape;504;p42"/>
              <p:cNvSpPr/>
              <p:nvPr/>
            </p:nvSpPr>
            <p:spPr>
              <a:xfrm>
                <a:off x="4845049" y="3638550"/>
                <a:ext cx="19050" cy="19050"/>
              </a:xfrm>
              <a:custGeom>
                <a:rect b="b" l="l" r="r" t="t"/>
                <a:pathLst>
                  <a:path extrusionOk="0" h="23" w="25">
                    <a:moveTo>
                      <a:pt x="2" y="5"/>
                    </a:moveTo>
                    <a:lnTo>
                      <a:pt x="2" y="5"/>
                    </a:lnTo>
                    <a:lnTo>
                      <a:pt x="0" y="10"/>
                    </a:lnTo>
                    <a:lnTo>
                      <a:pt x="0" y="13"/>
                    </a:lnTo>
                    <a:lnTo>
                      <a:pt x="2" y="18"/>
                    </a:lnTo>
                    <a:lnTo>
                      <a:pt x="7" y="21"/>
                    </a:lnTo>
                    <a:lnTo>
                      <a:pt x="7" y="21"/>
                    </a:lnTo>
                    <a:lnTo>
                      <a:pt x="10" y="23"/>
                    </a:lnTo>
                    <a:lnTo>
                      <a:pt x="15" y="23"/>
                    </a:lnTo>
                    <a:lnTo>
                      <a:pt x="20" y="21"/>
                    </a:lnTo>
                    <a:lnTo>
                      <a:pt x="23" y="18"/>
                    </a:lnTo>
                    <a:lnTo>
                      <a:pt x="23" y="18"/>
                    </a:lnTo>
                    <a:lnTo>
                      <a:pt x="25" y="13"/>
                    </a:lnTo>
                    <a:lnTo>
                      <a:pt x="25" y="10"/>
                    </a:lnTo>
                    <a:lnTo>
                      <a:pt x="23" y="5"/>
                    </a:lnTo>
                    <a:lnTo>
                      <a:pt x="20" y="1"/>
                    </a:lnTo>
                    <a:lnTo>
                      <a:pt x="20" y="1"/>
                    </a:lnTo>
                    <a:lnTo>
                      <a:pt x="15" y="0"/>
                    </a:lnTo>
                    <a:lnTo>
                      <a:pt x="10" y="0"/>
                    </a:lnTo>
                    <a:lnTo>
                      <a:pt x="7" y="1"/>
                    </a:lnTo>
                    <a:lnTo>
                      <a:pt x="2" y="5"/>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5" name="Google Shape;505;p42"/>
              <p:cNvSpPr/>
              <p:nvPr/>
            </p:nvSpPr>
            <p:spPr>
              <a:xfrm>
                <a:off x="4860924" y="3700462"/>
                <a:ext cx="19050" cy="17463"/>
              </a:xfrm>
              <a:custGeom>
                <a:rect b="b" l="l" r="r" t="t"/>
                <a:pathLst>
                  <a:path extrusionOk="0" h="23" w="23">
                    <a:moveTo>
                      <a:pt x="2" y="5"/>
                    </a:moveTo>
                    <a:lnTo>
                      <a:pt x="2" y="5"/>
                    </a:lnTo>
                    <a:lnTo>
                      <a:pt x="0" y="10"/>
                    </a:lnTo>
                    <a:lnTo>
                      <a:pt x="0" y="15"/>
                    </a:lnTo>
                    <a:lnTo>
                      <a:pt x="2" y="18"/>
                    </a:lnTo>
                    <a:lnTo>
                      <a:pt x="5" y="21"/>
                    </a:lnTo>
                    <a:lnTo>
                      <a:pt x="5" y="21"/>
                    </a:lnTo>
                    <a:lnTo>
                      <a:pt x="8" y="23"/>
                    </a:lnTo>
                    <a:lnTo>
                      <a:pt x="13" y="23"/>
                    </a:lnTo>
                    <a:lnTo>
                      <a:pt x="18" y="21"/>
                    </a:lnTo>
                    <a:lnTo>
                      <a:pt x="22" y="18"/>
                    </a:lnTo>
                    <a:lnTo>
                      <a:pt x="22" y="18"/>
                    </a:lnTo>
                    <a:lnTo>
                      <a:pt x="23" y="13"/>
                    </a:lnTo>
                    <a:lnTo>
                      <a:pt x="23" y="10"/>
                    </a:lnTo>
                    <a:lnTo>
                      <a:pt x="22" y="5"/>
                    </a:lnTo>
                    <a:lnTo>
                      <a:pt x="18" y="2"/>
                    </a:lnTo>
                    <a:lnTo>
                      <a:pt x="18" y="2"/>
                    </a:lnTo>
                    <a:lnTo>
                      <a:pt x="13" y="0"/>
                    </a:lnTo>
                    <a:lnTo>
                      <a:pt x="8" y="0"/>
                    </a:lnTo>
                    <a:lnTo>
                      <a:pt x="5" y="2"/>
                    </a:lnTo>
                    <a:lnTo>
                      <a:pt x="2" y="5"/>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6" name="Google Shape;506;p42"/>
              <p:cNvSpPr/>
              <p:nvPr/>
            </p:nvSpPr>
            <p:spPr>
              <a:xfrm>
                <a:off x="4860924" y="3700462"/>
                <a:ext cx="19050" cy="17463"/>
              </a:xfrm>
              <a:custGeom>
                <a:rect b="b" l="l" r="r" t="t"/>
                <a:pathLst>
                  <a:path extrusionOk="0" h="23" w="23">
                    <a:moveTo>
                      <a:pt x="2" y="5"/>
                    </a:moveTo>
                    <a:lnTo>
                      <a:pt x="2" y="5"/>
                    </a:lnTo>
                    <a:lnTo>
                      <a:pt x="0" y="10"/>
                    </a:lnTo>
                    <a:lnTo>
                      <a:pt x="0" y="15"/>
                    </a:lnTo>
                    <a:lnTo>
                      <a:pt x="2" y="18"/>
                    </a:lnTo>
                    <a:lnTo>
                      <a:pt x="5" y="21"/>
                    </a:lnTo>
                    <a:lnTo>
                      <a:pt x="5" y="21"/>
                    </a:lnTo>
                    <a:lnTo>
                      <a:pt x="8" y="23"/>
                    </a:lnTo>
                    <a:lnTo>
                      <a:pt x="13" y="23"/>
                    </a:lnTo>
                    <a:lnTo>
                      <a:pt x="18" y="21"/>
                    </a:lnTo>
                    <a:lnTo>
                      <a:pt x="22" y="18"/>
                    </a:lnTo>
                    <a:lnTo>
                      <a:pt x="22" y="18"/>
                    </a:lnTo>
                    <a:lnTo>
                      <a:pt x="23" y="13"/>
                    </a:lnTo>
                    <a:lnTo>
                      <a:pt x="23" y="10"/>
                    </a:lnTo>
                    <a:lnTo>
                      <a:pt x="22" y="5"/>
                    </a:lnTo>
                    <a:lnTo>
                      <a:pt x="18" y="2"/>
                    </a:lnTo>
                    <a:lnTo>
                      <a:pt x="18" y="2"/>
                    </a:lnTo>
                    <a:lnTo>
                      <a:pt x="13" y="0"/>
                    </a:lnTo>
                    <a:lnTo>
                      <a:pt x="8" y="0"/>
                    </a:lnTo>
                    <a:lnTo>
                      <a:pt x="5" y="2"/>
                    </a:lnTo>
                    <a:lnTo>
                      <a:pt x="2" y="5"/>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 name="Google Shape;507;p42"/>
              <p:cNvSpPr/>
              <p:nvPr/>
            </p:nvSpPr>
            <p:spPr>
              <a:xfrm>
                <a:off x="4830762" y="3624262"/>
                <a:ext cx="14288" cy="12700"/>
              </a:xfrm>
              <a:custGeom>
                <a:rect b="b" l="l" r="r" t="t"/>
                <a:pathLst>
                  <a:path extrusionOk="0" h="17" w="18">
                    <a:moveTo>
                      <a:pt x="2" y="3"/>
                    </a:moveTo>
                    <a:lnTo>
                      <a:pt x="2" y="3"/>
                    </a:lnTo>
                    <a:lnTo>
                      <a:pt x="0" y="7"/>
                    </a:lnTo>
                    <a:lnTo>
                      <a:pt x="0" y="10"/>
                    </a:lnTo>
                    <a:lnTo>
                      <a:pt x="2" y="13"/>
                    </a:lnTo>
                    <a:lnTo>
                      <a:pt x="5" y="15"/>
                    </a:lnTo>
                    <a:lnTo>
                      <a:pt x="5" y="15"/>
                    </a:lnTo>
                    <a:lnTo>
                      <a:pt x="8" y="17"/>
                    </a:lnTo>
                    <a:lnTo>
                      <a:pt x="11" y="17"/>
                    </a:lnTo>
                    <a:lnTo>
                      <a:pt x="13" y="15"/>
                    </a:lnTo>
                    <a:lnTo>
                      <a:pt x="16" y="13"/>
                    </a:lnTo>
                    <a:lnTo>
                      <a:pt x="16" y="13"/>
                    </a:lnTo>
                    <a:lnTo>
                      <a:pt x="18" y="10"/>
                    </a:lnTo>
                    <a:lnTo>
                      <a:pt x="18" y="7"/>
                    </a:lnTo>
                    <a:lnTo>
                      <a:pt x="16" y="3"/>
                    </a:lnTo>
                    <a:lnTo>
                      <a:pt x="13" y="2"/>
                    </a:lnTo>
                    <a:lnTo>
                      <a:pt x="13" y="2"/>
                    </a:lnTo>
                    <a:lnTo>
                      <a:pt x="11" y="0"/>
                    </a:lnTo>
                    <a:lnTo>
                      <a:pt x="8" y="0"/>
                    </a:lnTo>
                    <a:lnTo>
                      <a:pt x="5" y="2"/>
                    </a:lnTo>
                    <a:lnTo>
                      <a:pt x="2" y="3"/>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 name="Google Shape;508;p42"/>
              <p:cNvSpPr/>
              <p:nvPr/>
            </p:nvSpPr>
            <p:spPr>
              <a:xfrm>
                <a:off x="4830762" y="3624262"/>
                <a:ext cx="14288" cy="12700"/>
              </a:xfrm>
              <a:custGeom>
                <a:rect b="b" l="l" r="r" t="t"/>
                <a:pathLst>
                  <a:path extrusionOk="0" h="17" w="18">
                    <a:moveTo>
                      <a:pt x="2" y="3"/>
                    </a:moveTo>
                    <a:lnTo>
                      <a:pt x="2" y="3"/>
                    </a:lnTo>
                    <a:lnTo>
                      <a:pt x="0" y="7"/>
                    </a:lnTo>
                    <a:lnTo>
                      <a:pt x="0" y="10"/>
                    </a:lnTo>
                    <a:lnTo>
                      <a:pt x="2" y="13"/>
                    </a:lnTo>
                    <a:lnTo>
                      <a:pt x="5" y="15"/>
                    </a:lnTo>
                    <a:lnTo>
                      <a:pt x="5" y="15"/>
                    </a:lnTo>
                    <a:lnTo>
                      <a:pt x="8" y="17"/>
                    </a:lnTo>
                    <a:lnTo>
                      <a:pt x="11" y="17"/>
                    </a:lnTo>
                    <a:lnTo>
                      <a:pt x="13" y="15"/>
                    </a:lnTo>
                    <a:lnTo>
                      <a:pt x="16" y="13"/>
                    </a:lnTo>
                    <a:lnTo>
                      <a:pt x="16" y="13"/>
                    </a:lnTo>
                    <a:lnTo>
                      <a:pt x="18" y="10"/>
                    </a:lnTo>
                    <a:lnTo>
                      <a:pt x="18" y="7"/>
                    </a:lnTo>
                    <a:lnTo>
                      <a:pt x="16" y="3"/>
                    </a:lnTo>
                    <a:lnTo>
                      <a:pt x="13" y="2"/>
                    </a:lnTo>
                    <a:lnTo>
                      <a:pt x="13" y="2"/>
                    </a:lnTo>
                    <a:lnTo>
                      <a:pt x="11" y="0"/>
                    </a:lnTo>
                    <a:lnTo>
                      <a:pt x="8" y="0"/>
                    </a:lnTo>
                    <a:lnTo>
                      <a:pt x="5" y="2"/>
                    </a:lnTo>
                    <a:lnTo>
                      <a:pt x="2" y="3"/>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9" name="Google Shape;509;p42"/>
              <p:cNvSpPr/>
              <p:nvPr/>
            </p:nvSpPr>
            <p:spPr>
              <a:xfrm>
                <a:off x="4859337" y="3659187"/>
                <a:ext cx="12700" cy="12700"/>
              </a:xfrm>
              <a:custGeom>
                <a:rect b="b" l="l" r="r" t="t"/>
                <a:pathLst>
                  <a:path extrusionOk="0" h="16" w="16">
                    <a:moveTo>
                      <a:pt x="0" y="3"/>
                    </a:moveTo>
                    <a:lnTo>
                      <a:pt x="0" y="3"/>
                    </a:lnTo>
                    <a:lnTo>
                      <a:pt x="0" y="7"/>
                    </a:lnTo>
                    <a:lnTo>
                      <a:pt x="0" y="10"/>
                    </a:lnTo>
                    <a:lnTo>
                      <a:pt x="0" y="13"/>
                    </a:lnTo>
                    <a:lnTo>
                      <a:pt x="3" y="15"/>
                    </a:lnTo>
                    <a:lnTo>
                      <a:pt x="3" y="15"/>
                    </a:lnTo>
                    <a:lnTo>
                      <a:pt x="6" y="16"/>
                    </a:lnTo>
                    <a:lnTo>
                      <a:pt x="9" y="16"/>
                    </a:lnTo>
                    <a:lnTo>
                      <a:pt x="13" y="15"/>
                    </a:lnTo>
                    <a:lnTo>
                      <a:pt x="14" y="13"/>
                    </a:lnTo>
                    <a:lnTo>
                      <a:pt x="14" y="13"/>
                    </a:lnTo>
                    <a:lnTo>
                      <a:pt x="16" y="10"/>
                    </a:lnTo>
                    <a:lnTo>
                      <a:pt x="16" y="7"/>
                    </a:lnTo>
                    <a:lnTo>
                      <a:pt x="14" y="3"/>
                    </a:lnTo>
                    <a:lnTo>
                      <a:pt x="13" y="2"/>
                    </a:lnTo>
                    <a:lnTo>
                      <a:pt x="13" y="2"/>
                    </a:lnTo>
                    <a:lnTo>
                      <a:pt x="9" y="0"/>
                    </a:lnTo>
                    <a:lnTo>
                      <a:pt x="6" y="0"/>
                    </a:lnTo>
                    <a:lnTo>
                      <a:pt x="3" y="2"/>
                    </a:lnTo>
                    <a:lnTo>
                      <a:pt x="0" y="3"/>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 name="Google Shape;510;p42"/>
              <p:cNvSpPr/>
              <p:nvPr/>
            </p:nvSpPr>
            <p:spPr>
              <a:xfrm>
                <a:off x="4859337" y="3659187"/>
                <a:ext cx="12700" cy="12700"/>
              </a:xfrm>
              <a:custGeom>
                <a:rect b="b" l="l" r="r" t="t"/>
                <a:pathLst>
                  <a:path extrusionOk="0" h="16" w="16">
                    <a:moveTo>
                      <a:pt x="0" y="3"/>
                    </a:moveTo>
                    <a:lnTo>
                      <a:pt x="0" y="3"/>
                    </a:lnTo>
                    <a:lnTo>
                      <a:pt x="0" y="7"/>
                    </a:lnTo>
                    <a:lnTo>
                      <a:pt x="0" y="10"/>
                    </a:lnTo>
                    <a:lnTo>
                      <a:pt x="0" y="13"/>
                    </a:lnTo>
                    <a:lnTo>
                      <a:pt x="3" y="15"/>
                    </a:lnTo>
                    <a:lnTo>
                      <a:pt x="3" y="15"/>
                    </a:lnTo>
                    <a:lnTo>
                      <a:pt x="6" y="16"/>
                    </a:lnTo>
                    <a:lnTo>
                      <a:pt x="9" y="16"/>
                    </a:lnTo>
                    <a:lnTo>
                      <a:pt x="13" y="15"/>
                    </a:lnTo>
                    <a:lnTo>
                      <a:pt x="14" y="13"/>
                    </a:lnTo>
                    <a:lnTo>
                      <a:pt x="14" y="13"/>
                    </a:lnTo>
                    <a:lnTo>
                      <a:pt x="16" y="10"/>
                    </a:lnTo>
                    <a:lnTo>
                      <a:pt x="16" y="7"/>
                    </a:lnTo>
                    <a:lnTo>
                      <a:pt x="14" y="3"/>
                    </a:lnTo>
                    <a:lnTo>
                      <a:pt x="13" y="2"/>
                    </a:lnTo>
                    <a:lnTo>
                      <a:pt x="13" y="2"/>
                    </a:lnTo>
                    <a:lnTo>
                      <a:pt x="9" y="0"/>
                    </a:lnTo>
                    <a:lnTo>
                      <a:pt x="6" y="0"/>
                    </a:lnTo>
                    <a:lnTo>
                      <a:pt x="3" y="2"/>
                    </a:lnTo>
                    <a:lnTo>
                      <a:pt x="0" y="3"/>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 name="Google Shape;511;p42"/>
              <p:cNvSpPr/>
              <p:nvPr/>
            </p:nvSpPr>
            <p:spPr>
              <a:xfrm>
                <a:off x="4857749" y="3679825"/>
                <a:ext cx="12700" cy="12700"/>
              </a:xfrm>
              <a:custGeom>
                <a:rect b="b" l="l" r="r" t="t"/>
                <a:pathLst>
                  <a:path extrusionOk="0" h="17" w="17">
                    <a:moveTo>
                      <a:pt x="0" y="4"/>
                    </a:moveTo>
                    <a:lnTo>
                      <a:pt x="0" y="4"/>
                    </a:lnTo>
                    <a:lnTo>
                      <a:pt x="0" y="7"/>
                    </a:lnTo>
                    <a:lnTo>
                      <a:pt x="0" y="10"/>
                    </a:lnTo>
                    <a:lnTo>
                      <a:pt x="0" y="13"/>
                    </a:lnTo>
                    <a:lnTo>
                      <a:pt x="4" y="17"/>
                    </a:lnTo>
                    <a:lnTo>
                      <a:pt x="4" y="17"/>
                    </a:lnTo>
                    <a:lnTo>
                      <a:pt x="7" y="17"/>
                    </a:lnTo>
                    <a:lnTo>
                      <a:pt x="10" y="17"/>
                    </a:lnTo>
                    <a:lnTo>
                      <a:pt x="13" y="17"/>
                    </a:lnTo>
                    <a:lnTo>
                      <a:pt x="15" y="13"/>
                    </a:lnTo>
                    <a:lnTo>
                      <a:pt x="15" y="13"/>
                    </a:lnTo>
                    <a:lnTo>
                      <a:pt x="17" y="10"/>
                    </a:lnTo>
                    <a:lnTo>
                      <a:pt x="17" y="7"/>
                    </a:lnTo>
                    <a:lnTo>
                      <a:pt x="15" y="4"/>
                    </a:lnTo>
                    <a:lnTo>
                      <a:pt x="13" y="2"/>
                    </a:lnTo>
                    <a:lnTo>
                      <a:pt x="13" y="2"/>
                    </a:lnTo>
                    <a:lnTo>
                      <a:pt x="10" y="0"/>
                    </a:lnTo>
                    <a:lnTo>
                      <a:pt x="7" y="0"/>
                    </a:lnTo>
                    <a:lnTo>
                      <a:pt x="4" y="2"/>
                    </a:lnTo>
                    <a:lnTo>
                      <a:pt x="0" y="4"/>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 name="Google Shape;512;p42"/>
              <p:cNvSpPr/>
              <p:nvPr/>
            </p:nvSpPr>
            <p:spPr>
              <a:xfrm>
                <a:off x="4857749" y="3679825"/>
                <a:ext cx="12700" cy="12700"/>
              </a:xfrm>
              <a:custGeom>
                <a:rect b="b" l="l" r="r" t="t"/>
                <a:pathLst>
                  <a:path extrusionOk="0" h="17" w="17">
                    <a:moveTo>
                      <a:pt x="0" y="4"/>
                    </a:moveTo>
                    <a:lnTo>
                      <a:pt x="0" y="4"/>
                    </a:lnTo>
                    <a:lnTo>
                      <a:pt x="0" y="7"/>
                    </a:lnTo>
                    <a:lnTo>
                      <a:pt x="0" y="10"/>
                    </a:lnTo>
                    <a:lnTo>
                      <a:pt x="0" y="13"/>
                    </a:lnTo>
                    <a:lnTo>
                      <a:pt x="4" y="17"/>
                    </a:lnTo>
                    <a:lnTo>
                      <a:pt x="4" y="17"/>
                    </a:lnTo>
                    <a:lnTo>
                      <a:pt x="7" y="17"/>
                    </a:lnTo>
                    <a:lnTo>
                      <a:pt x="10" y="17"/>
                    </a:lnTo>
                    <a:lnTo>
                      <a:pt x="13" y="17"/>
                    </a:lnTo>
                    <a:lnTo>
                      <a:pt x="15" y="13"/>
                    </a:lnTo>
                    <a:lnTo>
                      <a:pt x="15" y="13"/>
                    </a:lnTo>
                    <a:lnTo>
                      <a:pt x="17" y="10"/>
                    </a:lnTo>
                    <a:lnTo>
                      <a:pt x="17" y="7"/>
                    </a:lnTo>
                    <a:lnTo>
                      <a:pt x="15" y="4"/>
                    </a:lnTo>
                    <a:lnTo>
                      <a:pt x="13" y="2"/>
                    </a:lnTo>
                    <a:lnTo>
                      <a:pt x="13" y="2"/>
                    </a:lnTo>
                    <a:lnTo>
                      <a:pt x="10" y="0"/>
                    </a:lnTo>
                    <a:lnTo>
                      <a:pt x="7" y="0"/>
                    </a:lnTo>
                    <a:lnTo>
                      <a:pt x="4" y="2"/>
                    </a:lnTo>
                    <a:lnTo>
                      <a:pt x="0" y="4"/>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 name="Google Shape;513;p42"/>
              <p:cNvSpPr/>
              <p:nvPr/>
            </p:nvSpPr>
            <p:spPr>
              <a:xfrm>
                <a:off x="4659312" y="3533775"/>
                <a:ext cx="19050" cy="19050"/>
              </a:xfrm>
              <a:custGeom>
                <a:rect b="b" l="l" r="r" t="t"/>
                <a:pathLst>
                  <a:path extrusionOk="0" h="25" w="23">
                    <a:moveTo>
                      <a:pt x="2" y="18"/>
                    </a:moveTo>
                    <a:lnTo>
                      <a:pt x="2" y="18"/>
                    </a:lnTo>
                    <a:lnTo>
                      <a:pt x="5" y="21"/>
                    </a:lnTo>
                    <a:lnTo>
                      <a:pt x="8" y="23"/>
                    </a:lnTo>
                    <a:lnTo>
                      <a:pt x="13" y="25"/>
                    </a:lnTo>
                    <a:lnTo>
                      <a:pt x="18" y="23"/>
                    </a:lnTo>
                    <a:lnTo>
                      <a:pt x="18" y="23"/>
                    </a:lnTo>
                    <a:lnTo>
                      <a:pt x="21" y="20"/>
                    </a:lnTo>
                    <a:lnTo>
                      <a:pt x="23" y="15"/>
                    </a:lnTo>
                    <a:lnTo>
                      <a:pt x="23" y="12"/>
                    </a:lnTo>
                    <a:lnTo>
                      <a:pt x="21" y="7"/>
                    </a:lnTo>
                    <a:lnTo>
                      <a:pt x="21" y="7"/>
                    </a:lnTo>
                    <a:lnTo>
                      <a:pt x="20" y="3"/>
                    </a:lnTo>
                    <a:lnTo>
                      <a:pt x="15" y="0"/>
                    </a:lnTo>
                    <a:lnTo>
                      <a:pt x="10" y="0"/>
                    </a:lnTo>
                    <a:lnTo>
                      <a:pt x="7" y="2"/>
                    </a:lnTo>
                    <a:lnTo>
                      <a:pt x="7" y="2"/>
                    </a:lnTo>
                    <a:lnTo>
                      <a:pt x="2" y="5"/>
                    </a:lnTo>
                    <a:lnTo>
                      <a:pt x="0" y="8"/>
                    </a:lnTo>
                    <a:lnTo>
                      <a:pt x="0" y="13"/>
                    </a:lnTo>
                    <a:lnTo>
                      <a:pt x="2" y="18"/>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 name="Google Shape;514;p42"/>
              <p:cNvSpPr/>
              <p:nvPr/>
            </p:nvSpPr>
            <p:spPr>
              <a:xfrm>
                <a:off x="4659312" y="3533775"/>
                <a:ext cx="19050" cy="19050"/>
              </a:xfrm>
              <a:custGeom>
                <a:rect b="b" l="l" r="r" t="t"/>
                <a:pathLst>
                  <a:path extrusionOk="0" h="25" w="23">
                    <a:moveTo>
                      <a:pt x="2" y="18"/>
                    </a:moveTo>
                    <a:lnTo>
                      <a:pt x="2" y="18"/>
                    </a:lnTo>
                    <a:lnTo>
                      <a:pt x="5" y="21"/>
                    </a:lnTo>
                    <a:lnTo>
                      <a:pt x="8" y="23"/>
                    </a:lnTo>
                    <a:lnTo>
                      <a:pt x="13" y="25"/>
                    </a:lnTo>
                    <a:lnTo>
                      <a:pt x="18" y="23"/>
                    </a:lnTo>
                    <a:lnTo>
                      <a:pt x="18" y="23"/>
                    </a:lnTo>
                    <a:lnTo>
                      <a:pt x="21" y="20"/>
                    </a:lnTo>
                    <a:lnTo>
                      <a:pt x="23" y="15"/>
                    </a:lnTo>
                    <a:lnTo>
                      <a:pt x="23" y="12"/>
                    </a:lnTo>
                    <a:lnTo>
                      <a:pt x="21" y="7"/>
                    </a:lnTo>
                    <a:lnTo>
                      <a:pt x="21" y="7"/>
                    </a:lnTo>
                    <a:lnTo>
                      <a:pt x="20" y="3"/>
                    </a:lnTo>
                    <a:lnTo>
                      <a:pt x="15" y="0"/>
                    </a:lnTo>
                    <a:lnTo>
                      <a:pt x="10" y="0"/>
                    </a:lnTo>
                    <a:lnTo>
                      <a:pt x="7" y="2"/>
                    </a:lnTo>
                    <a:lnTo>
                      <a:pt x="7" y="2"/>
                    </a:lnTo>
                    <a:lnTo>
                      <a:pt x="2" y="5"/>
                    </a:lnTo>
                    <a:lnTo>
                      <a:pt x="0" y="8"/>
                    </a:lnTo>
                    <a:lnTo>
                      <a:pt x="0" y="13"/>
                    </a:lnTo>
                    <a:lnTo>
                      <a:pt x="2" y="18"/>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 name="Google Shape;515;p42"/>
              <p:cNvSpPr/>
              <p:nvPr/>
            </p:nvSpPr>
            <p:spPr>
              <a:xfrm>
                <a:off x="4638674" y="3540125"/>
                <a:ext cx="12700" cy="14288"/>
              </a:xfrm>
              <a:custGeom>
                <a:rect b="b" l="l" r="r" t="t"/>
                <a:pathLst>
                  <a:path extrusionOk="0" h="18" w="16">
                    <a:moveTo>
                      <a:pt x="2" y="13"/>
                    </a:moveTo>
                    <a:lnTo>
                      <a:pt x="2" y="13"/>
                    </a:lnTo>
                    <a:lnTo>
                      <a:pt x="3" y="16"/>
                    </a:lnTo>
                    <a:lnTo>
                      <a:pt x="7" y="18"/>
                    </a:lnTo>
                    <a:lnTo>
                      <a:pt x="10" y="18"/>
                    </a:lnTo>
                    <a:lnTo>
                      <a:pt x="13" y="16"/>
                    </a:lnTo>
                    <a:lnTo>
                      <a:pt x="13" y="16"/>
                    </a:lnTo>
                    <a:lnTo>
                      <a:pt x="15" y="15"/>
                    </a:lnTo>
                    <a:lnTo>
                      <a:pt x="16" y="11"/>
                    </a:lnTo>
                    <a:lnTo>
                      <a:pt x="16" y="8"/>
                    </a:lnTo>
                    <a:lnTo>
                      <a:pt x="16" y="5"/>
                    </a:lnTo>
                    <a:lnTo>
                      <a:pt x="16" y="5"/>
                    </a:lnTo>
                    <a:lnTo>
                      <a:pt x="13" y="2"/>
                    </a:lnTo>
                    <a:lnTo>
                      <a:pt x="12" y="2"/>
                    </a:lnTo>
                    <a:lnTo>
                      <a:pt x="8" y="0"/>
                    </a:lnTo>
                    <a:lnTo>
                      <a:pt x="5" y="2"/>
                    </a:lnTo>
                    <a:lnTo>
                      <a:pt x="5" y="2"/>
                    </a:lnTo>
                    <a:lnTo>
                      <a:pt x="2" y="3"/>
                    </a:lnTo>
                    <a:lnTo>
                      <a:pt x="0" y="7"/>
                    </a:lnTo>
                    <a:lnTo>
                      <a:pt x="0" y="10"/>
                    </a:lnTo>
                    <a:lnTo>
                      <a:pt x="2" y="13"/>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 name="Google Shape;516;p42"/>
              <p:cNvSpPr/>
              <p:nvPr/>
            </p:nvSpPr>
            <p:spPr>
              <a:xfrm>
                <a:off x="4638674" y="3540125"/>
                <a:ext cx="12700" cy="14288"/>
              </a:xfrm>
              <a:custGeom>
                <a:rect b="b" l="l" r="r" t="t"/>
                <a:pathLst>
                  <a:path extrusionOk="0" h="18" w="16">
                    <a:moveTo>
                      <a:pt x="2" y="13"/>
                    </a:moveTo>
                    <a:lnTo>
                      <a:pt x="2" y="13"/>
                    </a:lnTo>
                    <a:lnTo>
                      <a:pt x="3" y="16"/>
                    </a:lnTo>
                    <a:lnTo>
                      <a:pt x="7" y="18"/>
                    </a:lnTo>
                    <a:lnTo>
                      <a:pt x="10" y="18"/>
                    </a:lnTo>
                    <a:lnTo>
                      <a:pt x="13" y="16"/>
                    </a:lnTo>
                    <a:lnTo>
                      <a:pt x="13" y="16"/>
                    </a:lnTo>
                    <a:lnTo>
                      <a:pt x="15" y="15"/>
                    </a:lnTo>
                    <a:lnTo>
                      <a:pt x="16" y="11"/>
                    </a:lnTo>
                    <a:lnTo>
                      <a:pt x="16" y="8"/>
                    </a:lnTo>
                    <a:lnTo>
                      <a:pt x="16" y="5"/>
                    </a:lnTo>
                    <a:lnTo>
                      <a:pt x="16" y="5"/>
                    </a:lnTo>
                    <a:lnTo>
                      <a:pt x="13" y="2"/>
                    </a:lnTo>
                    <a:lnTo>
                      <a:pt x="12" y="2"/>
                    </a:lnTo>
                    <a:lnTo>
                      <a:pt x="8" y="0"/>
                    </a:lnTo>
                    <a:lnTo>
                      <a:pt x="5" y="2"/>
                    </a:lnTo>
                    <a:lnTo>
                      <a:pt x="5" y="2"/>
                    </a:lnTo>
                    <a:lnTo>
                      <a:pt x="2" y="3"/>
                    </a:lnTo>
                    <a:lnTo>
                      <a:pt x="0" y="7"/>
                    </a:lnTo>
                    <a:lnTo>
                      <a:pt x="0" y="10"/>
                    </a:lnTo>
                    <a:lnTo>
                      <a:pt x="2" y="13"/>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 name="Google Shape;517;p42"/>
              <p:cNvSpPr/>
              <p:nvPr/>
            </p:nvSpPr>
            <p:spPr>
              <a:xfrm>
                <a:off x="4683124" y="3533775"/>
                <a:ext cx="12700" cy="14288"/>
              </a:xfrm>
              <a:custGeom>
                <a:rect b="b" l="l" r="r" t="t"/>
                <a:pathLst>
                  <a:path extrusionOk="0" h="18" w="16">
                    <a:moveTo>
                      <a:pt x="0" y="13"/>
                    </a:moveTo>
                    <a:lnTo>
                      <a:pt x="0" y="13"/>
                    </a:lnTo>
                    <a:lnTo>
                      <a:pt x="3" y="17"/>
                    </a:lnTo>
                    <a:lnTo>
                      <a:pt x="4" y="17"/>
                    </a:lnTo>
                    <a:lnTo>
                      <a:pt x="8" y="18"/>
                    </a:lnTo>
                    <a:lnTo>
                      <a:pt x="11" y="17"/>
                    </a:lnTo>
                    <a:lnTo>
                      <a:pt x="11" y="17"/>
                    </a:lnTo>
                    <a:lnTo>
                      <a:pt x="14" y="15"/>
                    </a:lnTo>
                    <a:lnTo>
                      <a:pt x="16" y="12"/>
                    </a:lnTo>
                    <a:lnTo>
                      <a:pt x="16" y="8"/>
                    </a:lnTo>
                    <a:lnTo>
                      <a:pt x="14" y="5"/>
                    </a:lnTo>
                    <a:lnTo>
                      <a:pt x="14" y="5"/>
                    </a:lnTo>
                    <a:lnTo>
                      <a:pt x="13" y="2"/>
                    </a:lnTo>
                    <a:lnTo>
                      <a:pt x="9" y="0"/>
                    </a:lnTo>
                    <a:lnTo>
                      <a:pt x="6" y="0"/>
                    </a:lnTo>
                    <a:lnTo>
                      <a:pt x="3" y="2"/>
                    </a:lnTo>
                    <a:lnTo>
                      <a:pt x="3" y="2"/>
                    </a:lnTo>
                    <a:lnTo>
                      <a:pt x="1" y="3"/>
                    </a:lnTo>
                    <a:lnTo>
                      <a:pt x="0" y="7"/>
                    </a:lnTo>
                    <a:lnTo>
                      <a:pt x="0" y="10"/>
                    </a:lnTo>
                    <a:lnTo>
                      <a:pt x="0" y="13"/>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8" name="Google Shape;518;p42"/>
              <p:cNvSpPr/>
              <p:nvPr/>
            </p:nvSpPr>
            <p:spPr>
              <a:xfrm>
                <a:off x="4683124" y="3533775"/>
                <a:ext cx="12700" cy="14288"/>
              </a:xfrm>
              <a:custGeom>
                <a:rect b="b" l="l" r="r" t="t"/>
                <a:pathLst>
                  <a:path extrusionOk="0" h="18" w="16">
                    <a:moveTo>
                      <a:pt x="0" y="13"/>
                    </a:moveTo>
                    <a:lnTo>
                      <a:pt x="0" y="13"/>
                    </a:lnTo>
                    <a:lnTo>
                      <a:pt x="3" y="17"/>
                    </a:lnTo>
                    <a:lnTo>
                      <a:pt x="4" y="17"/>
                    </a:lnTo>
                    <a:lnTo>
                      <a:pt x="8" y="18"/>
                    </a:lnTo>
                    <a:lnTo>
                      <a:pt x="11" y="17"/>
                    </a:lnTo>
                    <a:lnTo>
                      <a:pt x="11" y="17"/>
                    </a:lnTo>
                    <a:lnTo>
                      <a:pt x="14" y="15"/>
                    </a:lnTo>
                    <a:lnTo>
                      <a:pt x="16" y="12"/>
                    </a:lnTo>
                    <a:lnTo>
                      <a:pt x="16" y="8"/>
                    </a:lnTo>
                    <a:lnTo>
                      <a:pt x="14" y="5"/>
                    </a:lnTo>
                    <a:lnTo>
                      <a:pt x="14" y="5"/>
                    </a:lnTo>
                    <a:lnTo>
                      <a:pt x="13" y="2"/>
                    </a:lnTo>
                    <a:lnTo>
                      <a:pt x="9" y="0"/>
                    </a:lnTo>
                    <a:lnTo>
                      <a:pt x="6" y="0"/>
                    </a:lnTo>
                    <a:lnTo>
                      <a:pt x="3" y="2"/>
                    </a:lnTo>
                    <a:lnTo>
                      <a:pt x="3" y="2"/>
                    </a:lnTo>
                    <a:lnTo>
                      <a:pt x="1" y="3"/>
                    </a:lnTo>
                    <a:lnTo>
                      <a:pt x="0" y="7"/>
                    </a:lnTo>
                    <a:lnTo>
                      <a:pt x="0" y="10"/>
                    </a:lnTo>
                    <a:lnTo>
                      <a:pt x="0" y="13"/>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9" name="Google Shape;519;p42"/>
              <p:cNvSpPr/>
              <p:nvPr/>
            </p:nvSpPr>
            <p:spPr>
              <a:xfrm>
                <a:off x="4698999" y="3544887"/>
                <a:ext cx="14288" cy="14288"/>
              </a:xfrm>
              <a:custGeom>
                <a:rect b="b" l="l" r="r" t="t"/>
                <a:pathLst>
                  <a:path extrusionOk="0" h="18" w="16">
                    <a:moveTo>
                      <a:pt x="1" y="13"/>
                    </a:moveTo>
                    <a:lnTo>
                      <a:pt x="1" y="13"/>
                    </a:lnTo>
                    <a:lnTo>
                      <a:pt x="3" y="16"/>
                    </a:lnTo>
                    <a:lnTo>
                      <a:pt x="6" y="18"/>
                    </a:lnTo>
                    <a:lnTo>
                      <a:pt x="10" y="18"/>
                    </a:lnTo>
                    <a:lnTo>
                      <a:pt x="13" y="16"/>
                    </a:lnTo>
                    <a:lnTo>
                      <a:pt x="13" y="16"/>
                    </a:lnTo>
                    <a:lnTo>
                      <a:pt x="14" y="15"/>
                    </a:lnTo>
                    <a:lnTo>
                      <a:pt x="16" y="11"/>
                    </a:lnTo>
                    <a:lnTo>
                      <a:pt x="16" y="8"/>
                    </a:lnTo>
                    <a:lnTo>
                      <a:pt x="16" y="5"/>
                    </a:lnTo>
                    <a:lnTo>
                      <a:pt x="16" y="5"/>
                    </a:lnTo>
                    <a:lnTo>
                      <a:pt x="13" y="2"/>
                    </a:lnTo>
                    <a:lnTo>
                      <a:pt x="11" y="2"/>
                    </a:lnTo>
                    <a:lnTo>
                      <a:pt x="8" y="0"/>
                    </a:lnTo>
                    <a:lnTo>
                      <a:pt x="5" y="2"/>
                    </a:lnTo>
                    <a:lnTo>
                      <a:pt x="5" y="2"/>
                    </a:lnTo>
                    <a:lnTo>
                      <a:pt x="1" y="3"/>
                    </a:lnTo>
                    <a:lnTo>
                      <a:pt x="0" y="6"/>
                    </a:lnTo>
                    <a:lnTo>
                      <a:pt x="0" y="10"/>
                    </a:lnTo>
                    <a:lnTo>
                      <a:pt x="1" y="13"/>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 name="Google Shape;520;p42"/>
              <p:cNvSpPr/>
              <p:nvPr/>
            </p:nvSpPr>
            <p:spPr>
              <a:xfrm>
                <a:off x="4698999" y="3544887"/>
                <a:ext cx="14288" cy="14288"/>
              </a:xfrm>
              <a:custGeom>
                <a:rect b="b" l="l" r="r" t="t"/>
                <a:pathLst>
                  <a:path extrusionOk="0" h="18" w="16">
                    <a:moveTo>
                      <a:pt x="1" y="13"/>
                    </a:moveTo>
                    <a:lnTo>
                      <a:pt x="1" y="13"/>
                    </a:lnTo>
                    <a:lnTo>
                      <a:pt x="3" y="16"/>
                    </a:lnTo>
                    <a:lnTo>
                      <a:pt x="6" y="18"/>
                    </a:lnTo>
                    <a:lnTo>
                      <a:pt x="10" y="18"/>
                    </a:lnTo>
                    <a:lnTo>
                      <a:pt x="13" y="16"/>
                    </a:lnTo>
                    <a:lnTo>
                      <a:pt x="13" y="16"/>
                    </a:lnTo>
                    <a:lnTo>
                      <a:pt x="14" y="15"/>
                    </a:lnTo>
                    <a:lnTo>
                      <a:pt x="16" y="11"/>
                    </a:lnTo>
                    <a:lnTo>
                      <a:pt x="16" y="8"/>
                    </a:lnTo>
                    <a:lnTo>
                      <a:pt x="16" y="5"/>
                    </a:lnTo>
                    <a:lnTo>
                      <a:pt x="16" y="5"/>
                    </a:lnTo>
                    <a:lnTo>
                      <a:pt x="13" y="2"/>
                    </a:lnTo>
                    <a:lnTo>
                      <a:pt x="11" y="2"/>
                    </a:lnTo>
                    <a:lnTo>
                      <a:pt x="8" y="0"/>
                    </a:lnTo>
                    <a:lnTo>
                      <a:pt x="5" y="2"/>
                    </a:lnTo>
                    <a:lnTo>
                      <a:pt x="5" y="2"/>
                    </a:lnTo>
                    <a:lnTo>
                      <a:pt x="1" y="3"/>
                    </a:lnTo>
                    <a:lnTo>
                      <a:pt x="0" y="6"/>
                    </a:lnTo>
                    <a:lnTo>
                      <a:pt x="0" y="10"/>
                    </a:lnTo>
                    <a:lnTo>
                      <a:pt x="1" y="13"/>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 name="Google Shape;521;p42"/>
              <p:cNvSpPr/>
              <p:nvPr/>
            </p:nvSpPr>
            <p:spPr>
              <a:xfrm>
                <a:off x="4603749" y="3943350"/>
                <a:ext cx="19050" cy="19050"/>
              </a:xfrm>
              <a:custGeom>
                <a:rect b="b" l="l" r="r" t="t"/>
                <a:pathLst>
                  <a:path extrusionOk="0" h="25" w="25">
                    <a:moveTo>
                      <a:pt x="25" y="12"/>
                    </a:moveTo>
                    <a:lnTo>
                      <a:pt x="25" y="12"/>
                    </a:lnTo>
                    <a:lnTo>
                      <a:pt x="23" y="9"/>
                    </a:lnTo>
                    <a:lnTo>
                      <a:pt x="20" y="4"/>
                    </a:lnTo>
                    <a:lnTo>
                      <a:pt x="17" y="2"/>
                    </a:lnTo>
                    <a:lnTo>
                      <a:pt x="12" y="0"/>
                    </a:lnTo>
                    <a:lnTo>
                      <a:pt x="12" y="0"/>
                    </a:lnTo>
                    <a:lnTo>
                      <a:pt x="7" y="2"/>
                    </a:lnTo>
                    <a:lnTo>
                      <a:pt x="3" y="4"/>
                    </a:lnTo>
                    <a:lnTo>
                      <a:pt x="2" y="9"/>
                    </a:lnTo>
                    <a:lnTo>
                      <a:pt x="0" y="14"/>
                    </a:lnTo>
                    <a:lnTo>
                      <a:pt x="0" y="14"/>
                    </a:lnTo>
                    <a:lnTo>
                      <a:pt x="2" y="18"/>
                    </a:lnTo>
                    <a:lnTo>
                      <a:pt x="3" y="22"/>
                    </a:lnTo>
                    <a:lnTo>
                      <a:pt x="8" y="23"/>
                    </a:lnTo>
                    <a:lnTo>
                      <a:pt x="13" y="25"/>
                    </a:lnTo>
                    <a:lnTo>
                      <a:pt x="13" y="25"/>
                    </a:lnTo>
                    <a:lnTo>
                      <a:pt x="17" y="23"/>
                    </a:lnTo>
                    <a:lnTo>
                      <a:pt x="21" y="22"/>
                    </a:lnTo>
                    <a:lnTo>
                      <a:pt x="23" y="17"/>
                    </a:lnTo>
                    <a:lnTo>
                      <a:pt x="25" y="12"/>
                    </a:lnTo>
                    <a:lnTo>
                      <a:pt x="25" y="12"/>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 name="Google Shape;522;p42"/>
              <p:cNvSpPr/>
              <p:nvPr/>
            </p:nvSpPr>
            <p:spPr>
              <a:xfrm>
                <a:off x="4629149" y="3951287"/>
                <a:ext cx="14288" cy="14288"/>
              </a:xfrm>
              <a:custGeom>
                <a:rect b="b" l="l" r="r" t="t"/>
                <a:pathLst>
                  <a:path extrusionOk="0" h="16" w="16">
                    <a:moveTo>
                      <a:pt x="16" y="8"/>
                    </a:moveTo>
                    <a:lnTo>
                      <a:pt x="16" y="8"/>
                    </a:lnTo>
                    <a:lnTo>
                      <a:pt x="16" y="5"/>
                    </a:lnTo>
                    <a:lnTo>
                      <a:pt x="14" y="2"/>
                    </a:lnTo>
                    <a:lnTo>
                      <a:pt x="11" y="0"/>
                    </a:lnTo>
                    <a:lnTo>
                      <a:pt x="8" y="0"/>
                    </a:lnTo>
                    <a:lnTo>
                      <a:pt x="8" y="0"/>
                    </a:lnTo>
                    <a:lnTo>
                      <a:pt x="5" y="0"/>
                    </a:lnTo>
                    <a:lnTo>
                      <a:pt x="1" y="2"/>
                    </a:lnTo>
                    <a:lnTo>
                      <a:pt x="0" y="5"/>
                    </a:lnTo>
                    <a:lnTo>
                      <a:pt x="0" y="8"/>
                    </a:lnTo>
                    <a:lnTo>
                      <a:pt x="0" y="8"/>
                    </a:lnTo>
                    <a:lnTo>
                      <a:pt x="0" y="11"/>
                    </a:lnTo>
                    <a:lnTo>
                      <a:pt x="3" y="15"/>
                    </a:lnTo>
                    <a:lnTo>
                      <a:pt x="5" y="16"/>
                    </a:lnTo>
                    <a:lnTo>
                      <a:pt x="8" y="16"/>
                    </a:lnTo>
                    <a:lnTo>
                      <a:pt x="8" y="16"/>
                    </a:lnTo>
                    <a:lnTo>
                      <a:pt x="11" y="16"/>
                    </a:lnTo>
                    <a:lnTo>
                      <a:pt x="14" y="15"/>
                    </a:lnTo>
                    <a:lnTo>
                      <a:pt x="16" y="11"/>
                    </a:lnTo>
                    <a:lnTo>
                      <a:pt x="16" y="8"/>
                    </a:lnTo>
                    <a:lnTo>
                      <a:pt x="16" y="8"/>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3" name="Google Shape;523;p42"/>
              <p:cNvSpPr/>
              <p:nvPr/>
            </p:nvSpPr>
            <p:spPr>
              <a:xfrm>
                <a:off x="4587874" y="3938587"/>
                <a:ext cx="12700" cy="12700"/>
              </a:xfrm>
              <a:custGeom>
                <a:rect b="b" l="l" r="r" t="t"/>
                <a:pathLst>
                  <a:path extrusionOk="0" h="16" w="18">
                    <a:moveTo>
                      <a:pt x="18" y="8"/>
                    </a:moveTo>
                    <a:lnTo>
                      <a:pt x="18" y="8"/>
                    </a:lnTo>
                    <a:lnTo>
                      <a:pt x="16" y="4"/>
                    </a:lnTo>
                    <a:lnTo>
                      <a:pt x="15" y="1"/>
                    </a:lnTo>
                    <a:lnTo>
                      <a:pt x="11" y="0"/>
                    </a:lnTo>
                    <a:lnTo>
                      <a:pt x="8" y="0"/>
                    </a:lnTo>
                    <a:lnTo>
                      <a:pt x="8" y="0"/>
                    </a:lnTo>
                    <a:lnTo>
                      <a:pt x="5" y="0"/>
                    </a:lnTo>
                    <a:lnTo>
                      <a:pt x="3" y="1"/>
                    </a:lnTo>
                    <a:lnTo>
                      <a:pt x="2" y="4"/>
                    </a:lnTo>
                    <a:lnTo>
                      <a:pt x="0" y="8"/>
                    </a:lnTo>
                    <a:lnTo>
                      <a:pt x="0" y="8"/>
                    </a:lnTo>
                    <a:lnTo>
                      <a:pt x="2" y="11"/>
                    </a:lnTo>
                    <a:lnTo>
                      <a:pt x="3" y="14"/>
                    </a:lnTo>
                    <a:lnTo>
                      <a:pt x="7" y="16"/>
                    </a:lnTo>
                    <a:lnTo>
                      <a:pt x="10" y="16"/>
                    </a:lnTo>
                    <a:lnTo>
                      <a:pt x="10" y="16"/>
                    </a:lnTo>
                    <a:lnTo>
                      <a:pt x="13" y="16"/>
                    </a:lnTo>
                    <a:lnTo>
                      <a:pt x="15" y="14"/>
                    </a:lnTo>
                    <a:lnTo>
                      <a:pt x="16" y="11"/>
                    </a:lnTo>
                    <a:lnTo>
                      <a:pt x="18" y="8"/>
                    </a:lnTo>
                    <a:lnTo>
                      <a:pt x="18" y="8"/>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4" name="Google Shape;524;p42"/>
              <p:cNvSpPr/>
              <p:nvPr/>
            </p:nvSpPr>
            <p:spPr>
              <a:xfrm>
                <a:off x="4578349" y="3919537"/>
                <a:ext cx="12700" cy="14288"/>
              </a:xfrm>
              <a:custGeom>
                <a:rect b="b" l="l" r="r" t="t"/>
                <a:pathLst>
                  <a:path extrusionOk="0" h="18" w="16">
                    <a:moveTo>
                      <a:pt x="16" y="10"/>
                    </a:moveTo>
                    <a:lnTo>
                      <a:pt x="16" y="10"/>
                    </a:lnTo>
                    <a:lnTo>
                      <a:pt x="16" y="7"/>
                    </a:lnTo>
                    <a:lnTo>
                      <a:pt x="13" y="3"/>
                    </a:lnTo>
                    <a:lnTo>
                      <a:pt x="11" y="2"/>
                    </a:lnTo>
                    <a:lnTo>
                      <a:pt x="8" y="0"/>
                    </a:lnTo>
                    <a:lnTo>
                      <a:pt x="8" y="0"/>
                    </a:lnTo>
                    <a:lnTo>
                      <a:pt x="5" y="2"/>
                    </a:lnTo>
                    <a:lnTo>
                      <a:pt x="1" y="3"/>
                    </a:lnTo>
                    <a:lnTo>
                      <a:pt x="0" y="7"/>
                    </a:lnTo>
                    <a:lnTo>
                      <a:pt x="0" y="10"/>
                    </a:lnTo>
                    <a:lnTo>
                      <a:pt x="0" y="10"/>
                    </a:lnTo>
                    <a:lnTo>
                      <a:pt x="0" y="13"/>
                    </a:lnTo>
                    <a:lnTo>
                      <a:pt x="1" y="15"/>
                    </a:lnTo>
                    <a:lnTo>
                      <a:pt x="5" y="18"/>
                    </a:lnTo>
                    <a:lnTo>
                      <a:pt x="8" y="18"/>
                    </a:lnTo>
                    <a:lnTo>
                      <a:pt x="8" y="18"/>
                    </a:lnTo>
                    <a:lnTo>
                      <a:pt x="11" y="16"/>
                    </a:lnTo>
                    <a:lnTo>
                      <a:pt x="14" y="15"/>
                    </a:lnTo>
                    <a:lnTo>
                      <a:pt x="16" y="13"/>
                    </a:lnTo>
                    <a:lnTo>
                      <a:pt x="16" y="10"/>
                    </a:lnTo>
                    <a:lnTo>
                      <a:pt x="16" y="10"/>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5" name="Google Shape;525;p42"/>
              <p:cNvSpPr/>
              <p:nvPr/>
            </p:nvSpPr>
            <p:spPr>
              <a:xfrm>
                <a:off x="4713287" y="3944937"/>
                <a:ext cx="17463" cy="17463"/>
              </a:xfrm>
              <a:custGeom>
                <a:rect b="b" l="l" r="r" t="t"/>
                <a:pathLst>
                  <a:path extrusionOk="0" h="23" w="23">
                    <a:moveTo>
                      <a:pt x="21" y="3"/>
                    </a:moveTo>
                    <a:lnTo>
                      <a:pt x="21" y="3"/>
                    </a:lnTo>
                    <a:lnTo>
                      <a:pt x="18" y="2"/>
                    </a:lnTo>
                    <a:lnTo>
                      <a:pt x="13" y="0"/>
                    </a:lnTo>
                    <a:lnTo>
                      <a:pt x="8" y="0"/>
                    </a:lnTo>
                    <a:lnTo>
                      <a:pt x="5" y="2"/>
                    </a:lnTo>
                    <a:lnTo>
                      <a:pt x="5" y="2"/>
                    </a:lnTo>
                    <a:lnTo>
                      <a:pt x="2" y="7"/>
                    </a:lnTo>
                    <a:lnTo>
                      <a:pt x="0" y="10"/>
                    </a:lnTo>
                    <a:lnTo>
                      <a:pt x="0" y="15"/>
                    </a:lnTo>
                    <a:lnTo>
                      <a:pt x="3" y="20"/>
                    </a:lnTo>
                    <a:lnTo>
                      <a:pt x="3" y="20"/>
                    </a:lnTo>
                    <a:lnTo>
                      <a:pt x="7" y="23"/>
                    </a:lnTo>
                    <a:lnTo>
                      <a:pt x="11" y="23"/>
                    </a:lnTo>
                    <a:lnTo>
                      <a:pt x="15" y="23"/>
                    </a:lnTo>
                    <a:lnTo>
                      <a:pt x="20" y="21"/>
                    </a:lnTo>
                    <a:lnTo>
                      <a:pt x="20" y="21"/>
                    </a:lnTo>
                    <a:lnTo>
                      <a:pt x="23" y="16"/>
                    </a:lnTo>
                    <a:lnTo>
                      <a:pt x="23" y="13"/>
                    </a:lnTo>
                    <a:lnTo>
                      <a:pt x="23" y="8"/>
                    </a:lnTo>
                    <a:lnTo>
                      <a:pt x="21" y="3"/>
                    </a:lnTo>
                    <a:lnTo>
                      <a:pt x="21" y="3"/>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6" name="Google Shape;526;p42"/>
              <p:cNvSpPr/>
              <p:nvPr/>
            </p:nvSpPr>
            <p:spPr>
              <a:xfrm>
                <a:off x="4737099" y="3937000"/>
                <a:ext cx="12700" cy="14288"/>
              </a:xfrm>
              <a:custGeom>
                <a:rect b="b" l="l" r="r" t="t"/>
                <a:pathLst>
                  <a:path extrusionOk="0" h="18" w="16">
                    <a:moveTo>
                      <a:pt x="15" y="4"/>
                    </a:moveTo>
                    <a:lnTo>
                      <a:pt x="15" y="4"/>
                    </a:lnTo>
                    <a:lnTo>
                      <a:pt x="11" y="2"/>
                    </a:lnTo>
                    <a:lnTo>
                      <a:pt x="8" y="0"/>
                    </a:lnTo>
                    <a:lnTo>
                      <a:pt x="5" y="2"/>
                    </a:lnTo>
                    <a:lnTo>
                      <a:pt x="3" y="2"/>
                    </a:lnTo>
                    <a:lnTo>
                      <a:pt x="3" y="2"/>
                    </a:lnTo>
                    <a:lnTo>
                      <a:pt x="0" y="5"/>
                    </a:lnTo>
                    <a:lnTo>
                      <a:pt x="0" y="8"/>
                    </a:lnTo>
                    <a:lnTo>
                      <a:pt x="0" y="12"/>
                    </a:lnTo>
                    <a:lnTo>
                      <a:pt x="2" y="15"/>
                    </a:lnTo>
                    <a:lnTo>
                      <a:pt x="2" y="15"/>
                    </a:lnTo>
                    <a:lnTo>
                      <a:pt x="5" y="17"/>
                    </a:lnTo>
                    <a:lnTo>
                      <a:pt x="8" y="18"/>
                    </a:lnTo>
                    <a:lnTo>
                      <a:pt x="11" y="18"/>
                    </a:lnTo>
                    <a:lnTo>
                      <a:pt x="13" y="17"/>
                    </a:lnTo>
                    <a:lnTo>
                      <a:pt x="13" y="17"/>
                    </a:lnTo>
                    <a:lnTo>
                      <a:pt x="16" y="13"/>
                    </a:lnTo>
                    <a:lnTo>
                      <a:pt x="16" y="10"/>
                    </a:lnTo>
                    <a:lnTo>
                      <a:pt x="16" y="7"/>
                    </a:lnTo>
                    <a:lnTo>
                      <a:pt x="15" y="4"/>
                    </a:lnTo>
                    <a:lnTo>
                      <a:pt x="15" y="4"/>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7" name="Google Shape;527;p42"/>
              <p:cNvSpPr/>
              <p:nvPr/>
            </p:nvSpPr>
            <p:spPr>
              <a:xfrm>
                <a:off x="4695824" y="3952875"/>
                <a:ext cx="12700" cy="12700"/>
              </a:xfrm>
              <a:custGeom>
                <a:rect b="b" l="l" r="r" t="t"/>
                <a:pathLst>
                  <a:path extrusionOk="0" h="16" w="16">
                    <a:moveTo>
                      <a:pt x="15" y="3"/>
                    </a:moveTo>
                    <a:lnTo>
                      <a:pt x="15" y="3"/>
                    </a:lnTo>
                    <a:lnTo>
                      <a:pt x="11" y="0"/>
                    </a:lnTo>
                    <a:lnTo>
                      <a:pt x="10" y="0"/>
                    </a:lnTo>
                    <a:lnTo>
                      <a:pt x="6" y="0"/>
                    </a:lnTo>
                    <a:lnTo>
                      <a:pt x="3" y="1"/>
                    </a:lnTo>
                    <a:lnTo>
                      <a:pt x="3" y="1"/>
                    </a:lnTo>
                    <a:lnTo>
                      <a:pt x="0" y="4"/>
                    </a:lnTo>
                    <a:lnTo>
                      <a:pt x="0" y="8"/>
                    </a:lnTo>
                    <a:lnTo>
                      <a:pt x="0" y="11"/>
                    </a:lnTo>
                    <a:lnTo>
                      <a:pt x="1" y="13"/>
                    </a:lnTo>
                    <a:lnTo>
                      <a:pt x="1" y="13"/>
                    </a:lnTo>
                    <a:lnTo>
                      <a:pt x="5" y="16"/>
                    </a:lnTo>
                    <a:lnTo>
                      <a:pt x="8" y="16"/>
                    </a:lnTo>
                    <a:lnTo>
                      <a:pt x="11" y="16"/>
                    </a:lnTo>
                    <a:lnTo>
                      <a:pt x="13" y="14"/>
                    </a:lnTo>
                    <a:lnTo>
                      <a:pt x="13" y="14"/>
                    </a:lnTo>
                    <a:lnTo>
                      <a:pt x="16" y="11"/>
                    </a:lnTo>
                    <a:lnTo>
                      <a:pt x="16" y="8"/>
                    </a:lnTo>
                    <a:lnTo>
                      <a:pt x="16" y="4"/>
                    </a:lnTo>
                    <a:lnTo>
                      <a:pt x="15" y="3"/>
                    </a:lnTo>
                    <a:lnTo>
                      <a:pt x="15" y="3"/>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8" name="Google Shape;528;p42"/>
              <p:cNvSpPr/>
              <p:nvPr/>
            </p:nvSpPr>
            <p:spPr>
              <a:xfrm>
                <a:off x="4676774" y="3944937"/>
                <a:ext cx="12700" cy="14288"/>
              </a:xfrm>
              <a:custGeom>
                <a:rect b="b" l="l" r="r" t="t"/>
                <a:pathLst>
                  <a:path extrusionOk="0" h="18" w="17">
                    <a:moveTo>
                      <a:pt x="15" y="3"/>
                    </a:moveTo>
                    <a:lnTo>
                      <a:pt x="15" y="3"/>
                    </a:lnTo>
                    <a:lnTo>
                      <a:pt x="13" y="2"/>
                    </a:lnTo>
                    <a:lnTo>
                      <a:pt x="10" y="0"/>
                    </a:lnTo>
                    <a:lnTo>
                      <a:pt x="7" y="2"/>
                    </a:lnTo>
                    <a:lnTo>
                      <a:pt x="4" y="3"/>
                    </a:lnTo>
                    <a:lnTo>
                      <a:pt x="4" y="3"/>
                    </a:lnTo>
                    <a:lnTo>
                      <a:pt x="2" y="5"/>
                    </a:lnTo>
                    <a:lnTo>
                      <a:pt x="0" y="8"/>
                    </a:lnTo>
                    <a:lnTo>
                      <a:pt x="0" y="12"/>
                    </a:lnTo>
                    <a:lnTo>
                      <a:pt x="2" y="15"/>
                    </a:lnTo>
                    <a:lnTo>
                      <a:pt x="2" y="15"/>
                    </a:lnTo>
                    <a:lnTo>
                      <a:pt x="5" y="16"/>
                    </a:lnTo>
                    <a:lnTo>
                      <a:pt x="9" y="18"/>
                    </a:lnTo>
                    <a:lnTo>
                      <a:pt x="12" y="18"/>
                    </a:lnTo>
                    <a:lnTo>
                      <a:pt x="15" y="16"/>
                    </a:lnTo>
                    <a:lnTo>
                      <a:pt x="15" y="16"/>
                    </a:lnTo>
                    <a:lnTo>
                      <a:pt x="17" y="13"/>
                    </a:lnTo>
                    <a:lnTo>
                      <a:pt x="17" y="10"/>
                    </a:lnTo>
                    <a:lnTo>
                      <a:pt x="17" y="7"/>
                    </a:lnTo>
                    <a:lnTo>
                      <a:pt x="15" y="3"/>
                    </a:lnTo>
                    <a:lnTo>
                      <a:pt x="15" y="3"/>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9" name="Google Shape;529;p42"/>
              <p:cNvSpPr/>
              <p:nvPr/>
            </p:nvSpPr>
            <p:spPr>
              <a:xfrm>
                <a:off x="4860924" y="3756025"/>
                <a:ext cx="19050" cy="20638"/>
              </a:xfrm>
              <a:custGeom>
                <a:rect b="b" l="l" r="r" t="t"/>
                <a:pathLst>
                  <a:path extrusionOk="0" h="24" w="25">
                    <a:moveTo>
                      <a:pt x="7" y="2"/>
                    </a:moveTo>
                    <a:lnTo>
                      <a:pt x="7" y="2"/>
                    </a:lnTo>
                    <a:lnTo>
                      <a:pt x="4" y="5"/>
                    </a:lnTo>
                    <a:lnTo>
                      <a:pt x="2" y="8"/>
                    </a:lnTo>
                    <a:lnTo>
                      <a:pt x="0" y="13"/>
                    </a:lnTo>
                    <a:lnTo>
                      <a:pt x="2" y="18"/>
                    </a:lnTo>
                    <a:lnTo>
                      <a:pt x="2" y="18"/>
                    </a:lnTo>
                    <a:lnTo>
                      <a:pt x="5" y="21"/>
                    </a:lnTo>
                    <a:lnTo>
                      <a:pt x="8" y="23"/>
                    </a:lnTo>
                    <a:lnTo>
                      <a:pt x="13" y="24"/>
                    </a:lnTo>
                    <a:lnTo>
                      <a:pt x="18" y="23"/>
                    </a:lnTo>
                    <a:lnTo>
                      <a:pt x="18" y="23"/>
                    </a:lnTo>
                    <a:lnTo>
                      <a:pt x="22" y="20"/>
                    </a:lnTo>
                    <a:lnTo>
                      <a:pt x="25" y="15"/>
                    </a:lnTo>
                    <a:lnTo>
                      <a:pt x="25" y="11"/>
                    </a:lnTo>
                    <a:lnTo>
                      <a:pt x="23" y="6"/>
                    </a:lnTo>
                    <a:lnTo>
                      <a:pt x="23" y="6"/>
                    </a:lnTo>
                    <a:lnTo>
                      <a:pt x="20" y="3"/>
                    </a:lnTo>
                    <a:lnTo>
                      <a:pt x="17" y="0"/>
                    </a:lnTo>
                    <a:lnTo>
                      <a:pt x="12" y="0"/>
                    </a:lnTo>
                    <a:lnTo>
                      <a:pt x="7" y="2"/>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0" name="Google Shape;530;p42"/>
              <p:cNvSpPr/>
              <p:nvPr/>
            </p:nvSpPr>
            <p:spPr>
              <a:xfrm>
                <a:off x="4860924" y="3756025"/>
                <a:ext cx="19050" cy="20638"/>
              </a:xfrm>
              <a:custGeom>
                <a:rect b="b" l="l" r="r" t="t"/>
                <a:pathLst>
                  <a:path extrusionOk="0" h="24" w="25">
                    <a:moveTo>
                      <a:pt x="7" y="2"/>
                    </a:moveTo>
                    <a:lnTo>
                      <a:pt x="7" y="2"/>
                    </a:lnTo>
                    <a:lnTo>
                      <a:pt x="4" y="5"/>
                    </a:lnTo>
                    <a:lnTo>
                      <a:pt x="2" y="8"/>
                    </a:lnTo>
                    <a:lnTo>
                      <a:pt x="0" y="13"/>
                    </a:lnTo>
                    <a:lnTo>
                      <a:pt x="2" y="18"/>
                    </a:lnTo>
                    <a:lnTo>
                      <a:pt x="2" y="18"/>
                    </a:lnTo>
                    <a:lnTo>
                      <a:pt x="5" y="21"/>
                    </a:lnTo>
                    <a:lnTo>
                      <a:pt x="8" y="23"/>
                    </a:lnTo>
                    <a:lnTo>
                      <a:pt x="13" y="24"/>
                    </a:lnTo>
                    <a:lnTo>
                      <a:pt x="18" y="23"/>
                    </a:lnTo>
                    <a:lnTo>
                      <a:pt x="18" y="23"/>
                    </a:lnTo>
                    <a:lnTo>
                      <a:pt x="22" y="20"/>
                    </a:lnTo>
                    <a:lnTo>
                      <a:pt x="25" y="15"/>
                    </a:lnTo>
                    <a:lnTo>
                      <a:pt x="25" y="11"/>
                    </a:lnTo>
                    <a:lnTo>
                      <a:pt x="23" y="6"/>
                    </a:lnTo>
                    <a:lnTo>
                      <a:pt x="23" y="6"/>
                    </a:lnTo>
                    <a:lnTo>
                      <a:pt x="20" y="3"/>
                    </a:lnTo>
                    <a:lnTo>
                      <a:pt x="17" y="0"/>
                    </a:lnTo>
                    <a:lnTo>
                      <a:pt x="12" y="0"/>
                    </a:lnTo>
                    <a:lnTo>
                      <a:pt x="7" y="2"/>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1" name="Google Shape;531;p42"/>
              <p:cNvSpPr/>
              <p:nvPr/>
            </p:nvSpPr>
            <p:spPr>
              <a:xfrm>
                <a:off x="4846637" y="3817937"/>
                <a:ext cx="19050" cy="19050"/>
              </a:xfrm>
              <a:custGeom>
                <a:rect b="b" l="l" r="r" t="t"/>
                <a:pathLst>
                  <a:path extrusionOk="0" h="24" w="23">
                    <a:moveTo>
                      <a:pt x="7" y="1"/>
                    </a:moveTo>
                    <a:lnTo>
                      <a:pt x="7" y="1"/>
                    </a:lnTo>
                    <a:lnTo>
                      <a:pt x="2" y="4"/>
                    </a:lnTo>
                    <a:lnTo>
                      <a:pt x="0" y="9"/>
                    </a:lnTo>
                    <a:lnTo>
                      <a:pt x="0" y="13"/>
                    </a:lnTo>
                    <a:lnTo>
                      <a:pt x="2" y="17"/>
                    </a:lnTo>
                    <a:lnTo>
                      <a:pt x="2" y="17"/>
                    </a:lnTo>
                    <a:lnTo>
                      <a:pt x="5" y="21"/>
                    </a:lnTo>
                    <a:lnTo>
                      <a:pt x="9" y="24"/>
                    </a:lnTo>
                    <a:lnTo>
                      <a:pt x="13" y="24"/>
                    </a:lnTo>
                    <a:lnTo>
                      <a:pt x="18" y="22"/>
                    </a:lnTo>
                    <a:lnTo>
                      <a:pt x="18" y="22"/>
                    </a:lnTo>
                    <a:lnTo>
                      <a:pt x="22" y="19"/>
                    </a:lnTo>
                    <a:lnTo>
                      <a:pt x="23" y="16"/>
                    </a:lnTo>
                    <a:lnTo>
                      <a:pt x="23" y="11"/>
                    </a:lnTo>
                    <a:lnTo>
                      <a:pt x="23" y="6"/>
                    </a:lnTo>
                    <a:lnTo>
                      <a:pt x="23" y="6"/>
                    </a:lnTo>
                    <a:lnTo>
                      <a:pt x="20" y="3"/>
                    </a:lnTo>
                    <a:lnTo>
                      <a:pt x="15" y="1"/>
                    </a:lnTo>
                    <a:lnTo>
                      <a:pt x="10" y="0"/>
                    </a:lnTo>
                    <a:lnTo>
                      <a:pt x="7" y="1"/>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2" name="Google Shape;532;p42"/>
              <p:cNvSpPr/>
              <p:nvPr/>
            </p:nvSpPr>
            <p:spPr>
              <a:xfrm>
                <a:off x="4846637" y="3817937"/>
                <a:ext cx="19050" cy="19050"/>
              </a:xfrm>
              <a:custGeom>
                <a:rect b="b" l="l" r="r" t="t"/>
                <a:pathLst>
                  <a:path extrusionOk="0" h="24" w="23">
                    <a:moveTo>
                      <a:pt x="7" y="1"/>
                    </a:moveTo>
                    <a:lnTo>
                      <a:pt x="7" y="1"/>
                    </a:lnTo>
                    <a:lnTo>
                      <a:pt x="2" y="4"/>
                    </a:lnTo>
                    <a:lnTo>
                      <a:pt x="0" y="9"/>
                    </a:lnTo>
                    <a:lnTo>
                      <a:pt x="0" y="13"/>
                    </a:lnTo>
                    <a:lnTo>
                      <a:pt x="2" y="17"/>
                    </a:lnTo>
                    <a:lnTo>
                      <a:pt x="2" y="17"/>
                    </a:lnTo>
                    <a:lnTo>
                      <a:pt x="5" y="21"/>
                    </a:lnTo>
                    <a:lnTo>
                      <a:pt x="9" y="24"/>
                    </a:lnTo>
                    <a:lnTo>
                      <a:pt x="13" y="24"/>
                    </a:lnTo>
                    <a:lnTo>
                      <a:pt x="18" y="22"/>
                    </a:lnTo>
                    <a:lnTo>
                      <a:pt x="18" y="22"/>
                    </a:lnTo>
                    <a:lnTo>
                      <a:pt x="22" y="19"/>
                    </a:lnTo>
                    <a:lnTo>
                      <a:pt x="23" y="16"/>
                    </a:lnTo>
                    <a:lnTo>
                      <a:pt x="23" y="11"/>
                    </a:lnTo>
                    <a:lnTo>
                      <a:pt x="23" y="6"/>
                    </a:lnTo>
                    <a:lnTo>
                      <a:pt x="23" y="6"/>
                    </a:lnTo>
                    <a:lnTo>
                      <a:pt x="20" y="3"/>
                    </a:lnTo>
                    <a:lnTo>
                      <a:pt x="15" y="1"/>
                    </a:lnTo>
                    <a:lnTo>
                      <a:pt x="10" y="0"/>
                    </a:lnTo>
                    <a:lnTo>
                      <a:pt x="7" y="1"/>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3" name="Google Shape;533;p42"/>
              <p:cNvSpPr/>
              <p:nvPr/>
            </p:nvSpPr>
            <p:spPr>
              <a:xfrm>
                <a:off x="4859337" y="3735387"/>
                <a:ext cx="12700" cy="14288"/>
              </a:xfrm>
              <a:custGeom>
                <a:rect b="b" l="l" r="r" t="t"/>
                <a:pathLst>
                  <a:path extrusionOk="0" h="18" w="18">
                    <a:moveTo>
                      <a:pt x="5" y="2"/>
                    </a:moveTo>
                    <a:lnTo>
                      <a:pt x="5" y="2"/>
                    </a:lnTo>
                    <a:lnTo>
                      <a:pt x="2" y="3"/>
                    </a:lnTo>
                    <a:lnTo>
                      <a:pt x="2" y="6"/>
                    </a:lnTo>
                    <a:lnTo>
                      <a:pt x="0" y="10"/>
                    </a:lnTo>
                    <a:lnTo>
                      <a:pt x="2" y="13"/>
                    </a:lnTo>
                    <a:lnTo>
                      <a:pt x="2" y="13"/>
                    </a:lnTo>
                    <a:lnTo>
                      <a:pt x="3" y="15"/>
                    </a:lnTo>
                    <a:lnTo>
                      <a:pt x="7" y="16"/>
                    </a:lnTo>
                    <a:lnTo>
                      <a:pt x="10" y="18"/>
                    </a:lnTo>
                    <a:lnTo>
                      <a:pt x="13" y="16"/>
                    </a:lnTo>
                    <a:lnTo>
                      <a:pt x="13" y="16"/>
                    </a:lnTo>
                    <a:lnTo>
                      <a:pt x="16" y="15"/>
                    </a:lnTo>
                    <a:lnTo>
                      <a:pt x="18" y="11"/>
                    </a:lnTo>
                    <a:lnTo>
                      <a:pt x="18" y="8"/>
                    </a:lnTo>
                    <a:lnTo>
                      <a:pt x="16" y="5"/>
                    </a:lnTo>
                    <a:lnTo>
                      <a:pt x="16" y="5"/>
                    </a:lnTo>
                    <a:lnTo>
                      <a:pt x="15" y="2"/>
                    </a:lnTo>
                    <a:lnTo>
                      <a:pt x="11" y="0"/>
                    </a:lnTo>
                    <a:lnTo>
                      <a:pt x="8" y="0"/>
                    </a:lnTo>
                    <a:lnTo>
                      <a:pt x="5" y="2"/>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4" name="Google Shape;534;p42"/>
              <p:cNvSpPr/>
              <p:nvPr/>
            </p:nvSpPr>
            <p:spPr>
              <a:xfrm>
                <a:off x="4859337" y="3735387"/>
                <a:ext cx="12700" cy="14288"/>
              </a:xfrm>
              <a:custGeom>
                <a:rect b="b" l="l" r="r" t="t"/>
                <a:pathLst>
                  <a:path extrusionOk="0" h="18" w="18">
                    <a:moveTo>
                      <a:pt x="5" y="2"/>
                    </a:moveTo>
                    <a:lnTo>
                      <a:pt x="5" y="2"/>
                    </a:lnTo>
                    <a:lnTo>
                      <a:pt x="2" y="3"/>
                    </a:lnTo>
                    <a:lnTo>
                      <a:pt x="2" y="6"/>
                    </a:lnTo>
                    <a:lnTo>
                      <a:pt x="0" y="10"/>
                    </a:lnTo>
                    <a:lnTo>
                      <a:pt x="2" y="13"/>
                    </a:lnTo>
                    <a:lnTo>
                      <a:pt x="2" y="13"/>
                    </a:lnTo>
                    <a:lnTo>
                      <a:pt x="3" y="15"/>
                    </a:lnTo>
                    <a:lnTo>
                      <a:pt x="7" y="16"/>
                    </a:lnTo>
                    <a:lnTo>
                      <a:pt x="10" y="18"/>
                    </a:lnTo>
                    <a:lnTo>
                      <a:pt x="13" y="16"/>
                    </a:lnTo>
                    <a:lnTo>
                      <a:pt x="13" y="16"/>
                    </a:lnTo>
                    <a:lnTo>
                      <a:pt x="16" y="15"/>
                    </a:lnTo>
                    <a:lnTo>
                      <a:pt x="18" y="11"/>
                    </a:lnTo>
                    <a:lnTo>
                      <a:pt x="18" y="8"/>
                    </a:lnTo>
                    <a:lnTo>
                      <a:pt x="16" y="5"/>
                    </a:lnTo>
                    <a:lnTo>
                      <a:pt x="16" y="5"/>
                    </a:lnTo>
                    <a:lnTo>
                      <a:pt x="15" y="2"/>
                    </a:lnTo>
                    <a:lnTo>
                      <a:pt x="11" y="0"/>
                    </a:lnTo>
                    <a:lnTo>
                      <a:pt x="8" y="0"/>
                    </a:lnTo>
                    <a:lnTo>
                      <a:pt x="5" y="2"/>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5" name="Google Shape;535;p42"/>
              <p:cNvSpPr/>
              <p:nvPr/>
            </p:nvSpPr>
            <p:spPr>
              <a:xfrm>
                <a:off x="4865687" y="3779837"/>
                <a:ext cx="14288" cy="12700"/>
              </a:xfrm>
              <a:custGeom>
                <a:rect b="b" l="l" r="r" t="t"/>
                <a:pathLst>
                  <a:path extrusionOk="0" h="17" w="18">
                    <a:moveTo>
                      <a:pt x="5" y="2"/>
                    </a:moveTo>
                    <a:lnTo>
                      <a:pt x="5" y="2"/>
                    </a:lnTo>
                    <a:lnTo>
                      <a:pt x="1" y="4"/>
                    </a:lnTo>
                    <a:lnTo>
                      <a:pt x="0" y="7"/>
                    </a:lnTo>
                    <a:lnTo>
                      <a:pt x="0" y="10"/>
                    </a:lnTo>
                    <a:lnTo>
                      <a:pt x="1" y="13"/>
                    </a:lnTo>
                    <a:lnTo>
                      <a:pt x="1" y="13"/>
                    </a:lnTo>
                    <a:lnTo>
                      <a:pt x="3" y="15"/>
                    </a:lnTo>
                    <a:lnTo>
                      <a:pt x="6" y="17"/>
                    </a:lnTo>
                    <a:lnTo>
                      <a:pt x="10" y="17"/>
                    </a:lnTo>
                    <a:lnTo>
                      <a:pt x="13" y="17"/>
                    </a:lnTo>
                    <a:lnTo>
                      <a:pt x="13" y="17"/>
                    </a:lnTo>
                    <a:lnTo>
                      <a:pt x="16" y="13"/>
                    </a:lnTo>
                    <a:lnTo>
                      <a:pt x="16" y="12"/>
                    </a:lnTo>
                    <a:lnTo>
                      <a:pt x="18" y="8"/>
                    </a:lnTo>
                    <a:lnTo>
                      <a:pt x="16" y="5"/>
                    </a:lnTo>
                    <a:lnTo>
                      <a:pt x="16" y="5"/>
                    </a:lnTo>
                    <a:lnTo>
                      <a:pt x="15" y="2"/>
                    </a:lnTo>
                    <a:lnTo>
                      <a:pt x="11" y="0"/>
                    </a:lnTo>
                    <a:lnTo>
                      <a:pt x="8" y="0"/>
                    </a:lnTo>
                    <a:lnTo>
                      <a:pt x="5" y="2"/>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6" name="Google Shape;536;p42"/>
              <p:cNvSpPr/>
              <p:nvPr/>
            </p:nvSpPr>
            <p:spPr>
              <a:xfrm>
                <a:off x="4865687" y="3779837"/>
                <a:ext cx="14288" cy="12700"/>
              </a:xfrm>
              <a:custGeom>
                <a:rect b="b" l="l" r="r" t="t"/>
                <a:pathLst>
                  <a:path extrusionOk="0" h="17" w="18">
                    <a:moveTo>
                      <a:pt x="5" y="2"/>
                    </a:moveTo>
                    <a:lnTo>
                      <a:pt x="5" y="2"/>
                    </a:lnTo>
                    <a:lnTo>
                      <a:pt x="1" y="4"/>
                    </a:lnTo>
                    <a:lnTo>
                      <a:pt x="0" y="7"/>
                    </a:lnTo>
                    <a:lnTo>
                      <a:pt x="0" y="10"/>
                    </a:lnTo>
                    <a:lnTo>
                      <a:pt x="1" y="13"/>
                    </a:lnTo>
                    <a:lnTo>
                      <a:pt x="1" y="13"/>
                    </a:lnTo>
                    <a:lnTo>
                      <a:pt x="3" y="15"/>
                    </a:lnTo>
                    <a:lnTo>
                      <a:pt x="6" y="17"/>
                    </a:lnTo>
                    <a:lnTo>
                      <a:pt x="10" y="17"/>
                    </a:lnTo>
                    <a:lnTo>
                      <a:pt x="13" y="17"/>
                    </a:lnTo>
                    <a:lnTo>
                      <a:pt x="13" y="17"/>
                    </a:lnTo>
                    <a:lnTo>
                      <a:pt x="16" y="13"/>
                    </a:lnTo>
                    <a:lnTo>
                      <a:pt x="16" y="12"/>
                    </a:lnTo>
                    <a:lnTo>
                      <a:pt x="18" y="8"/>
                    </a:lnTo>
                    <a:lnTo>
                      <a:pt x="16" y="5"/>
                    </a:lnTo>
                    <a:lnTo>
                      <a:pt x="16" y="5"/>
                    </a:lnTo>
                    <a:lnTo>
                      <a:pt x="15" y="2"/>
                    </a:lnTo>
                    <a:lnTo>
                      <a:pt x="11" y="0"/>
                    </a:lnTo>
                    <a:lnTo>
                      <a:pt x="8" y="0"/>
                    </a:lnTo>
                    <a:lnTo>
                      <a:pt x="5" y="2"/>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7" name="Google Shape;537;p42"/>
              <p:cNvSpPr/>
              <p:nvPr/>
            </p:nvSpPr>
            <p:spPr>
              <a:xfrm>
                <a:off x="4854574" y="3797300"/>
                <a:ext cx="12700" cy="14288"/>
              </a:xfrm>
              <a:custGeom>
                <a:rect b="b" l="l" r="r" t="t"/>
                <a:pathLst>
                  <a:path extrusionOk="0" h="18" w="16">
                    <a:moveTo>
                      <a:pt x="5" y="2"/>
                    </a:moveTo>
                    <a:lnTo>
                      <a:pt x="5" y="2"/>
                    </a:lnTo>
                    <a:lnTo>
                      <a:pt x="2" y="4"/>
                    </a:lnTo>
                    <a:lnTo>
                      <a:pt x="0" y="7"/>
                    </a:lnTo>
                    <a:lnTo>
                      <a:pt x="0" y="10"/>
                    </a:lnTo>
                    <a:lnTo>
                      <a:pt x="2" y="13"/>
                    </a:lnTo>
                    <a:lnTo>
                      <a:pt x="2" y="13"/>
                    </a:lnTo>
                    <a:lnTo>
                      <a:pt x="3" y="17"/>
                    </a:lnTo>
                    <a:lnTo>
                      <a:pt x="7" y="17"/>
                    </a:lnTo>
                    <a:lnTo>
                      <a:pt x="10" y="18"/>
                    </a:lnTo>
                    <a:lnTo>
                      <a:pt x="13" y="17"/>
                    </a:lnTo>
                    <a:lnTo>
                      <a:pt x="13" y="17"/>
                    </a:lnTo>
                    <a:lnTo>
                      <a:pt x="15" y="15"/>
                    </a:lnTo>
                    <a:lnTo>
                      <a:pt x="16" y="12"/>
                    </a:lnTo>
                    <a:lnTo>
                      <a:pt x="16" y="9"/>
                    </a:lnTo>
                    <a:lnTo>
                      <a:pt x="16" y="5"/>
                    </a:lnTo>
                    <a:lnTo>
                      <a:pt x="16" y="5"/>
                    </a:lnTo>
                    <a:lnTo>
                      <a:pt x="13" y="2"/>
                    </a:lnTo>
                    <a:lnTo>
                      <a:pt x="12" y="0"/>
                    </a:lnTo>
                    <a:lnTo>
                      <a:pt x="8" y="0"/>
                    </a:lnTo>
                    <a:lnTo>
                      <a:pt x="5" y="2"/>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8" name="Google Shape;538;p42"/>
              <p:cNvSpPr/>
              <p:nvPr/>
            </p:nvSpPr>
            <p:spPr>
              <a:xfrm>
                <a:off x="4854574" y="3797300"/>
                <a:ext cx="12700" cy="14288"/>
              </a:xfrm>
              <a:custGeom>
                <a:rect b="b" l="l" r="r" t="t"/>
                <a:pathLst>
                  <a:path extrusionOk="0" h="18" w="16">
                    <a:moveTo>
                      <a:pt x="5" y="2"/>
                    </a:moveTo>
                    <a:lnTo>
                      <a:pt x="5" y="2"/>
                    </a:lnTo>
                    <a:lnTo>
                      <a:pt x="2" y="4"/>
                    </a:lnTo>
                    <a:lnTo>
                      <a:pt x="0" y="7"/>
                    </a:lnTo>
                    <a:lnTo>
                      <a:pt x="0" y="10"/>
                    </a:lnTo>
                    <a:lnTo>
                      <a:pt x="2" y="13"/>
                    </a:lnTo>
                    <a:lnTo>
                      <a:pt x="2" y="13"/>
                    </a:lnTo>
                    <a:lnTo>
                      <a:pt x="3" y="17"/>
                    </a:lnTo>
                    <a:lnTo>
                      <a:pt x="7" y="17"/>
                    </a:lnTo>
                    <a:lnTo>
                      <a:pt x="10" y="18"/>
                    </a:lnTo>
                    <a:lnTo>
                      <a:pt x="13" y="17"/>
                    </a:lnTo>
                    <a:lnTo>
                      <a:pt x="13" y="17"/>
                    </a:lnTo>
                    <a:lnTo>
                      <a:pt x="15" y="15"/>
                    </a:lnTo>
                    <a:lnTo>
                      <a:pt x="16" y="12"/>
                    </a:lnTo>
                    <a:lnTo>
                      <a:pt x="16" y="9"/>
                    </a:lnTo>
                    <a:lnTo>
                      <a:pt x="16" y="5"/>
                    </a:lnTo>
                    <a:lnTo>
                      <a:pt x="16" y="5"/>
                    </a:lnTo>
                    <a:lnTo>
                      <a:pt x="13" y="2"/>
                    </a:lnTo>
                    <a:lnTo>
                      <a:pt x="12" y="0"/>
                    </a:lnTo>
                    <a:lnTo>
                      <a:pt x="8" y="0"/>
                    </a:lnTo>
                    <a:lnTo>
                      <a:pt x="5" y="2"/>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9" name="Google Shape;539;p42"/>
              <p:cNvSpPr/>
              <p:nvPr/>
            </p:nvSpPr>
            <p:spPr>
              <a:xfrm>
                <a:off x="4830762" y="3868737"/>
                <a:ext cx="19050" cy="17463"/>
              </a:xfrm>
              <a:custGeom>
                <a:rect b="b" l="l" r="r" t="t"/>
                <a:pathLst>
                  <a:path extrusionOk="0" h="23" w="25">
                    <a:moveTo>
                      <a:pt x="13" y="0"/>
                    </a:moveTo>
                    <a:lnTo>
                      <a:pt x="13" y="0"/>
                    </a:lnTo>
                    <a:lnTo>
                      <a:pt x="8" y="0"/>
                    </a:lnTo>
                    <a:lnTo>
                      <a:pt x="5" y="3"/>
                    </a:lnTo>
                    <a:lnTo>
                      <a:pt x="2" y="7"/>
                    </a:lnTo>
                    <a:lnTo>
                      <a:pt x="0" y="11"/>
                    </a:lnTo>
                    <a:lnTo>
                      <a:pt x="0" y="11"/>
                    </a:lnTo>
                    <a:lnTo>
                      <a:pt x="2" y="15"/>
                    </a:lnTo>
                    <a:lnTo>
                      <a:pt x="4" y="20"/>
                    </a:lnTo>
                    <a:lnTo>
                      <a:pt x="7" y="23"/>
                    </a:lnTo>
                    <a:lnTo>
                      <a:pt x="12" y="23"/>
                    </a:lnTo>
                    <a:lnTo>
                      <a:pt x="12" y="23"/>
                    </a:lnTo>
                    <a:lnTo>
                      <a:pt x="17" y="23"/>
                    </a:lnTo>
                    <a:lnTo>
                      <a:pt x="20" y="21"/>
                    </a:lnTo>
                    <a:lnTo>
                      <a:pt x="23" y="18"/>
                    </a:lnTo>
                    <a:lnTo>
                      <a:pt x="25" y="13"/>
                    </a:lnTo>
                    <a:lnTo>
                      <a:pt x="25" y="13"/>
                    </a:lnTo>
                    <a:lnTo>
                      <a:pt x="25" y="8"/>
                    </a:lnTo>
                    <a:lnTo>
                      <a:pt x="21" y="3"/>
                    </a:lnTo>
                    <a:lnTo>
                      <a:pt x="18" y="2"/>
                    </a:lnTo>
                    <a:lnTo>
                      <a:pt x="13" y="0"/>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0" name="Google Shape;540;p42"/>
              <p:cNvSpPr/>
              <p:nvPr/>
            </p:nvSpPr>
            <p:spPr>
              <a:xfrm>
                <a:off x="4830762" y="3868737"/>
                <a:ext cx="19050" cy="17463"/>
              </a:xfrm>
              <a:custGeom>
                <a:rect b="b" l="l" r="r" t="t"/>
                <a:pathLst>
                  <a:path extrusionOk="0" h="23" w="25">
                    <a:moveTo>
                      <a:pt x="13" y="0"/>
                    </a:moveTo>
                    <a:lnTo>
                      <a:pt x="13" y="0"/>
                    </a:lnTo>
                    <a:lnTo>
                      <a:pt x="8" y="0"/>
                    </a:lnTo>
                    <a:lnTo>
                      <a:pt x="5" y="3"/>
                    </a:lnTo>
                    <a:lnTo>
                      <a:pt x="2" y="7"/>
                    </a:lnTo>
                    <a:lnTo>
                      <a:pt x="0" y="11"/>
                    </a:lnTo>
                    <a:lnTo>
                      <a:pt x="0" y="11"/>
                    </a:lnTo>
                    <a:lnTo>
                      <a:pt x="2" y="15"/>
                    </a:lnTo>
                    <a:lnTo>
                      <a:pt x="4" y="20"/>
                    </a:lnTo>
                    <a:lnTo>
                      <a:pt x="7" y="23"/>
                    </a:lnTo>
                    <a:lnTo>
                      <a:pt x="12" y="23"/>
                    </a:lnTo>
                    <a:lnTo>
                      <a:pt x="12" y="23"/>
                    </a:lnTo>
                    <a:lnTo>
                      <a:pt x="17" y="23"/>
                    </a:lnTo>
                    <a:lnTo>
                      <a:pt x="20" y="21"/>
                    </a:lnTo>
                    <a:lnTo>
                      <a:pt x="23" y="18"/>
                    </a:lnTo>
                    <a:lnTo>
                      <a:pt x="25" y="13"/>
                    </a:lnTo>
                    <a:lnTo>
                      <a:pt x="25" y="13"/>
                    </a:lnTo>
                    <a:lnTo>
                      <a:pt x="25" y="8"/>
                    </a:lnTo>
                    <a:lnTo>
                      <a:pt x="21" y="3"/>
                    </a:lnTo>
                    <a:lnTo>
                      <a:pt x="18" y="2"/>
                    </a:lnTo>
                    <a:lnTo>
                      <a:pt x="1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1" name="Google Shape;541;p42"/>
              <p:cNvSpPr/>
              <p:nvPr/>
            </p:nvSpPr>
            <p:spPr>
              <a:xfrm>
                <a:off x="4784724" y="3910012"/>
                <a:ext cx="19050" cy="20638"/>
              </a:xfrm>
              <a:custGeom>
                <a:rect b="b" l="l" r="r" t="t"/>
                <a:pathLst>
                  <a:path extrusionOk="0" h="24" w="23">
                    <a:moveTo>
                      <a:pt x="13" y="0"/>
                    </a:moveTo>
                    <a:lnTo>
                      <a:pt x="13" y="0"/>
                    </a:lnTo>
                    <a:lnTo>
                      <a:pt x="8" y="0"/>
                    </a:lnTo>
                    <a:lnTo>
                      <a:pt x="3" y="3"/>
                    </a:lnTo>
                    <a:lnTo>
                      <a:pt x="0" y="6"/>
                    </a:lnTo>
                    <a:lnTo>
                      <a:pt x="0" y="11"/>
                    </a:lnTo>
                    <a:lnTo>
                      <a:pt x="0" y="11"/>
                    </a:lnTo>
                    <a:lnTo>
                      <a:pt x="0" y="14"/>
                    </a:lnTo>
                    <a:lnTo>
                      <a:pt x="2" y="19"/>
                    </a:lnTo>
                    <a:lnTo>
                      <a:pt x="5" y="23"/>
                    </a:lnTo>
                    <a:lnTo>
                      <a:pt x="10" y="24"/>
                    </a:lnTo>
                    <a:lnTo>
                      <a:pt x="10" y="24"/>
                    </a:lnTo>
                    <a:lnTo>
                      <a:pt x="15" y="23"/>
                    </a:lnTo>
                    <a:lnTo>
                      <a:pt x="20" y="21"/>
                    </a:lnTo>
                    <a:lnTo>
                      <a:pt x="21" y="18"/>
                    </a:lnTo>
                    <a:lnTo>
                      <a:pt x="23" y="13"/>
                    </a:lnTo>
                    <a:lnTo>
                      <a:pt x="23" y="13"/>
                    </a:lnTo>
                    <a:lnTo>
                      <a:pt x="23" y="8"/>
                    </a:lnTo>
                    <a:lnTo>
                      <a:pt x="20" y="5"/>
                    </a:lnTo>
                    <a:lnTo>
                      <a:pt x="17" y="1"/>
                    </a:lnTo>
                    <a:lnTo>
                      <a:pt x="13" y="0"/>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2" name="Google Shape;542;p42"/>
              <p:cNvSpPr/>
              <p:nvPr/>
            </p:nvSpPr>
            <p:spPr>
              <a:xfrm>
                <a:off x="4784724" y="3910012"/>
                <a:ext cx="19050" cy="20638"/>
              </a:xfrm>
              <a:custGeom>
                <a:rect b="b" l="l" r="r" t="t"/>
                <a:pathLst>
                  <a:path extrusionOk="0" h="24" w="23">
                    <a:moveTo>
                      <a:pt x="13" y="0"/>
                    </a:moveTo>
                    <a:lnTo>
                      <a:pt x="13" y="0"/>
                    </a:lnTo>
                    <a:lnTo>
                      <a:pt x="8" y="0"/>
                    </a:lnTo>
                    <a:lnTo>
                      <a:pt x="3" y="3"/>
                    </a:lnTo>
                    <a:lnTo>
                      <a:pt x="0" y="6"/>
                    </a:lnTo>
                    <a:lnTo>
                      <a:pt x="0" y="11"/>
                    </a:lnTo>
                    <a:lnTo>
                      <a:pt x="0" y="11"/>
                    </a:lnTo>
                    <a:lnTo>
                      <a:pt x="0" y="14"/>
                    </a:lnTo>
                    <a:lnTo>
                      <a:pt x="2" y="19"/>
                    </a:lnTo>
                    <a:lnTo>
                      <a:pt x="5" y="23"/>
                    </a:lnTo>
                    <a:lnTo>
                      <a:pt x="10" y="24"/>
                    </a:lnTo>
                    <a:lnTo>
                      <a:pt x="10" y="24"/>
                    </a:lnTo>
                    <a:lnTo>
                      <a:pt x="15" y="23"/>
                    </a:lnTo>
                    <a:lnTo>
                      <a:pt x="20" y="21"/>
                    </a:lnTo>
                    <a:lnTo>
                      <a:pt x="21" y="18"/>
                    </a:lnTo>
                    <a:lnTo>
                      <a:pt x="23" y="13"/>
                    </a:lnTo>
                    <a:lnTo>
                      <a:pt x="23" y="13"/>
                    </a:lnTo>
                    <a:lnTo>
                      <a:pt x="23" y="8"/>
                    </a:lnTo>
                    <a:lnTo>
                      <a:pt x="20" y="5"/>
                    </a:lnTo>
                    <a:lnTo>
                      <a:pt x="17" y="1"/>
                    </a:lnTo>
                    <a:lnTo>
                      <a:pt x="1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3" name="Google Shape;543;p42"/>
              <p:cNvSpPr/>
              <p:nvPr/>
            </p:nvSpPr>
            <p:spPr>
              <a:xfrm>
                <a:off x="4841874" y="3848100"/>
                <a:ext cx="12700" cy="12700"/>
              </a:xfrm>
              <a:custGeom>
                <a:rect b="b" l="l" r="r" t="t"/>
                <a:pathLst>
                  <a:path extrusionOk="0" h="16" w="16">
                    <a:moveTo>
                      <a:pt x="10" y="0"/>
                    </a:moveTo>
                    <a:lnTo>
                      <a:pt x="10" y="0"/>
                    </a:lnTo>
                    <a:lnTo>
                      <a:pt x="6" y="0"/>
                    </a:lnTo>
                    <a:lnTo>
                      <a:pt x="3" y="1"/>
                    </a:lnTo>
                    <a:lnTo>
                      <a:pt x="0" y="4"/>
                    </a:lnTo>
                    <a:lnTo>
                      <a:pt x="0" y="8"/>
                    </a:lnTo>
                    <a:lnTo>
                      <a:pt x="0" y="8"/>
                    </a:lnTo>
                    <a:lnTo>
                      <a:pt x="0" y="11"/>
                    </a:lnTo>
                    <a:lnTo>
                      <a:pt x="2" y="13"/>
                    </a:lnTo>
                    <a:lnTo>
                      <a:pt x="5" y="16"/>
                    </a:lnTo>
                    <a:lnTo>
                      <a:pt x="8" y="16"/>
                    </a:lnTo>
                    <a:lnTo>
                      <a:pt x="8" y="16"/>
                    </a:lnTo>
                    <a:lnTo>
                      <a:pt x="11" y="16"/>
                    </a:lnTo>
                    <a:lnTo>
                      <a:pt x="13" y="14"/>
                    </a:lnTo>
                    <a:lnTo>
                      <a:pt x="16" y="11"/>
                    </a:lnTo>
                    <a:lnTo>
                      <a:pt x="16" y="8"/>
                    </a:lnTo>
                    <a:lnTo>
                      <a:pt x="16" y="8"/>
                    </a:lnTo>
                    <a:lnTo>
                      <a:pt x="16" y="4"/>
                    </a:lnTo>
                    <a:lnTo>
                      <a:pt x="15" y="3"/>
                    </a:lnTo>
                    <a:lnTo>
                      <a:pt x="13" y="0"/>
                    </a:lnTo>
                    <a:lnTo>
                      <a:pt x="10" y="0"/>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4" name="Google Shape;544;p42"/>
              <p:cNvSpPr/>
              <p:nvPr/>
            </p:nvSpPr>
            <p:spPr>
              <a:xfrm>
                <a:off x="4841874" y="3848100"/>
                <a:ext cx="12700" cy="12700"/>
              </a:xfrm>
              <a:custGeom>
                <a:rect b="b" l="l" r="r" t="t"/>
                <a:pathLst>
                  <a:path extrusionOk="0" h="16" w="16">
                    <a:moveTo>
                      <a:pt x="10" y="0"/>
                    </a:moveTo>
                    <a:lnTo>
                      <a:pt x="10" y="0"/>
                    </a:lnTo>
                    <a:lnTo>
                      <a:pt x="6" y="0"/>
                    </a:lnTo>
                    <a:lnTo>
                      <a:pt x="3" y="1"/>
                    </a:lnTo>
                    <a:lnTo>
                      <a:pt x="0" y="4"/>
                    </a:lnTo>
                    <a:lnTo>
                      <a:pt x="0" y="8"/>
                    </a:lnTo>
                    <a:lnTo>
                      <a:pt x="0" y="8"/>
                    </a:lnTo>
                    <a:lnTo>
                      <a:pt x="0" y="11"/>
                    </a:lnTo>
                    <a:lnTo>
                      <a:pt x="2" y="13"/>
                    </a:lnTo>
                    <a:lnTo>
                      <a:pt x="5" y="16"/>
                    </a:lnTo>
                    <a:lnTo>
                      <a:pt x="8" y="16"/>
                    </a:lnTo>
                    <a:lnTo>
                      <a:pt x="8" y="16"/>
                    </a:lnTo>
                    <a:lnTo>
                      <a:pt x="11" y="16"/>
                    </a:lnTo>
                    <a:lnTo>
                      <a:pt x="13" y="14"/>
                    </a:lnTo>
                    <a:lnTo>
                      <a:pt x="16" y="11"/>
                    </a:lnTo>
                    <a:lnTo>
                      <a:pt x="16" y="8"/>
                    </a:lnTo>
                    <a:lnTo>
                      <a:pt x="16" y="8"/>
                    </a:lnTo>
                    <a:lnTo>
                      <a:pt x="16" y="4"/>
                    </a:lnTo>
                    <a:lnTo>
                      <a:pt x="15" y="3"/>
                    </a:lnTo>
                    <a:lnTo>
                      <a:pt x="13" y="0"/>
                    </a:lnTo>
                    <a:lnTo>
                      <a:pt x="1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5" name="Google Shape;545;p42"/>
              <p:cNvSpPr/>
              <p:nvPr/>
            </p:nvSpPr>
            <p:spPr>
              <a:xfrm>
                <a:off x="4824412" y="3889375"/>
                <a:ext cx="14288" cy="12700"/>
              </a:xfrm>
              <a:custGeom>
                <a:rect b="b" l="l" r="r" t="t"/>
                <a:pathLst>
                  <a:path extrusionOk="0" h="18" w="18">
                    <a:moveTo>
                      <a:pt x="10" y="0"/>
                    </a:moveTo>
                    <a:lnTo>
                      <a:pt x="10" y="0"/>
                    </a:lnTo>
                    <a:lnTo>
                      <a:pt x="7" y="0"/>
                    </a:lnTo>
                    <a:lnTo>
                      <a:pt x="3" y="2"/>
                    </a:lnTo>
                    <a:lnTo>
                      <a:pt x="2" y="5"/>
                    </a:lnTo>
                    <a:lnTo>
                      <a:pt x="0" y="8"/>
                    </a:lnTo>
                    <a:lnTo>
                      <a:pt x="0" y="8"/>
                    </a:lnTo>
                    <a:lnTo>
                      <a:pt x="0" y="11"/>
                    </a:lnTo>
                    <a:lnTo>
                      <a:pt x="2" y="15"/>
                    </a:lnTo>
                    <a:lnTo>
                      <a:pt x="5" y="16"/>
                    </a:lnTo>
                    <a:lnTo>
                      <a:pt x="8" y="18"/>
                    </a:lnTo>
                    <a:lnTo>
                      <a:pt x="8" y="18"/>
                    </a:lnTo>
                    <a:lnTo>
                      <a:pt x="12" y="16"/>
                    </a:lnTo>
                    <a:lnTo>
                      <a:pt x="15" y="15"/>
                    </a:lnTo>
                    <a:lnTo>
                      <a:pt x="16" y="13"/>
                    </a:lnTo>
                    <a:lnTo>
                      <a:pt x="18" y="10"/>
                    </a:lnTo>
                    <a:lnTo>
                      <a:pt x="18" y="10"/>
                    </a:lnTo>
                    <a:lnTo>
                      <a:pt x="16" y="7"/>
                    </a:lnTo>
                    <a:lnTo>
                      <a:pt x="15" y="3"/>
                    </a:lnTo>
                    <a:lnTo>
                      <a:pt x="13" y="2"/>
                    </a:lnTo>
                    <a:lnTo>
                      <a:pt x="10" y="0"/>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6" name="Google Shape;546;p42"/>
              <p:cNvSpPr/>
              <p:nvPr/>
            </p:nvSpPr>
            <p:spPr>
              <a:xfrm>
                <a:off x="4824412" y="3889375"/>
                <a:ext cx="14288" cy="12700"/>
              </a:xfrm>
              <a:custGeom>
                <a:rect b="b" l="l" r="r" t="t"/>
                <a:pathLst>
                  <a:path extrusionOk="0" h="18" w="18">
                    <a:moveTo>
                      <a:pt x="10" y="0"/>
                    </a:moveTo>
                    <a:lnTo>
                      <a:pt x="10" y="0"/>
                    </a:lnTo>
                    <a:lnTo>
                      <a:pt x="7" y="0"/>
                    </a:lnTo>
                    <a:lnTo>
                      <a:pt x="3" y="2"/>
                    </a:lnTo>
                    <a:lnTo>
                      <a:pt x="2" y="5"/>
                    </a:lnTo>
                    <a:lnTo>
                      <a:pt x="0" y="8"/>
                    </a:lnTo>
                    <a:lnTo>
                      <a:pt x="0" y="8"/>
                    </a:lnTo>
                    <a:lnTo>
                      <a:pt x="0" y="11"/>
                    </a:lnTo>
                    <a:lnTo>
                      <a:pt x="2" y="15"/>
                    </a:lnTo>
                    <a:lnTo>
                      <a:pt x="5" y="16"/>
                    </a:lnTo>
                    <a:lnTo>
                      <a:pt x="8" y="18"/>
                    </a:lnTo>
                    <a:lnTo>
                      <a:pt x="8" y="18"/>
                    </a:lnTo>
                    <a:lnTo>
                      <a:pt x="12" y="16"/>
                    </a:lnTo>
                    <a:lnTo>
                      <a:pt x="15" y="15"/>
                    </a:lnTo>
                    <a:lnTo>
                      <a:pt x="16" y="13"/>
                    </a:lnTo>
                    <a:lnTo>
                      <a:pt x="18" y="10"/>
                    </a:lnTo>
                    <a:lnTo>
                      <a:pt x="18" y="10"/>
                    </a:lnTo>
                    <a:lnTo>
                      <a:pt x="16" y="7"/>
                    </a:lnTo>
                    <a:lnTo>
                      <a:pt x="15" y="3"/>
                    </a:lnTo>
                    <a:lnTo>
                      <a:pt x="13" y="2"/>
                    </a:lnTo>
                    <a:lnTo>
                      <a:pt x="1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7" name="Google Shape;547;p42"/>
              <p:cNvSpPr/>
              <p:nvPr/>
            </p:nvSpPr>
            <p:spPr>
              <a:xfrm>
                <a:off x="4803774" y="3895725"/>
                <a:ext cx="12700" cy="14288"/>
              </a:xfrm>
              <a:custGeom>
                <a:rect b="b" l="l" r="r" t="t"/>
                <a:pathLst>
                  <a:path extrusionOk="0" h="18" w="16">
                    <a:moveTo>
                      <a:pt x="9" y="0"/>
                    </a:moveTo>
                    <a:lnTo>
                      <a:pt x="9" y="0"/>
                    </a:lnTo>
                    <a:lnTo>
                      <a:pt x="6" y="0"/>
                    </a:lnTo>
                    <a:lnTo>
                      <a:pt x="3" y="1"/>
                    </a:lnTo>
                    <a:lnTo>
                      <a:pt x="1" y="5"/>
                    </a:lnTo>
                    <a:lnTo>
                      <a:pt x="0" y="8"/>
                    </a:lnTo>
                    <a:lnTo>
                      <a:pt x="0" y="8"/>
                    </a:lnTo>
                    <a:lnTo>
                      <a:pt x="0" y="11"/>
                    </a:lnTo>
                    <a:lnTo>
                      <a:pt x="1" y="15"/>
                    </a:lnTo>
                    <a:lnTo>
                      <a:pt x="5" y="16"/>
                    </a:lnTo>
                    <a:lnTo>
                      <a:pt x="8" y="18"/>
                    </a:lnTo>
                    <a:lnTo>
                      <a:pt x="8" y="18"/>
                    </a:lnTo>
                    <a:lnTo>
                      <a:pt x="11" y="16"/>
                    </a:lnTo>
                    <a:lnTo>
                      <a:pt x="14" y="15"/>
                    </a:lnTo>
                    <a:lnTo>
                      <a:pt x="16" y="13"/>
                    </a:lnTo>
                    <a:lnTo>
                      <a:pt x="16" y="10"/>
                    </a:lnTo>
                    <a:lnTo>
                      <a:pt x="16" y="10"/>
                    </a:lnTo>
                    <a:lnTo>
                      <a:pt x="16" y="6"/>
                    </a:lnTo>
                    <a:lnTo>
                      <a:pt x="14" y="3"/>
                    </a:lnTo>
                    <a:lnTo>
                      <a:pt x="13" y="1"/>
                    </a:lnTo>
                    <a:lnTo>
                      <a:pt x="9" y="0"/>
                    </a:lnTo>
                    <a:close/>
                  </a:path>
                </a:pathLst>
              </a:custGeom>
              <a:solidFill>
                <a:srgbClr val="60381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 name="Google Shape;548;p42"/>
              <p:cNvSpPr/>
              <p:nvPr/>
            </p:nvSpPr>
            <p:spPr>
              <a:xfrm>
                <a:off x="4803774" y="3895725"/>
                <a:ext cx="12700" cy="14288"/>
              </a:xfrm>
              <a:custGeom>
                <a:rect b="b" l="l" r="r" t="t"/>
                <a:pathLst>
                  <a:path extrusionOk="0" h="18" w="16">
                    <a:moveTo>
                      <a:pt x="9" y="0"/>
                    </a:moveTo>
                    <a:lnTo>
                      <a:pt x="9" y="0"/>
                    </a:lnTo>
                    <a:lnTo>
                      <a:pt x="6" y="0"/>
                    </a:lnTo>
                    <a:lnTo>
                      <a:pt x="3" y="1"/>
                    </a:lnTo>
                    <a:lnTo>
                      <a:pt x="1" y="5"/>
                    </a:lnTo>
                    <a:lnTo>
                      <a:pt x="0" y="8"/>
                    </a:lnTo>
                    <a:lnTo>
                      <a:pt x="0" y="8"/>
                    </a:lnTo>
                    <a:lnTo>
                      <a:pt x="0" y="11"/>
                    </a:lnTo>
                    <a:lnTo>
                      <a:pt x="1" y="15"/>
                    </a:lnTo>
                    <a:lnTo>
                      <a:pt x="5" y="16"/>
                    </a:lnTo>
                    <a:lnTo>
                      <a:pt x="8" y="18"/>
                    </a:lnTo>
                    <a:lnTo>
                      <a:pt x="8" y="18"/>
                    </a:lnTo>
                    <a:lnTo>
                      <a:pt x="11" y="16"/>
                    </a:lnTo>
                    <a:lnTo>
                      <a:pt x="14" y="15"/>
                    </a:lnTo>
                    <a:lnTo>
                      <a:pt x="16" y="13"/>
                    </a:lnTo>
                    <a:lnTo>
                      <a:pt x="16" y="10"/>
                    </a:lnTo>
                    <a:lnTo>
                      <a:pt x="16" y="10"/>
                    </a:lnTo>
                    <a:lnTo>
                      <a:pt x="16" y="6"/>
                    </a:lnTo>
                    <a:lnTo>
                      <a:pt x="14" y="3"/>
                    </a:lnTo>
                    <a:lnTo>
                      <a:pt x="13" y="1"/>
                    </a:lnTo>
                    <a:lnTo>
                      <a:pt x="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 name="Google Shape;549;p42"/>
              <p:cNvSpPr/>
              <p:nvPr/>
            </p:nvSpPr>
            <p:spPr>
              <a:xfrm>
                <a:off x="4784724" y="3562350"/>
                <a:ext cx="125413" cy="395288"/>
              </a:xfrm>
              <a:custGeom>
                <a:rect b="b" l="l" r="r" t="t"/>
                <a:pathLst>
                  <a:path extrusionOk="0" h="498" w="158">
                    <a:moveTo>
                      <a:pt x="33" y="0"/>
                    </a:moveTo>
                    <a:lnTo>
                      <a:pt x="33" y="0"/>
                    </a:lnTo>
                    <a:lnTo>
                      <a:pt x="56" y="21"/>
                    </a:lnTo>
                    <a:lnTo>
                      <a:pt x="78" y="42"/>
                    </a:lnTo>
                    <a:lnTo>
                      <a:pt x="98" y="68"/>
                    </a:lnTo>
                    <a:lnTo>
                      <a:pt x="114" y="96"/>
                    </a:lnTo>
                    <a:lnTo>
                      <a:pt x="114" y="96"/>
                    </a:lnTo>
                    <a:lnTo>
                      <a:pt x="127" y="122"/>
                    </a:lnTo>
                    <a:lnTo>
                      <a:pt x="137" y="150"/>
                    </a:lnTo>
                    <a:lnTo>
                      <a:pt x="144" y="178"/>
                    </a:lnTo>
                    <a:lnTo>
                      <a:pt x="148" y="205"/>
                    </a:lnTo>
                    <a:lnTo>
                      <a:pt x="150" y="235"/>
                    </a:lnTo>
                    <a:lnTo>
                      <a:pt x="148" y="262"/>
                    </a:lnTo>
                    <a:lnTo>
                      <a:pt x="145" y="290"/>
                    </a:lnTo>
                    <a:lnTo>
                      <a:pt x="139" y="316"/>
                    </a:lnTo>
                    <a:lnTo>
                      <a:pt x="129" y="342"/>
                    </a:lnTo>
                    <a:lnTo>
                      <a:pt x="118" y="368"/>
                    </a:lnTo>
                    <a:lnTo>
                      <a:pt x="104" y="393"/>
                    </a:lnTo>
                    <a:lnTo>
                      <a:pt x="88" y="415"/>
                    </a:lnTo>
                    <a:lnTo>
                      <a:pt x="69" y="437"/>
                    </a:lnTo>
                    <a:lnTo>
                      <a:pt x="49" y="456"/>
                    </a:lnTo>
                    <a:lnTo>
                      <a:pt x="26" y="474"/>
                    </a:lnTo>
                    <a:lnTo>
                      <a:pt x="0" y="490"/>
                    </a:lnTo>
                    <a:lnTo>
                      <a:pt x="5" y="498"/>
                    </a:lnTo>
                    <a:lnTo>
                      <a:pt x="5" y="498"/>
                    </a:lnTo>
                    <a:lnTo>
                      <a:pt x="30" y="482"/>
                    </a:lnTo>
                    <a:lnTo>
                      <a:pt x="54" y="464"/>
                    </a:lnTo>
                    <a:lnTo>
                      <a:pt x="75" y="445"/>
                    </a:lnTo>
                    <a:lnTo>
                      <a:pt x="95" y="423"/>
                    </a:lnTo>
                    <a:lnTo>
                      <a:pt x="111" y="401"/>
                    </a:lnTo>
                    <a:lnTo>
                      <a:pt x="124" y="376"/>
                    </a:lnTo>
                    <a:lnTo>
                      <a:pt x="137" y="350"/>
                    </a:lnTo>
                    <a:lnTo>
                      <a:pt x="145" y="324"/>
                    </a:lnTo>
                    <a:lnTo>
                      <a:pt x="152" y="296"/>
                    </a:lnTo>
                    <a:lnTo>
                      <a:pt x="157" y="269"/>
                    </a:lnTo>
                    <a:lnTo>
                      <a:pt x="158" y="241"/>
                    </a:lnTo>
                    <a:lnTo>
                      <a:pt x="157" y="213"/>
                    </a:lnTo>
                    <a:lnTo>
                      <a:pt x="152" y="184"/>
                    </a:lnTo>
                    <a:lnTo>
                      <a:pt x="145" y="156"/>
                    </a:lnTo>
                    <a:lnTo>
                      <a:pt x="135" y="129"/>
                    </a:lnTo>
                    <a:lnTo>
                      <a:pt x="122" y="101"/>
                    </a:lnTo>
                    <a:lnTo>
                      <a:pt x="122" y="101"/>
                    </a:lnTo>
                    <a:lnTo>
                      <a:pt x="114" y="86"/>
                    </a:lnTo>
                    <a:lnTo>
                      <a:pt x="104" y="72"/>
                    </a:lnTo>
                    <a:lnTo>
                      <a:pt x="95" y="59"/>
                    </a:lnTo>
                    <a:lnTo>
                      <a:pt x="83" y="46"/>
                    </a:lnTo>
                    <a:lnTo>
                      <a:pt x="72" y="33"/>
                    </a:lnTo>
                    <a:lnTo>
                      <a:pt x="59" y="21"/>
                    </a:lnTo>
                    <a:lnTo>
                      <a:pt x="33" y="0"/>
                    </a:lnTo>
                    <a:close/>
                  </a:path>
                </a:pathLst>
              </a:custGeom>
              <a:solidFill>
                <a:srgbClr val="FF94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 name="Google Shape;550;p42"/>
              <p:cNvSpPr/>
              <p:nvPr/>
            </p:nvSpPr>
            <p:spPr>
              <a:xfrm>
                <a:off x="4784724" y="3562350"/>
                <a:ext cx="125413" cy="395288"/>
              </a:xfrm>
              <a:custGeom>
                <a:rect b="b" l="l" r="r" t="t"/>
                <a:pathLst>
                  <a:path extrusionOk="0" h="498" w="158">
                    <a:moveTo>
                      <a:pt x="33" y="0"/>
                    </a:moveTo>
                    <a:lnTo>
                      <a:pt x="33" y="0"/>
                    </a:lnTo>
                    <a:lnTo>
                      <a:pt x="56" y="21"/>
                    </a:lnTo>
                    <a:lnTo>
                      <a:pt x="78" y="42"/>
                    </a:lnTo>
                    <a:lnTo>
                      <a:pt x="98" y="68"/>
                    </a:lnTo>
                    <a:lnTo>
                      <a:pt x="114" y="96"/>
                    </a:lnTo>
                    <a:lnTo>
                      <a:pt x="114" y="96"/>
                    </a:lnTo>
                    <a:lnTo>
                      <a:pt x="127" y="122"/>
                    </a:lnTo>
                    <a:lnTo>
                      <a:pt x="137" y="150"/>
                    </a:lnTo>
                    <a:lnTo>
                      <a:pt x="144" y="178"/>
                    </a:lnTo>
                    <a:lnTo>
                      <a:pt x="148" y="205"/>
                    </a:lnTo>
                    <a:lnTo>
                      <a:pt x="150" y="235"/>
                    </a:lnTo>
                    <a:lnTo>
                      <a:pt x="148" y="262"/>
                    </a:lnTo>
                    <a:lnTo>
                      <a:pt x="145" y="290"/>
                    </a:lnTo>
                    <a:lnTo>
                      <a:pt x="139" y="316"/>
                    </a:lnTo>
                    <a:lnTo>
                      <a:pt x="129" y="342"/>
                    </a:lnTo>
                    <a:lnTo>
                      <a:pt x="118" y="368"/>
                    </a:lnTo>
                    <a:lnTo>
                      <a:pt x="104" y="393"/>
                    </a:lnTo>
                    <a:lnTo>
                      <a:pt x="88" y="415"/>
                    </a:lnTo>
                    <a:lnTo>
                      <a:pt x="69" y="437"/>
                    </a:lnTo>
                    <a:lnTo>
                      <a:pt x="49" y="456"/>
                    </a:lnTo>
                    <a:lnTo>
                      <a:pt x="26" y="474"/>
                    </a:lnTo>
                    <a:lnTo>
                      <a:pt x="0" y="490"/>
                    </a:lnTo>
                    <a:lnTo>
                      <a:pt x="5" y="498"/>
                    </a:lnTo>
                    <a:lnTo>
                      <a:pt x="5" y="498"/>
                    </a:lnTo>
                    <a:lnTo>
                      <a:pt x="30" y="482"/>
                    </a:lnTo>
                    <a:lnTo>
                      <a:pt x="54" y="464"/>
                    </a:lnTo>
                    <a:lnTo>
                      <a:pt x="75" y="445"/>
                    </a:lnTo>
                    <a:lnTo>
                      <a:pt x="95" y="423"/>
                    </a:lnTo>
                    <a:lnTo>
                      <a:pt x="111" y="401"/>
                    </a:lnTo>
                    <a:lnTo>
                      <a:pt x="124" y="376"/>
                    </a:lnTo>
                    <a:lnTo>
                      <a:pt x="137" y="350"/>
                    </a:lnTo>
                    <a:lnTo>
                      <a:pt x="145" y="324"/>
                    </a:lnTo>
                    <a:lnTo>
                      <a:pt x="152" y="296"/>
                    </a:lnTo>
                    <a:lnTo>
                      <a:pt x="157" y="269"/>
                    </a:lnTo>
                    <a:lnTo>
                      <a:pt x="158" y="241"/>
                    </a:lnTo>
                    <a:lnTo>
                      <a:pt x="157" y="213"/>
                    </a:lnTo>
                    <a:lnTo>
                      <a:pt x="152" y="184"/>
                    </a:lnTo>
                    <a:lnTo>
                      <a:pt x="145" y="156"/>
                    </a:lnTo>
                    <a:lnTo>
                      <a:pt x="135" y="129"/>
                    </a:lnTo>
                    <a:lnTo>
                      <a:pt x="122" y="101"/>
                    </a:lnTo>
                    <a:lnTo>
                      <a:pt x="122" y="101"/>
                    </a:lnTo>
                    <a:lnTo>
                      <a:pt x="114" y="86"/>
                    </a:lnTo>
                    <a:lnTo>
                      <a:pt x="104" y="72"/>
                    </a:lnTo>
                    <a:lnTo>
                      <a:pt x="95" y="59"/>
                    </a:lnTo>
                    <a:lnTo>
                      <a:pt x="83" y="46"/>
                    </a:lnTo>
                    <a:lnTo>
                      <a:pt x="72" y="33"/>
                    </a:lnTo>
                    <a:lnTo>
                      <a:pt x="59" y="21"/>
                    </a:lnTo>
                    <a:lnTo>
                      <a:pt x="3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 name="Google Shape;551;p42"/>
              <p:cNvSpPr/>
              <p:nvPr/>
            </p:nvSpPr>
            <p:spPr>
              <a:xfrm>
                <a:off x="4567237" y="3519487"/>
                <a:ext cx="336550" cy="431801"/>
              </a:xfrm>
              <a:custGeom>
                <a:rect b="b" l="l" r="r" t="t"/>
                <a:pathLst>
                  <a:path extrusionOk="0" h="542" w="423">
                    <a:moveTo>
                      <a:pt x="285" y="516"/>
                    </a:moveTo>
                    <a:lnTo>
                      <a:pt x="285" y="516"/>
                    </a:lnTo>
                    <a:lnTo>
                      <a:pt x="283" y="516"/>
                    </a:lnTo>
                    <a:lnTo>
                      <a:pt x="283" y="516"/>
                    </a:lnTo>
                    <a:lnTo>
                      <a:pt x="278" y="515"/>
                    </a:lnTo>
                    <a:lnTo>
                      <a:pt x="275" y="511"/>
                    </a:lnTo>
                    <a:lnTo>
                      <a:pt x="273" y="506"/>
                    </a:lnTo>
                    <a:lnTo>
                      <a:pt x="273" y="503"/>
                    </a:lnTo>
                    <a:lnTo>
                      <a:pt x="273" y="503"/>
                    </a:lnTo>
                    <a:lnTo>
                      <a:pt x="273" y="498"/>
                    </a:lnTo>
                    <a:lnTo>
                      <a:pt x="276" y="495"/>
                    </a:lnTo>
                    <a:lnTo>
                      <a:pt x="280" y="492"/>
                    </a:lnTo>
                    <a:lnTo>
                      <a:pt x="285" y="492"/>
                    </a:lnTo>
                    <a:lnTo>
                      <a:pt x="285" y="492"/>
                    </a:lnTo>
                    <a:lnTo>
                      <a:pt x="286" y="492"/>
                    </a:lnTo>
                    <a:lnTo>
                      <a:pt x="286" y="492"/>
                    </a:lnTo>
                    <a:lnTo>
                      <a:pt x="290" y="493"/>
                    </a:lnTo>
                    <a:lnTo>
                      <a:pt x="293" y="497"/>
                    </a:lnTo>
                    <a:lnTo>
                      <a:pt x="296" y="500"/>
                    </a:lnTo>
                    <a:lnTo>
                      <a:pt x="296" y="505"/>
                    </a:lnTo>
                    <a:lnTo>
                      <a:pt x="296" y="505"/>
                    </a:lnTo>
                    <a:lnTo>
                      <a:pt x="294" y="510"/>
                    </a:lnTo>
                    <a:lnTo>
                      <a:pt x="293" y="513"/>
                    </a:lnTo>
                    <a:lnTo>
                      <a:pt x="290" y="515"/>
                    </a:lnTo>
                    <a:lnTo>
                      <a:pt x="285" y="516"/>
                    </a:lnTo>
                    <a:close/>
                    <a:moveTo>
                      <a:pt x="306" y="492"/>
                    </a:moveTo>
                    <a:lnTo>
                      <a:pt x="306" y="492"/>
                    </a:lnTo>
                    <a:lnTo>
                      <a:pt x="306" y="492"/>
                    </a:lnTo>
                    <a:lnTo>
                      <a:pt x="306" y="492"/>
                    </a:lnTo>
                    <a:lnTo>
                      <a:pt x="303" y="490"/>
                    </a:lnTo>
                    <a:lnTo>
                      <a:pt x="299" y="489"/>
                    </a:lnTo>
                    <a:lnTo>
                      <a:pt x="298" y="485"/>
                    </a:lnTo>
                    <a:lnTo>
                      <a:pt x="298" y="482"/>
                    </a:lnTo>
                    <a:lnTo>
                      <a:pt x="298" y="482"/>
                    </a:lnTo>
                    <a:lnTo>
                      <a:pt x="299" y="479"/>
                    </a:lnTo>
                    <a:lnTo>
                      <a:pt x="301" y="475"/>
                    </a:lnTo>
                    <a:lnTo>
                      <a:pt x="303" y="474"/>
                    </a:lnTo>
                    <a:lnTo>
                      <a:pt x="306" y="474"/>
                    </a:lnTo>
                    <a:lnTo>
                      <a:pt x="306" y="474"/>
                    </a:lnTo>
                    <a:lnTo>
                      <a:pt x="307" y="474"/>
                    </a:lnTo>
                    <a:lnTo>
                      <a:pt x="307" y="474"/>
                    </a:lnTo>
                    <a:lnTo>
                      <a:pt x="311" y="475"/>
                    </a:lnTo>
                    <a:lnTo>
                      <a:pt x="312" y="477"/>
                    </a:lnTo>
                    <a:lnTo>
                      <a:pt x="314" y="480"/>
                    </a:lnTo>
                    <a:lnTo>
                      <a:pt x="314" y="484"/>
                    </a:lnTo>
                    <a:lnTo>
                      <a:pt x="314" y="484"/>
                    </a:lnTo>
                    <a:lnTo>
                      <a:pt x="314" y="487"/>
                    </a:lnTo>
                    <a:lnTo>
                      <a:pt x="312" y="489"/>
                    </a:lnTo>
                    <a:lnTo>
                      <a:pt x="309" y="490"/>
                    </a:lnTo>
                    <a:lnTo>
                      <a:pt x="306" y="492"/>
                    </a:lnTo>
                    <a:close/>
                    <a:moveTo>
                      <a:pt x="330" y="482"/>
                    </a:moveTo>
                    <a:lnTo>
                      <a:pt x="330" y="482"/>
                    </a:lnTo>
                    <a:lnTo>
                      <a:pt x="330" y="482"/>
                    </a:lnTo>
                    <a:lnTo>
                      <a:pt x="330" y="482"/>
                    </a:lnTo>
                    <a:lnTo>
                      <a:pt x="327" y="480"/>
                    </a:lnTo>
                    <a:lnTo>
                      <a:pt x="324" y="479"/>
                    </a:lnTo>
                    <a:lnTo>
                      <a:pt x="322" y="475"/>
                    </a:lnTo>
                    <a:lnTo>
                      <a:pt x="322" y="472"/>
                    </a:lnTo>
                    <a:lnTo>
                      <a:pt x="322" y="472"/>
                    </a:lnTo>
                    <a:lnTo>
                      <a:pt x="324" y="469"/>
                    </a:lnTo>
                    <a:lnTo>
                      <a:pt x="325" y="467"/>
                    </a:lnTo>
                    <a:lnTo>
                      <a:pt x="327" y="466"/>
                    </a:lnTo>
                    <a:lnTo>
                      <a:pt x="330" y="464"/>
                    </a:lnTo>
                    <a:lnTo>
                      <a:pt x="330" y="464"/>
                    </a:lnTo>
                    <a:lnTo>
                      <a:pt x="332" y="464"/>
                    </a:lnTo>
                    <a:lnTo>
                      <a:pt x="332" y="464"/>
                    </a:lnTo>
                    <a:lnTo>
                      <a:pt x="335" y="466"/>
                    </a:lnTo>
                    <a:lnTo>
                      <a:pt x="337" y="467"/>
                    </a:lnTo>
                    <a:lnTo>
                      <a:pt x="338" y="471"/>
                    </a:lnTo>
                    <a:lnTo>
                      <a:pt x="340" y="474"/>
                    </a:lnTo>
                    <a:lnTo>
                      <a:pt x="340" y="474"/>
                    </a:lnTo>
                    <a:lnTo>
                      <a:pt x="338" y="477"/>
                    </a:lnTo>
                    <a:lnTo>
                      <a:pt x="337" y="479"/>
                    </a:lnTo>
                    <a:lnTo>
                      <a:pt x="334" y="480"/>
                    </a:lnTo>
                    <a:lnTo>
                      <a:pt x="330" y="482"/>
                    </a:lnTo>
                    <a:close/>
                    <a:moveTo>
                      <a:pt x="343" y="461"/>
                    </a:moveTo>
                    <a:lnTo>
                      <a:pt x="343" y="461"/>
                    </a:lnTo>
                    <a:lnTo>
                      <a:pt x="342" y="461"/>
                    </a:lnTo>
                    <a:lnTo>
                      <a:pt x="342" y="461"/>
                    </a:lnTo>
                    <a:lnTo>
                      <a:pt x="337" y="461"/>
                    </a:lnTo>
                    <a:lnTo>
                      <a:pt x="334" y="458"/>
                    </a:lnTo>
                    <a:lnTo>
                      <a:pt x="332" y="453"/>
                    </a:lnTo>
                    <a:lnTo>
                      <a:pt x="330" y="449"/>
                    </a:lnTo>
                    <a:lnTo>
                      <a:pt x="330" y="449"/>
                    </a:lnTo>
                    <a:lnTo>
                      <a:pt x="332" y="445"/>
                    </a:lnTo>
                    <a:lnTo>
                      <a:pt x="335" y="441"/>
                    </a:lnTo>
                    <a:lnTo>
                      <a:pt x="338" y="438"/>
                    </a:lnTo>
                    <a:lnTo>
                      <a:pt x="343" y="438"/>
                    </a:lnTo>
                    <a:lnTo>
                      <a:pt x="343" y="438"/>
                    </a:lnTo>
                    <a:lnTo>
                      <a:pt x="343" y="438"/>
                    </a:lnTo>
                    <a:lnTo>
                      <a:pt x="343" y="438"/>
                    </a:lnTo>
                    <a:lnTo>
                      <a:pt x="348" y="440"/>
                    </a:lnTo>
                    <a:lnTo>
                      <a:pt x="351" y="441"/>
                    </a:lnTo>
                    <a:lnTo>
                      <a:pt x="355" y="446"/>
                    </a:lnTo>
                    <a:lnTo>
                      <a:pt x="355" y="451"/>
                    </a:lnTo>
                    <a:lnTo>
                      <a:pt x="355" y="451"/>
                    </a:lnTo>
                    <a:lnTo>
                      <a:pt x="353" y="454"/>
                    </a:lnTo>
                    <a:lnTo>
                      <a:pt x="350" y="459"/>
                    </a:lnTo>
                    <a:lnTo>
                      <a:pt x="347" y="461"/>
                    </a:lnTo>
                    <a:lnTo>
                      <a:pt x="343" y="461"/>
                    </a:lnTo>
                    <a:close/>
                    <a:moveTo>
                      <a:pt x="353" y="430"/>
                    </a:moveTo>
                    <a:lnTo>
                      <a:pt x="353" y="430"/>
                    </a:lnTo>
                    <a:lnTo>
                      <a:pt x="353" y="430"/>
                    </a:lnTo>
                    <a:lnTo>
                      <a:pt x="353" y="430"/>
                    </a:lnTo>
                    <a:lnTo>
                      <a:pt x="350" y="430"/>
                    </a:lnTo>
                    <a:lnTo>
                      <a:pt x="347" y="427"/>
                    </a:lnTo>
                    <a:lnTo>
                      <a:pt x="345" y="425"/>
                    </a:lnTo>
                    <a:lnTo>
                      <a:pt x="345" y="422"/>
                    </a:lnTo>
                    <a:lnTo>
                      <a:pt x="345" y="422"/>
                    </a:lnTo>
                    <a:lnTo>
                      <a:pt x="345" y="418"/>
                    </a:lnTo>
                    <a:lnTo>
                      <a:pt x="348" y="415"/>
                    </a:lnTo>
                    <a:lnTo>
                      <a:pt x="350" y="414"/>
                    </a:lnTo>
                    <a:lnTo>
                      <a:pt x="353" y="414"/>
                    </a:lnTo>
                    <a:lnTo>
                      <a:pt x="353" y="414"/>
                    </a:lnTo>
                    <a:lnTo>
                      <a:pt x="355" y="414"/>
                    </a:lnTo>
                    <a:lnTo>
                      <a:pt x="355" y="414"/>
                    </a:lnTo>
                    <a:lnTo>
                      <a:pt x="358" y="414"/>
                    </a:lnTo>
                    <a:lnTo>
                      <a:pt x="360" y="417"/>
                    </a:lnTo>
                    <a:lnTo>
                      <a:pt x="361" y="418"/>
                    </a:lnTo>
                    <a:lnTo>
                      <a:pt x="361" y="422"/>
                    </a:lnTo>
                    <a:lnTo>
                      <a:pt x="361" y="422"/>
                    </a:lnTo>
                    <a:lnTo>
                      <a:pt x="361" y="425"/>
                    </a:lnTo>
                    <a:lnTo>
                      <a:pt x="360" y="428"/>
                    </a:lnTo>
                    <a:lnTo>
                      <a:pt x="356" y="430"/>
                    </a:lnTo>
                    <a:lnTo>
                      <a:pt x="353" y="430"/>
                    </a:lnTo>
                    <a:close/>
                    <a:moveTo>
                      <a:pt x="363" y="399"/>
                    </a:moveTo>
                    <a:lnTo>
                      <a:pt x="363" y="399"/>
                    </a:lnTo>
                    <a:lnTo>
                      <a:pt x="356" y="397"/>
                    </a:lnTo>
                    <a:lnTo>
                      <a:pt x="353" y="392"/>
                    </a:lnTo>
                    <a:lnTo>
                      <a:pt x="353" y="392"/>
                    </a:lnTo>
                    <a:lnTo>
                      <a:pt x="351" y="388"/>
                    </a:lnTo>
                    <a:lnTo>
                      <a:pt x="351" y="384"/>
                    </a:lnTo>
                    <a:lnTo>
                      <a:pt x="353" y="379"/>
                    </a:lnTo>
                    <a:lnTo>
                      <a:pt x="358" y="376"/>
                    </a:lnTo>
                    <a:lnTo>
                      <a:pt x="358" y="376"/>
                    </a:lnTo>
                    <a:lnTo>
                      <a:pt x="363" y="375"/>
                    </a:lnTo>
                    <a:lnTo>
                      <a:pt x="363" y="375"/>
                    </a:lnTo>
                    <a:lnTo>
                      <a:pt x="369" y="376"/>
                    </a:lnTo>
                    <a:lnTo>
                      <a:pt x="374" y="381"/>
                    </a:lnTo>
                    <a:lnTo>
                      <a:pt x="374" y="381"/>
                    </a:lnTo>
                    <a:lnTo>
                      <a:pt x="374" y="386"/>
                    </a:lnTo>
                    <a:lnTo>
                      <a:pt x="374" y="391"/>
                    </a:lnTo>
                    <a:lnTo>
                      <a:pt x="373" y="394"/>
                    </a:lnTo>
                    <a:lnTo>
                      <a:pt x="369" y="397"/>
                    </a:lnTo>
                    <a:lnTo>
                      <a:pt x="369" y="397"/>
                    </a:lnTo>
                    <a:lnTo>
                      <a:pt x="363" y="399"/>
                    </a:lnTo>
                    <a:close/>
                    <a:moveTo>
                      <a:pt x="369" y="366"/>
                    </a:moveTo>
                    <a:lnTo>
                      <a:pt x="369" y="366"/>
                    </a:lnTo>
                    <a:lnTo>
                      <a:pt x="366" y="365"/>
                    </a:lnTo>
                    <a:lnTo>
                      <a:pt x="363" y="361"/>
                    </a:lnTo>
                    <a:lnTo>
                      <a:pt x="363" y="361"/>
                    </a:lnTo>
                    <a:lnTo>
                      <a:pt x="361" y="358"/>
                    </a:lnTo>
                    <a:lnTo>
                      <a:pt x="361" y="355"/>
                    </a:lnTo>
                    <a:lnTo>
                      <a:pt x="363" y="352"/>
                    </a:lnTo>
                    <a:lnTo>
                      <a:pt x="366" y="350"/>
                    </a:lnTo>
                    <a:lnTo>
                      <a:pt x="366" y="350"/>
                    </a:lnTo>
                    <a:lnTo>
                      <a:pt x="369" y="348"/>
                    </a:lnTo>
                    <a:lnTo>
                      <a:pt x="369" y="348"/>
                    </a:lnTo>
                    <a:lnTo>
                      <a:pt x="374" y="350"/>
                    </a:lnTo>
                    <a:lnTo>
                      <a:pt x="377" y="353"/>
                    </a:lnTo>
                    <a:lnTo>
                      <a:pt x="377" y="353"/>
                    </a:lnTo>
                    <a:lnTo>
                      <a:pt x="377" y="357"/>
                    </a:lnTo>
                    <a:lnTo>
                      <a:pt x="377" y="360"/>
                    </a:lnTo>
                    <a:lnTo>
                      <a:pt x="376" y="363"/>
                    </a:lnTo>
                    <a:lnTo>
                      <a:pt x="374" y="365"/>
                    </a:lnTo>
                    <a:lnTo>
                      <a:pt x="374" y="365"/>
                    </a:lnTo>
                    <a:lnTo>
                      <a:pt x="369" y="366"/>
                    </a:lnTo>
                    <a:close/>
                    <a:moveTo>
                      <a:pt x="384" y="344"/>
                    </a:moveTo>
                    <a:lnTo>
                      <a:pt x="384" y="344"/>
                    </a:lnTo>
                    <a:lnTo>
                      <a:pt x="381" y="344"/>
                    </a:lnTo>
                    <a:lnTo>
                      <a:pt x="377" y="340"/>
                    </a:lnTo>
                    <a:lnTo>
                      <a:pt x="377" y="340"/>
                    </a:lnTo>
                    <a:lnTo>
                      <a:pt x="376" y="337"/>
                    </a:lnTo>
                    <a:lnTo>
                      <a:pt x="376" y="334"/>
                    </a:lnTo>
                    <a:lnTo>
                      <a:pt x="377" y="331"/>
                    </a:lnTo>
                    <a:lnTo>
                      <a:pt x="381" y="329"/>
                    </a:lnTo>
                    <a:lnTo>
                      <a:pt x="381" y="329"/>
                    </a:lnTo>
                    <a:lnTo>
                      <a:pt x="384" y="327"/>
                    </a:lnTo>
                    <a:lnTo>
                      <a:pt x="384" y="327"/>
                    </a:lnTo>
                    <a:lnTo>
                      <a:pt x="389" y="329"/>
                    </a:lnTo>
                    <a:lnTo>
                      <a:pt x="392" y="332"/>
                    </a:lnTo>
                    <a:lnTo>
                      <a:pt x="392" y="332"/>
                    </a:lnTo>
                    <a:lnTo>
                      <a:pt x="394" y="335"/>
                    </a:lnTo>
                    <a:lnTo>
                      <a:pt x="392" y="339"/>
                    </a:lnTo>
                    <a:lnTo>
                      <a:pt x="392" y="340"/>
                    </a:lnTo>
                    <a:lnTo>
                      <a:pt x="389" y="344"/>
                    </a:lnTo>
                    <a:lnTo>
                      <a:pt x="389" y="344"/>
                    </a:lnTo>
                    <a:lnTo>
                      <a:pt x="384" y="344"/>
                    </a:lnTo>
                    <a:close/>
                    <a:moveTo>
                      <a:pt x="382" y="322"/>
                    </a:moveTo>
                    <a:lnTo>
                      <a:pt x="382" y="322"/>
                    </a:lnTo>
                    <a:lnTo>
                      <a:pt x="376" y="321"/>
                    </a:lnTo>
                    <a:lnTo>
                      <a:pt x="371" y="316"/>
                    </a:lnTo>
                    <a:lnTo>
                      <a:pt x="371" y="316"/>
                    </a:lnTo>
                    <a:lnTo>
                      <a:pt x="369" y="311"/>
                    </a:lnTo>
                    <a:lnTo>
                      <a:pt x="371" y="306"/>
                    </a:lnTo>
                    <a:lnTo>
                      <a:pt x="373" y="303"/>
                    </a:lnTo>
                    <a:lnTo>
                      <a:pt x="376" y="300"/>
                    </a:lnTo>
                    <a:lnTo>
                      <a:pt x="376" y="300"/>
                    </a:lnTo>
                    <a:lnTo>
                      <a:pt x="382" y="298"/>
                    </a:lnTo>
                    <a:lnTo>
                      <a:pt x="382" y="298"/>
                    </a:lnTo>
                    <a:lnTo>
                      <a:pt x="387" y="300"/>
                    </a:lnTo>
                    <a:lnTo>
                      <a:pt x="392" y="304"/>
                    </a:lnTo>
                    <a:lnTo>
                      <a:pt x="392" y="304"/>
                    </a:lnTo>
                    <a:lnTo>
                      <a:pt x="394" y="309"/>
                    </a:lnTo>
                    <a:lnTo>
                      <a:pt x="394" y="313"/>
                    </a:lnTo>
                    <a:lnTo>
                      <a:pt x="391" y="318"/>
                    </a:lnTo>
                    <a:lnTo>
                      <a:pt x="387" y="321"/>
                    </a:lnTo>
                    <a:lnTo>
                      <a:pt x="387" y="321"/>
                    </a:lnTo>
                    <a:lnTo>
                      <a:pt x="382" y="322"/>
                    </a:lnTo>
                    <a:close/>
                    <a:moveTo>
                      <a:pt x="376" y="290"/>
                    </a:moveTo>
                    <a:lnTo>
                      <a:pt x="376" y="290"/>
                    </a:lnTo>
                    <a:lnTo>
                      <a:pt x="371" y="288"/>
                    </a:lnTo>
                    <a:lnTo>
                      <a:pt x="368" y="285"/>
                    </a:lnTo>
                    <a:lnTo>
                      <a:pt x="368" y="285"/>
                    </a:lnTo>
                    <a:lnTo>
                      <a:pt x="366" y="282"/>
                    </a:lnTo>
                    <a:lnTo>
                      <a:pt x="368" y="278"/>
                    </a:lnTo>
                    <a:lnTo>
                      <a:pt x="368" y="275"/>
                    </a:lnTo>
                    <a:lnTo>
                      <a:pt x="371" y="274"/>
                    </a:lnTo>
                    <a:lnTo>
                      <a:pt x="371" y="274"/>
                    </a:lnTo>
                    <a:lnTo>
                      <a:pt x="376" y="272"/>
                    </a:lnTo>
                    <a:lnTo>
                      <a:pt x="376" y="272"/>
                    </a:lnTo>
                    <a:lnTo>
                      <a:pt x="379" y="274"/>
                    </a:lnTo>
                    <a:lnTo>
                      <a:pt x="382" y="277"/>
                    </a:lnTo>
                    <a:lnTo>
                      <a:pt x="382" y="277"/>
                    </a:lnTo>
                    <a:lnTo>
                      <a:pt x="384" y="280"/>
                    </a:lnTo>
                    <a:lnTo>
                      <a:pt x="384" y="283"/>
                    </a:lnTo>
                    <a:lnTo>
                      <a:pt x="382" y="287"/>
                    </a:lnTo>
                    <a:lnTo>
                      <a:pt x="379" y="288"/>
                    </a:lnTo>
                    <a:lnTo>
                      <a:pt x="379" y="288"/>
                    </a:lnTo>
                    <a:lnTo>
                      <a:pt x="376" y="290"/>
                    </a:lnTo>
                    <a:close/>
                    <a:moveTo>
                      <a:pt x="381" y="249"/>
                    </a:moveTo>
                    <a:lnTo>
                      <a:pt x="381" y="249"/>
                    </a:lnTo>
                    <a:lnTo>
                      <a:pt x="377" y="249"/>
                    </a:lnTo>
                    <a:lnTo>
                      <a:pt x="374" y="247"/>
                    </a:lnTo>
                    <a:lnTo>
                      <a:pt x="374" y="247"/>
                    </a:lnTo>
                    <a:lnTo>
                      <a:pt x="371" y="244"/>
                    </a:lnTo>
                    <a:lnTo>
                      <a:pt x="369" y="241"/>
                    </a:lnTo>
                    <a:lnTo>
                      <a:pt x="369" y="236"/>
                    </a:lnTo>
                    <a:lnTo>
                      <a:pt x="371" y="231"/>
                    </a:lnTo>
                    <a:lnTo>
                      <a:pt x="371" y="231"/>
                    </a:lnTo>
                    <a:lnTo>
                      <a:pt x="374" y="228"/>
                    </a:lnTo>
                    <a:lnTo>
                      <a:pt x="381" y="226"/>
                    </a:lnTo>
                    <a:lnTo>
                      <a:pt x="381" y="226"/>
                    </a:lnTo>
                    <a:lnTo>
                      <a:pt x="384" y="226"/>
                    </a:lnTo>
                    <a:lnTo>
                      <a:pt x="387" y="228"/>
                    </a:lnTo>
                    <a:lnTo>
                      <a:pt x="387" y="228"/>
                    </a:lnTo>
                    <a:lnTo>
                      <a:pt x="391" y="231"/>
                    </a:lnTo>
                    <a:lnTo>
                      <a:pt x="392" y="236"/>
                    </a:lnTo>
                    <a:lnTo>
                      <a:pt x="392" y="239"/>
                    </a:lnTo>
                    <a:lnTo>
                      <a:pt x="391" y="244"/>
                    </a:lnTo>
                    <a:lnTo>
                      <a:pt x="391" y="244"/>
                    </a:lnTo>
                    <a:lnTo>
                      <a:pt x="386" y="249"/>
                    </a:lnTo>
                    <a:lnTo>
                      <a:pt x="381" y="249"/>
                    </a:lnTo>
                    <a:close/>
                    <a:moveTo>
                      <a:pt x="373" y="217"/>
                    </a:moveTo>
                    <a:lnTo>
                      <a:pt x="373" y="217"/>
                    </a:lnTo>
                    <a:lnTo>
                      <a:pt x="368" y="217"/>
                    </a:lnTo>
                    <a:lnTo>
                      <a:pt x="368" y="217"/>
                    </a:lnTo>
                    <a:lnTo>
                      <a:pt x="364" y="213"/>
                    </a:lnTo>
                    <a:lnTo>
                      <a:pt x="364" y="210"/>
                    </a:lnTo>
                    <a:lnTo>
                      <a:pt x="364" y="207"/>
                    </a:lnTo>
                    <a:lnTo>
                      <a:pt x="364" y="204"/>
                    </a:lnTo>
                    <a:lnTo>
                      <a:pt x="364" y="204"/>
                    </a:lnTo>
                    <a:lnTo>
                      <a:pt x="368" y="202"/>
                    </a:lnTo>
                    <a:lnTo>
                      <a:pt x="373" y="200"/>
                    </a:lnTo>
                    <a:lnTo>
                      <a:pt x="373" y="200"/>
                    </a:lnTo>
                    <a:lnTo>
                      <a:pt x="377" y="202"/>
                    </a:lnTo>
                    <a:lnTo>
                      <a:pt x="377" y="202"/>
                    </a:lnTo>
                    <a:lnTo>
                      <a:pt x="379" y="204"/>
                    </a:lnTo>
                    <a:lnTo>
                      <a:pt x="381" y="207"/>
                    </a:lnTo>
                    <a:lnTo>
                      <a:pt x="381" y="210"/>
                    </a:lnTo>
                    <a:lnTo>
                      <a:pt x="379" y="213"/>
                    </a:lnTo>
                    <a:lnTo>
                      <a:pt x="379" y="213"/>
                    </a:lnTo>
                    <a:lnTo>
                      <a:pt x="376" y="217"/>
                    </a:lnTo>
                    <a:lnTo>
                      <a:pt x="373" y="217"/>
                    </a:lnTo>
                    <a:close/>
                    <a:moveTo>
                      <a:pt x="376" y="190"/>
                    </a:moveTo>
                    <a:lnTo>
                      <a:pt x="376" y="190"/>
                    </a:lnTo>
                    <a:lnTo>
                      <a:pt x="371" y="189"/>
                    </a:lnTo>
                    <a:lnTo>
                      <a:pt x="371" y="189"/>
                    </a:lnTo>
                    <a:lnTo>
                      <a:pt x="368" y="187"/>
                    </a:lnTo>
                    <a:lnTo>
                      <a:pt x="368" y="184"/>
                    </a:lnTo>
                    <a:lnTo>
                      <a:pt x="368" y="181"/>
                    </a:lnTo>
                    <a:lnTo>
                      <a:pt x="368" y="177"/>
                    </a:lnTo>
                    <a:lnTo>
                      <a:pt x="368" y="177"/>
                    </a:lnTo>
                    <a:lnTo>
                      <a:pt x="371" y="174"/>
                    </a:lnTo>
                    <a:lnTo>
                      <a:pt x="376" y="174"/>
                    </a:lnTo>
                    <a:lnTo>
                      <a:pt x="376" y="174"/>
                    </a:lnTo>
                    <a:lnTo>
                      <a:pt x="381" y="176"/>
                    </a:lnTo>
                    <a:lnTo>
                      <a:pt x="381" y="176"/>
                    </a:lnTo>
                    <a:lnTo>
                      <a:pt x="382" y="177"/>
                    </a:lnTo>
                    <a:lnTo>
                      <a:pt x="384" y="181"/>
                    </a:lnTo>
                    <a:lnTo>
                      <a:pt x="384" y="184"/>
                    </a:lnTo>
                    <a:lnTo>
                      <a:pt x="382" y="187"/>
                    </a:lnTo>
                    <a:lnTo>
                      <a:pt x="382" y="187"/>
                    </a:lnTo>
                    <a:lnTo>
                      <a:pt x="379" y="190"/>
                    </a:lnTo>
                    <a:lnTo>
                      <a:pt x="376" y="190"/>
                    </a:lnTo>
                    <a:close/>
                    <a:moveTo>
                      <a:pt x="361" y="173"/>
                    </a:moveTo>
                    <a:lnTo>
                      <a:pt x="361" y="173"/>
                    </a:lnTo>
                    <a:lnTo>
                      <a:pt x="356" y="173"/>
                    </a:lnTo>
                    <a:lnTo>
                      <a:pt x="355" y="171"/>
                    </a:lnTo>
                    <a:lnTo>
                      <a:pt x="355" y="171"/>
                    </a:lnTo>
                    <a:lnTo>
                      <a:pt x="350" y="168"/>
                    </a:lnTo>
                    <a:lnTo>
                      <a:pt x="348" y="163"/>
                    </a:lnTo>
                    <a:lnTo>
                      <a:pt x="348" y="160"/>
                    </a:lnTo>
                    <a:lnTo>
                      <a:pt x="350" y="155"/>
                    </a:lnTo>
                    <a:lnTo>
                      <a:pt x="350" y="155"/>
                    </a:lnTo>
                    <a:lnTo>
                      <a:pt x="355" y="151"/>
                    </a:lnTo>
                    <a:lnTo>
                      <a:pt x="361" y="150"/>
                    </a:lnTo>
                    <a:lnTo>
                      <a:pt x="361" y="150"/>
                    </a:lnTo>
                    <a:lnTo>
                      <a:pt x="364" y="150"/>
                    </a:lnTo>
                    <a:lnTo>
                      <a:pt x="368" y="151"/>
                    </a:lnTo>
                    <a:lnTo>
                      <a:pt x="368" y="151"/>
                    </a:lnTo>
                    <a:lnTo>
                      <a:pt x="371" y="155"/>
                    </a:lnTo>
                    <a:lnTo>
                      <a:pt x="373" y="160"/>
                    </a:lnTo>
                    <a:lnTo>
                      <a:pt x="373" y="163"/>
                    </a:lnTo>
                    <a:lnTo>
                      <a:pt x="371" y="168"/>
                    </a:lnTo>
                    <a:lnTo>
                      <a:pt x="371" y="168"/>
                    </a:lnTo>
                    <a:lnTo>
                      <a:pt x="366" y="171"/>
                    </a:lnTo>
                    <a:lnTo>
                      <a:pt x="361" y="173"/>
                    </a:lnTo>
                    <a:close/>
                    <a:moveTo>
                      <a:pt x="342" y="147"/>
                    </a:moveTo>
                    <a:lnTo>
                      <a:pt x="342" y="147"/>
                    </a:lnTo>
                    <a:lnTo>
                      <a:pt x="337" y="145"/>
                    </a:lnTo>
                    <a:lnTo>
                      <a:pt x="337" y="145"/>
                    </a:lnTo>
                    <a:lnTo>
                      <a:pt x="334" y="143"/>
                    </a:lnTo>
                    <a:lnTo>
                      <a:pt x="332" y="140"/>
                    </a:lnTo>
                    <a:lnTo>
                      <a:pt x="332" y="137"/>
                    </a:lnTo>
                    <a:lnTo>
                      <a:pt x="334" y="133"/>
                    </a:lnTo>
                    <a:lnTo>
                      <a:pt x="334" y="133"/>
                    </a:lnTo>
                    <a:lnTo>
                      <a:pt x="337" y="130"/>
                    </a:lnTo>
                    <a:lnTo>
                      <a:pt x="342" y="130"/>
                    </a:lnTo>
                    <a:lnTo>
                      <a:pt x="342" y="130"/>
                    </a:lnTo>
                    <a:lnTo>
                      <a:pt x="345" y="132"/>
                    </a:lnTo>
                    <a:lnTo>
                      <a:pt x="345" y="132"/>
                    </a:lnTo>
                    <a:lnTo>
                      <a:pt x="348" y="133"/>
                    </a:lnTo>
                    <a:lnTo>
                      <a:pt x="350" y="137"/>
                    </a:lnTo>
                    <a:lnTo>
                      <a:pt x="350" y="140"/>
                    </a:lnTo>
                    <a:lnTo>
                      <a:pt x="348" y="143"/>
                    </a:lnTo>
                    <a:lnTo>
                      <a:pt x="348" y="143"/>
                    </a:lnTo>
                    <a:lnTo>
                      <a:pt x="345" y="147"/>
                    </a:lnTo>
                    <a:lnTo>
                      <a:pt x="342" y="147"/>
                    </a:lnTo>
                    <a:close/>
                    <a:moveTo>
                      <a:pt x="316" y="125"/>
                    </a:moveTo>
                    <a:lnTo>
                      <a:pt x="316" y="125"/>
                    </a:lnTo>
                    <a:lnTo>
                      <a:pt x="311" y="124"/>
                    </a:lnTo>
                    <a:lnTo>
                      <a:pt x="306" y="122"/>
                    </a:lnTo>
                    <a:lnTo>
                      <a:pt x="304" y="117"/>
                    </a:lnTo>
                    <a:lnTo>
                      <a:pt x="303" y="114"/>
                    </a:lnTo>
                    <a:lnTo>
                      <a:pt x="303" y="114"/>
                    </a:lnTo>
                    <a:lnTo>
                      <a:pt x="304" y="109"/>
                    </a:lnTo>
                    <a:lnTo>
                      <a:pt x="306" y="104"/>
                    </a:lnTo>
                    <a:lnTo>
                      <a:pt x="311" y="103"/>
                    </a:lnTo>
                    <a:lnTo>
                      <a:pt x="316" y="101"/>
                    </a:lnTo>
                    <a:lnTo>
                      <a:pt x="316" y="101"/>
                    </a:lnTo>
                    <a:lnTo>
                      <a:pt x="319" y="103"/>
                    </a:lnTo>
                    <a:lnTo>
                      <a:pt x="324" y="104"/>
                    </a:lnTo>
                    <a:lnTo>
                      <a:pt x="325" y="109"/>
                    </a:lnTo>
                    <a:lnTo>
                      <a:pt x="327" y="114"/>
                    </a:lnTo>
                    <a:lnTo>
                      <a:pt x="327" y="114"/>
                    </a:lnTo>
                    <a:lnTo>
                      <a:pt x="325" y="117"/>
                    </a:lnTo>
                    <a:lnTo>
                      <a:pt x="324" y="122"/>
                    </a:lnTo>
                    <a:lnTo>
                      <a:pt x="319" y="124"/>
                    </a:lnTo>
                    <a:lnTo>
                      <a:pt x="316" y="125"/>
                    </a:lnTo>
                    <a:close/>
                    <a:moveTo>
                      <a:pt x="293" y="103"/>
                    </a:moveTo>
                    <a:lnTo>
                      <a:pt x="293" y="103"/>
                    </a:lnTo>
                    <a:lnTo>
                      <a:pt x="288" y="101"/>
                    </a:lnTo>
                    <a:lnTo>
                      <a:pt x="286" y="99"/>
                    </a:lnTo>
                    <a:lnTo>
                      <a:pt x="285" y="96"/>
                    </a:lnTo>
                    <a:lnTo>
                      <a:pt x="283" y="93"/>
                    </a:lnTo>
                    <a:lnTo>
                      <a:pt x="283" y="93"/>
                    </a:lnTo>
                    <a:lnTo>
                      <a:pt x="285" y="90"/>
                    </a:lnTo>
                    <a:lnTo>
                      <a:pt x="286" y="88"/>
                    </a:lnTo>
                    <a:lnTo>
                      <a:pt x="288" y="86"/>
                    </a:lnTo>
                    <a:lnTo>
                      <a:pt x="293" y="85"/>
                    </a:lnTo>
                    <a:lnTo>
                      <a:pt x="293" y="85"/>
                    </a:lnTo>
                    <a:lnTo>
                      <a:pt x="296" y="86"/>
                    </a:lnTo>
                    <a:lnTo>
                      <a:pt x="298" y="88"/>
                    </a:lnTo>
                    <a:lnTo>
                      <a:pt x="299" y="90"/>
                    </a:lnTo>
                    <a:lnTo>
                      <a:pt x="301" y="93"/>
                    </a:lnTo>
                    <a:lnTo>
                      <a:pt x="301" y="93"/>
                    </a:lnTo>
                    <a:lnTo>
                      <a:pt x="299" y="96"/>
                    </a:lnTo>
                    <a:lnTo>
                      <a:pt x="298" y="99"/>
                    </a:lnTo>
                    <a:lnTo>
                      <a:pt x="296" y="101"/>
                    </a:lnTo>
                    <a:lnTo>
                      <a:pt x="293" y="103"/>
                    </a:lnTo>
                    <a:close/>
                    <a:moveTo>
                      <a:pt x="280" y="78"/>
                    </a:moveTo>
                    <a:lnTo>
                      <a:pt x="280" y="78"/>
                    </a:lnTo>
                    <a:lnTo>
                      <a:pt x="276" y="78"/>
                    </a:lnTo>
                    <a:lnTo>
                      <a:pt x="275" y="76"/>
                    </a:lnTo>
                    <a:lnTo>
                      <a:pt x="272" y="73"/>
                    </a:lnTo>
                    <a:lnTo>
                      <a:pt x="272" y="70"/>
                    </a:lnTo>
                    <a:lnTo>
                      <a:pt x="272" y="70"/>
                    </a:lnTo>
                    <a:lnTo>
                      <a:pt x="272" y="67"/>
                    </a:lnTo>
                    <a:lnTo>
                      <a:pt x="275" y="63"/>
                    </a:lnTo>
                    <a:lnTo>
                      <a:pt x="276" y="62"/>
                    </a:lnTo>
                    <a:lnTo>
                      <a:pt x="280" y="62"/>
                    </a:lnTo>
                    <a:lnTo>
                      <a:pt x="280" y="62"/>
                    </a:lnTo>
                    <a:lnTo>
                      <a:pt x="283" y="62"/>
                    </a:lnTo>
                    <a:lnTo>
                      <a:pt x="286" y="63"/>
                    </a:lnTo>
                    <a:lnTo>
                      <a:pt x="288" y="67"/>
                    </a:lnTo>
                    <a:lnTo>
                      <a:pt x="290" y="70"/>
                    </a:lnTo>
                    <a:lnTo>
                      <a:pt x="290" y="70"/>
                    </a:lnTo>
                    <a:lnTo>
                      <a:pt x="288" y="73"/>
                    </a:lnTo>
                    <a:lnTo>
                      <a:pt x="286" y="76"/>
                    </a:lnTo>
                    <a:lnTo>
                      <a:pt x="283" y="78"/>
                    </a:lnTo>
                    <a:lnTo>
                      <a:pt x="280" y="78"/>
                    </a:lnTo>
                    <a:close/>
                    <a:moveTo>
                      <a:pt x="255" y="72"/>
                    </a:moveTo>
                    <a:lnTo>
                      <a:pt x="255" y="72"/>
                    </a:lnTo>
                    <a:lnTo>
                      <a:pt x="252" y="72"/>
                    </a:lnTo>
                    <a:lnTo>
                      <a:pt x="247" y="68"/>
                    </a:lnTo>
                    <a:lnTo>
                      <a:pt x="246" y="65"/>
                    </a:lnTo>
                    <a:lnTo>
                      <a:pt x="244" y="60"/>
                    </a:lnTo>
                    <a:lnTo>
                      <a:pt x="244" y="60"/>
                    </a:lnTo>
                    <a:lnTo>
                      <a:pt x="246" y="55"/>
                    </a:lnTo>
                    <a:lnTo>
                      <a:pt x="247" y="52"/>
                    </a:lnTo>
                    <a:lnTo>
                      <a:pt x="252" y="49"/>
                    </a:lnTo>
                    <a:lnTo>
                      <a:pt x="255" y="49"/>
                    </a:lnTo>
                    <a:lnTo>
                      <a:pt x="255" y="49"/>
                    </a:lnTo>
                    <a:lnTo>
                      <a:pt x="260" y="49"/>
                    </a:lnTo>
                    <a:lnTo>
                      <a:pt x="265" y="52"/>
                    </a:lnTo>
                    <a:lnTo>
                      <a:pt x="267" y="55"/>
                    </a:lnTo>
                    <a:lnTo>
                      <a:pt x="268" y="60"/>
                    </a:lnTo>
                    <a:lnTo>
                      <a:pt x="268" y="60"/>
                    </a:lnTo>
                    <a:lnTo>
                      <a:pt x="267" y="65"/>
                    </a:lnTo>
                    <a:lnTo>
                      <a:pt x="265" y="68"/>
                    </a:lnTo>
                    <a:lnTo>
                      <a:pt x="260" y="72"/>
                    </a:lnTo>
                    <a:lnTo>
                      <a:pt x="255" y="72"/>
                    </a:lnTo>
                    <a:close/>
                    <a:moveTo>
                      <a:pt x="37" y="60"/>
                    </a:moveTo>
                    <a:lnTo>
                      <a:pt x="37" y="60"/>
                    </a:lnTo>
                    <a:lnTo>
                      <a:pt x="34" y="60"/>
                    </a:lnTo>
                    <a:lnTo>
                      <a:pt x="32" y="59"/>
                    </a:lnTo>
                    <a:lnTo>
                      <a:pt x="29" y="55"/>
                    </a:lnTo>
                    <a:lnTo>
                      <a:pt x="29" y="52"/>
                    </a:lnTo>
                    <a:lnTo>
                      <a:pt x="29" y="52"/>
                    </a:lnTo>
                    <a:lnTo>
                      <a:pt x="29" y="49"/>
                    </a:lnTo>
                    <a:lnTo>
                      <a:pt x="32" y="46"/>
                    </a:lnTo>
                    <a:lnTo>
                      <a:pt x="34" y="44"/>
                    </a:lnTo>
                    <a:lnTo>
                      <a:pt x="37" y="44"/>
                    </a:lnTo>
                    <a:lnTo>
                      <a:pt x="37" y="44"/>
                    </a:lnTo>
                    <a:lnTo>
                      <a:pt x="40" y="44"/>
                    </a:lnTo>
                    <a:lnTo>
                      <a:pt x="44" y="46"/>
                    </a:lnTo>
                    <a:lnTo>
                      <a:pt x="45" y="49"/>
                    </a:lnTo>
                    <a:lnTo>
                      <a:pt x="45" y="52"/>
                    </a:lnTo>
                    <a:lnTo>
                      <a:pt x="45" y="52"/>
                    </a:lnTo>
                    <a:lnTo>
                      <a:pt x="45" y="55"/>
                    </a:lnTo>
                    <a:lnTo>
                      <a:pt x="44" y="59"/>
                    </a:lnTo>
                    <a:lnTo>
                      <a:pt x="40" y="60"/>
                    </a:lnTo>
                    <a:lnTo>
                      <a:pt x="37" y="60"/>
                    </a:lnTo>
                    <a:close/>
                    <a:moveTo>
                      <a:pt x="228" y="60"/>
                    </a:moveTo>
                    <a:lnTo>
                      <a:pt x="228" y="60"/>
                    </a:lnTo>
                    <a:lnTo>
                      <a:pt x="224" y="60"/>
                    </a:lnTo>
                    <a:lnTo>
                      <a:pt x="221" y="59"/>
                    </a:lnTo>
                    <a:lnTo>
                      <a:pt x="219" y="55"/>
                    </a:lnTo>
                    <a:lnTo>
                      <a:pt x="219" y="52"/>
                    </a:lnTo>
                    <a:lnTo>
                      <a:pt x="219" y="52"/>
                    </a:lnTo>
                    <a:lnTo>
                      <a:pt x="219" y="49"/>
                    </a:lnTo>
                    <a:lnTo>
                      <a:pt x="221" y="46"/>
                    </a:lnTo>
                    <a:lnTo>
                      <a:pt x="224" y="44"/>
                    </a:lnTo>
                    <a:lnTo>
                      <a:pt x="228" y="44"/>
                    </a:lnTo>
                    <a:lnTo>
                      <a:pt x="228" y="44"/>
                    </a:lnTo>
                    <a:lnTo>
                      <a:pt x="231" y="44"/>
                    </a:lnTo>
                    <a:lnTo>
                      <a:pt x="233" y="46"/>
                    </a:lnTo>
                    <a:lnTo>
                      <a:pt x="236" y="49"/>
                    </a:lnTo>
                    <a:lnTo>
                      <a:pt x="236" y="52"/>
                    </a:lnTo>
                    <a:lnTo>
                      <a:pt x="236" y="52"/>
                    </a:lnTo>
                    <a:lnTo>
                      <a:pt x="236" y="55"/>
                    </a:lnTo>
                    <a:lnTo>
                      <a:pt x="233" y="59"/>
                    </a:lnTo>
                    <a:lnTo>
                      <a:pt x="231" y="60"/>
                    </a:lnTo>
                    <a:lnTo>
                      <a:pt x="228" y="60"/>
                    </a:lnTo>
                    <a:close/>
                    <a:moveTo>
                      <a:pt x="174" y="49"/>
                    </a:moveTo>
                    <a:lnTo>
                      <a:pt x="174" y="49"/>
                    </a:lnTo>
                    <a:lnTo>
                      <a:pt x="171" y="47"/>
                    </a:lnTo>
                    <a:lnTo>
                      <a:pt x="167" y="44"/>
                    </a:lnTo>
                    <a:lnTo>
                      <a:pt x="167" y="44"/>
                    </a:lnTo>
                    <a:lnTo>
                      <a:pt x="166" y="41"/>
                    </a:lnTo>
                    <a:lnTo>
                      <a:pt x="166" y="37"/>
                    </a:lnTo>
                    <a:lnTo>
                      <a:pt x="167" y="34"/>
                    </a:lnTo>
                    <a:lnTo>
                      <a:pt x="171" y="33"/>
                    </a:lnTo>
                    <a:lnTo>
                      <a:pt x="171" y="33"/>
                    </a:lnTo>
                    <a:lnTo>
                      <a:pt x="174" y="31"/>
                    </a:lnTo>
                    <a:lnTo>
                      <a:pt x="174" y="31"/>
                    </a:lnTo>
                    <a:lnTo>
                      <a:pt x="179" y="33"/>
                    </a:lnTo>
                    <a:lnTo>
                      <a:pt x="182" y="36"/>
                    </a:lnTo>
                    <a:lnTo>
                      <a:pt x="182" y="36"/>
                    </a:lnTo>
                    <a:lnTo>
                      <a:pt x="182" y="39"/>
                    </a:lnTo>
                    <a:lnTo>
                      <a:pt x="182" y="42"/>
                    </a:lnTo>
                    <a:lnTo>
                      <a:pt x="180" y="46"/>
                    </a:lnTo>
                    <a:lnTo>
                      <a:pt x="179" y="47"/>
                    </a:lnTo>
                    <a:lnTo>
                      <a:pt x="179" y="47"/>
                    </a:lnTo>
                    <a:lnTo>
                      <a:pt x="174" y="49"/>
                    </a:lnTo>
                    <a:close/>
                    <a:moveTo>
                      <a:pt x="97" y="44"/>
                    </a:moveTo>
                    <a:lnTo>
                      <a:pt x="97" y="44"/>
                    </a:lnTo>
                    <a:lnTo>
                      <a:pt x="94" y="42"/>
                    </a:lnTo>
                    <a:lnTo>
                      <a:pt x="91" y="39"/>
                    </a:lnTo>
                    <a:lnTo>
                      <a:pt x="91" y="39"/>
                    </a:lnTo>
                    <a:lnTo>
                      <a:pt x="89" y="36"/>
                    </a:lnTo>
                    <a:lnTo>
                      <a:pt x="89" y="33"/>
                    </a:lnTo>
                    <a:lnTo>
                      <a:pt x="91" y="29"/>
                    </a:lnTo>
                    <a:lnTo>
                      <a:pt x="94" y="28"/>
                    </a:lnTo>
                    <a:lnTo>
                      <a:pt x="94" y="28"/>
                    </a:lnTo>
                    <a:lnTo>
                      <a:pt x="97" y="26"/>
                    </a:lnTo>
                    <a:lnTo>
                      <a:pt x="97" y="26"/>
                    </a:lnTo>
                    <a:lnTo>
                      <a:pt x="102" y="28"/>
                    </a:lnTo>
                    <a:lnTo>
                      <a:pt x="105" y="31"/>
                    </a:lnTo>
                    <a:lnTo>
                      <a:pt x="105" y="31"/>
                    </a:lnTo>
                    <a:lnTo>
                      <a:pt x="105" y="34"/>
                    </a:lnTo>
                    <a:lnTo>
                      <a:pt x="105" y="37"/>
                    </a:lnTo>
                    <a:lnTo>
                      <a:pt x="104" y="41"/>
                    </a:lnTo>
                    <a:lnTo>
                      <a:pt x="102" y="42"/>
                    </a:lnTo>
                    <a:lnTo>
                      <a:pt x="102" y="42"/>
                    </a:lnTo>
                    <a:lnTo>
                      <a:pt x="97" y="44"/>
                    </a:lnTo>
                    <a:close/>
                    <a:moveTo>
                      <a:pt x="153" y="34"/>
                    </a:moveTo>
                    <a:lnTo>
                      <a:pt x="153" y="34"/>
                    </a:lnTo>
                    <a:lnTo>
                      <a:pt x="148" y="33"/>
                    </a:lnTo>
                    <a:lnTo>
                      <a:pt x="145" y="29"/>
                    </a:lnTo>
                    <a:lnTo>
                      <a:pt x="145" y="29"/>
                    </a:lnTo>
                    <a:lnTo>
                      <a:pt x="145" y="26"/>
                    </a:lnTo>
                    <a:lnTo>
                      <a:pt x="145" y="23"/>
                    </a:lnTo>
                    <a:lnTo>
                      <a:pt x="146" y="19"/>
                    </a:lnTo>
                    <a:lnTo>
                      <a:pt x="148" y="18"/>
                    </a:lnTo>
                    <a:lnTo>
                      <a:pt x="148" y="18"/>
                    </a:lnTo>
                    <a:lnTo>
                      <a:pt x="153" y="16"/>
                    </a:lnTo>
                    <a:lnTo>
                      <a:pt x="153" y="16"/>
                    </a:lnTo>
                    <a:lnTo>
                      <a:pt x="158" y="18"/>
                    </a:lnTo>
                    <a:lnTo>
                      <a:pt x="159" y="21"/>
                    </a:lnTo>
                    <a:lnTo>
                      <a:pt x="159" y="21"/>
                    </a:lnTo>
                    <a:lnTo>
                      <a:pt x="161" y="24"/>
                    </a:lnTo>
                    <a:lnTo>
                      <a:pt x="161" y="28"/>
                    </a:lnTo>
                    <a:lnTo>
                      <a:pt x="159" y="31"/>
                    </a:lnTo>
                    <a:lnTo>
                      <a:pt x="156" y="33"/>
                    </a:lnTo>
                    <a:lnTo>
                      <a:pt x="156" y="33"/>
                    </a:lnTo>
                    <a:lnTo>
                      <a:pt x="153" y="34"/>
                    </a:lnTo>
                    <a:close/>
                    <a:moveTo>
                      <a:pt x="127" y="41"/>
                    </a:moveTo>
                    <a:lnTo>
                      <a:pt x="127" y="41"/>
                    </a:lnTo>
                    <a:lnTo>
                      <a:pt x="120" y="39"/>
                    </a:lnTo>
                    <a:lnTo>
                      <a:pt x="117" y="34"/>
                    </a:lnTo>
                    <a:lnTo>
                      <a:pt x="117" y="34"/>
                    </a:lnTo>
                    <a:lnTo>
                      <a:pt x="115" y="29"/>
                    </a:lnTo>
                    <a:lnTo>
                      <a:pt x="115" y="24"/>
                    </a:lnTo>
                    <a:lnTo>
                      <a:pt x="117" y="21"/>
                    </a:lnTo>
                    <a:lnTo>
                      <a:pt x="122" y="18"/>
                    </a:lnTo>
                    <a:lnTo>
                      <a:pt x="122" y="18"/>
                    </a:lnTo>
                    <a:lnTo>
                      <a:pt x="127" y="16"/>
                    </a:lnTo>
                    <a:lnTo>
                      <a:pt x="127" y="16"/>
                    </a:lnTo>
                    <a:lnTo>
                      <a:pt x="133" y="18"/>
                    </a:lnTo>
                    <a:lnTo>
                      <a:pt x="136" y="23"/>
                    </a:lnTo>
                    <a:lnTo>
                      <a:pt x="136" y="23"/>
                    </a:lnTo>
                    <a:lnTo>
                      <a:pt x="138" y="28"/>
                    </a:lnTo>
                    <a:lnTo>
                      <a:pt x="138" y="31"/>
                    </a:lnTo>
                    <a:lnTo>
                      <a:pt x="136" y="36"/>
                    </a:lnTo>
                    <a:lnTo>
                      <a:pt x="133" y="39"/>
                    </a:lnTo>
                    <a:lnTo>
                      <a:pt x="133" y="39"/>
                    </a:lnTo>
                    <a:lnTo>
                      <a:pt x="127" y="41"/>
                    </a:lnTo>
                    <a:close/>
                    <a:moveTo>
                      <a:pt x="138" y="0"/>
                    </a:moveTo>
                    <a:lnTo>
                      <a:pt x="138" y="0"/>
                    </a:lnTo>
                    <a:lnTo>
                      <a:pt x="120" y="2"/>
                    </a:lnTo>
                    <a:lnTo>
                      <a:pt x="104" y="3"/>
                    </a:lnTo>
                    <a:lnTo>
                      <a:pt x="86" y="5"/>
                    </a:lnTo>
                    <a:lnTo>
                      <a:pt x="68" y="10"/>
                    </a:lnTo>
                    <a:lnTo>
                      <a:pt x="50" y="15"/>
                    </a:lnTo>
                    <a:lnTo>
                      <a:pt x="34" y="19"/>
                    </a:lnTo>
                    <a:lnTo>
                      <a:pt x="16" y="28"/>
                    </a:lnTo>
                    <a:lnTo>
                      <a:pt x="0" y="36"/>
                    </a:lnTo>
                    <a:lnTo>
                      <a:pt x="6" y="49"/>
                    </a:lnTo>
                    <a:lnTo>
                      <a:pt x="6" y="49"/>
                    </a:lnTo>
                    <a:lnTo>
                      <a:pt x="9" y="49"/>
                    </a:lnTo>
                    <a:lnTo>
                      <a:pt x="9" y="49"/>
                    </a:lnTo>
                    <a:lnTo>
                      <a:pt x="13" y="49"/>
                    </a:lnTo>
                    <a:lnTo>
                      <a:pt x="18" y="52"/>
                    </a:lnTo>
                    <a:lnTo>
                      <a:pt x="19" y="55"/>
                    </a:lnTo>
                    <a:lnTo>
                      <a:pt x="21" y="60"/>
                    </a:lnTo>
                    <a:lnTo>
                      <a:pt x="21" y="60"/>
                    </a:lnTo>
                    <a:lnTo>
                      <a:pt x="19" y="65"/>
                    </a:lnTo>
                    <a:lnTo>
                      <a:pt x="18" y="68"/>
                    </a:lnTo>
                    <a:lnTo>
                      <a:pt x="29" y="88"/>
                    </a:lnTo>
                    <a:lnTo>
                      <a:pt x="29" y="88"/>
                    </a:lnTo>
                    <a:lnTo>
                      <a:pt x="53" y="78"/>
                    </a:lnTo>
                    <a:lnTo>
                      <a:pt x="79" y="70"/>
                    </a:lnTo>
                    <a:lnTo>
                      <a:pt x="105" y="65"/>
                    </a:lnTo>
                    <a:lnTo>
                      <a:pt x="132" y="63"/>
                    </a:lnTo>
                    <a:lnTo>
                      <a:pt x="132" y="63"/>
                    </a:lnTo>
                    <a:lnTo>
                      <a:pt x="146" y="63"/>
                    </a:lnTo>
                    <a:lnTo>
                      <a:pt x="161" y="65"/>
                    </a:lnTo>
                    <a:lnTo>
                      <a:pt x="176" y="68"/>
                    </a:lnTo>
                    <a:lnTo>
                      <a:pt x="190" y="72"/>
                    </a:lnTo>
                    <a:lnTo>
                      <a:pt x="205" y="76"/>
                    </a:lnTo>
                    <a:lnTo>
                      <a:pt x="219" y="81"/>
                    </a:lnTo>
                    <a:lnTo>
                      <a:pt x="233" y="88"/>
                    </a:lnTo>
                    <a:lnTo>
                      <a:pt x="246" y="94"/>
                    </a:lnTo>
                    <a:lnTo>
                      <a:pt x="259" y="103"/>
                    </a:lnTo>
                    <a:lnTo>
                      <a:pt x="270" y="111"/>
                    </a:lnTo>
                    <a:lnTo>
                      <a:pt x="283" y="120"/>
                    </a:lnTo>
                    <a:lnTo>
                      <a:pt x="293" y="132"/>
                    </a:lnTo>
                    <a:lnTo>
                      <a:pt x="304" y="143"/>
                    </a:lnTo>
                    <a:lnTo>
                      <a:pt x="314" y="155"/>
                    </a:lnTo>
                    <a:lnTo>
                      <a:pt x="322" y="168"/>
                    </a:lnTo>
                    <a:lnTo>
                      <a:pt x="330" y="182"/>
                    </a:lnTo>
                    <a:lnTo>
                      <a:pt x="330" y="182"/>
                    </a:lnTo>
                    <a:lnTo>
                      <a:pt x="340" y="202"/>
                    </a:lnTo>
                    <a:lnTo>
                      <a:pt x="348" y="223"/>
                    </a:lnTo>
                    <a:lnTo>
                      <a:pt x="353" y="246"/>
                    </a:lnTo>
                    <a:lnTo>
                      <a:pt x="356" y="267"/>
                    </a:lnTo>
                    <a:lnTo>
                      <a:pt x="358" y="288"/>
                    </a:lnTo>
                    <a:lnTo>
                      <a:pt x="356" y="309"/>
                    </a:lnTo>
                    <a:lnTo>
                      <a:pt x="353" y="331"/>
                    </a:lnTo>
                    <a:lnTo>
                      <a:pt x="348" y="352"/>
                    </a:lnTo>
                    <a:lnTo>
                      <a:pt x="342" y="373"/>
                    </a:lnTo>
                    <a:lnTo>
                      <a:pt x="334" y="392"/>
                    </a:lnTo>
                    <a:lnTo>
                      <a:pt x="322" y="410"/>
                    </a:lnTo>
                    <a:lnTo>
                      <a:pt x="311" y="428"/>
                    </a:lnTo>
                    <a:lnTo>
                      <a:pt x="296" y="445"/>
                    </a:lnTo>
                    <a:lnTo>
                      <a:pt x="280" y="459"/>
                    </a:lnTo>
                    <a:lnTo>
                      <a:pt x="262" y="474"/>
                    </a:lnTo>
                    <a:lnTo>
                      <a:pt x="244" y="485"/>
                    </a:lnTo>
                    <a:lnTo>
                      <a:pt x="273" y="542"/>
                    </a:lnTo>
                    <a:lnTo>
                      <a:pt x="273" y="542"/>
                    </a:lnTo>
                    <a:lnTo>
                      <a:pt x="299" y="526"/>
                    </a:lnTo>
                    <a:lnTo>
                      <a:pt x="322" y="508"/>
                    </a:lnTo>
                    <a:lnTo>
                      <a:pt x="342" y="489"/>
                    </a:lnTo>
                    <a:lnTo>
                      <a:pt x="361" y="467"/>
                    </a:lnTo>
                    <a:lnTo>
                      <a:pt x="377" y="445"/>
                    </a:lnTo>
                    <a:lnTo>
                      <a:pt x="391" y="420"/>
                    </a:lnTo>
                    <a:lnTo>
                      <a:pt x="402" y="394"/>
                    </a:lnTo>
                    <a:lnTo>
                      <a:pt x="412" y="368"/>
                    </a:lnTo>
                    <a:lnTo>
                      <a:pt x="418" y="342"/>
                    </a:lnTo>
                    <a:lnTo>
                      <a:pt x="421" y="314"/>
                    </a:lnTo>
                    <a:lnTo>
                      <a:pt x="423" y="287"/>
                    </a:lnTo>
                    <a:lnTo>
                      <a:pt x="421" y="257"/>
                    </a:lnTo>
                    <a:lnTo>
                      <a:pt x="417" y="230"/>
                    </a:lnTo>
                    <a:lnTo>
                      <a:pt x="410" y="202"/>
                    </a:lnTo>
                    <a:lnTo>
                      <a:pt x="400" y="174"/>
                    </a:lnTo>
                    <a:lnTo>
                      <a:pt x="387" y="148"/>
                    </a:lnTo>
                    <a:lnTo>
                      <a:pt x="387" y="148"/>
                    </a:lnTo>
                    <a:lnTo>
                      <a:pt x="371" y="120"/>
                    </a:lnTo>
                    <a:lnTo>
                      <a:pt x="351" y="94"/>
                    </a:lnTo>
                    <a:lnTo>
                      <a:pt x="329" y="73"/>
                    </a:lnTo>
                    <a:lnTo>
                      <a:pt x="306" y="52"/>
                    </a:lnTo>
                    <a:lnTo>
                      <a:pt x="306" y="52"/>
                    </a:lnTo>
                    <a:lnTo>
                      <a:pt x="286" y="41"/>
                    </a:lnTo>
                    <a:lnTo>
                      <a:pt x="267" y="31"/>
                    </a:lnTo>
                    <a:lnTo>
                      <a:pt x="247" y="21"/>
                    </a:lnTo>
                    <a:lnTo>
                      <a:pt x="226" y="15"/>
                    </a:lnTo>
                    <a:lnTo>
                      <a:pt x="205" y="8"/>
                    </a:lnTo>
                    <a:lnTo>
                      <a:pt x="182" y="3"/>
                    </a:lnTo>
                    <a:lnTo>
                      <a:pt x="161" y="2"/>
                    </a:lnTo>
                    <a:lnTo>
                      <a:pt x="138" y="0"/>
                    </a:lnTo>
                    <a:close/>
                  </a:path>
                </a:pathLst>
              </a:custGeom>
              <a:solidFill>
                <a:srgbClr val="D7BA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2" name="Google Shape;552;p42"/>
              <p:cNvSpPr/>
              <p:nvPr/>
            </p:nvSpPr>
            <p:spPr>
              <a:xfrm>
                <a:off x="4784724" y="3910012"/>
                <a:ext cx="19050" cy="20638"/>
              </a:xfrm>
              <a:custGeom>
                <a:rect b="b" l="l" r="r" t="t"/>
                <a:pathLst>
                  <a:path extrusionOk="0" h="24" w="23">
                    <a:moveTo>
                      <a:pt x="12" y="24"/>
                    </a:moveTo>
                    <a:lnTo>
                      <a:pt x="12" y="24"/>
                    </a:lnTo>
                    <a:lnTo>
                      <a:pt x="10" y="24"/>
                    </a:lnTo>
                    <a:lnTo>
                      <a:pt x="10" y="24"/>
                    </a:lnTo>
                    <a:lnTo>
                      <a:pt x="5" y="23"/>
                    </a:lnTo>
                    <a:lnTo>
                      <a:pt x="2" y="19"/>
                    </a:lnTo>
                    <a:lnTo>
                      <a:pt x="0" y="14"/>
                    </a:lnTo>
                    <a:lnTo>
                      <a:pt x="0" y="11"/>
                    </a:lnTo>
                    <a:lnTo>
                      <a:pt x="0" y="11"/>
                    </a:lnTo>
                    <a:lnTo>
                      <a:pt x="0" y="6"/>
                    </a:lnTo>
                    <a:lnTo>
                      <a:pt x="3" y="3"/>
                    </a:lnTo>
                    <a:lnTo>
                      <a:pt x="7" y="0"/>
                    </a:lnTo>
                    <a:lnTo>
                      <a:pt x="12" y="0"/>
                    </a:lnTo>
                    <a:lnTo>
                      <a:pt x="12" y="0"/>
                    </a:lnTo>
                    <a:lnTo>
                      <a:pt x="13" y="0"/>
                    </a:lnTo>
                    <a:lnTo>
                      <a:pt x="13" y="0"/>
                    </a:lnTo>
                    <a:lnTo>
                      <a:pt x="17" y="1"/>
                    </a:lnTo>
                    <a:lnTo>
                      <a:pt x="20" y="5"/>
                    </a:lnTo>
                    <a:lnTo>
                      <a:pt x="23" y="8"/>
                    </a:lnTo>
                    <a:lnTo>
                      <a:pt x="23" y="13"/>
                    </a:lnTo>
                    <a:lnTo>
                      <a:pt x="23" y="13"/>
                    </a:lnTo>
                    <a:lnTo>
                      <a:pt x="21" y="18"/>
                    </a:lnTo>
                    <a:lnTo>
                      <a:pt x="20" y="21"/>
                    </a:lnTo>
                    <a:lnTo>
                      <a:pt x="17" y="23"/>
                    </a:lnTo>
                    <a:lnTo>
                      <a:pt x="12" y="24"/>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3" name="Google Shape;553;p42"/>
              <p:cNvSpPr/>
              <p:nvPr/>
            </p:nvSpPr>
            <p:spPr>
              <a:xfrm>
                <a:off x="4803774" y="3895725"/>
                <a:ext cx="12700" cy="14288"/>
              </a:xfrm>
              <a:custGeom>
                <a:rect b="b" l="l" r="r" t="t"/>
                <a:pathLst>
                  <a:path extrusionOk="0" h="18" w="16">
                    <a:moveTo>
                      <a:pt x="8" y="18"/>
                    </a:moveTo>
                    <a:lnTo>
                      <a:pt x="8" y="18"/>
                    </a:lnTo>
                    <a:lnTo>
                      <a:pt x="8" y="18"/>
                    </a:lnTo>
                    <a:lnTo>
                      <a:pt x="8" y="18"/>
                    </a:lnTo>
                    <a:lnTo>
                      <a:pt x="5" y="16"/>
                    </a:lnTo>
                    <a:lnTo>
                      <a:pt x="1" y="15"/>
                    </a:lnTo>
                    <a:lnTo>
                      <a:pt x="0" y="11"/>
                    </a:lnTo>
                    <a:lnTo>
                      <a:pt x="0" y="8"/>
                    </a:lnTo>
                    <a:lnTo>
                      <a:pt x="0" y="8"/>
                    </a:lnTo>
                    <a:lnTo>
                      <a:pt x="1" y="5"/>
                    </a:lnTo>
                    <a:lnTo>
                      <a:pt x="3" y="1"/>
                    </a:lnTo>
                    <a:lnTo>
                      <a:pt x="5" y="0"/>
                    </a:lnTo>
                    <a:lnTo>
                      <a:pt x="8" y="0"/>
                    </a:lnTo>
                    <a:lnTo>
                      <a:pt x="8" y="0"/>
                    </a:lnTo>
                    <a:lnTo>
                      <a:pt x="9" y="0"/>
                    </a:lnTo>
                    <a:lnTo>
                      <a:pt x="9" y="0"/>
                    </a:lnTo>
                    <a:lnTo>
                      <a:pt x="13" y="1"/>
                    </a:lnTo>
                    <a:lnTo>
                      <a:pt x="14" y="3"/>
                    </a:lnTo>
                    <a:lnTo>
                      <a:pt x="16" y="6"/>
                    </a:lnTo>
                    <a:lnTo>
                      <a:pt x="16" y="10"/>
                    </a:lnTo>
                    <a:lnTo>
                      <a:pt x="16" y="10"/>
                    </a:lnTo>
                    <a:lnTo>
                      <a:pt x="16" y="13"/>
                    </a:lnTo>
                    <a:lnTo>
                      <a:pt x="14" y="15"/>
                    </a:lnTo>
                    <a:lnTo>
                      <a:pt x="11" y="16"/>
                    </a:lnTo>
                    <a:lnTo>
                      <a:pt x="8" y="18"/>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4" name="Google Shape;554;p42"/>
              <p:cNvSpPr/>
              <p:nvPr/>
            </p:nvSpPr>
            <p:spPr>
              <a:xfrm>
                <a:off x="4824412" y="3889375"/>
                <a:ext cx="14288" cy="12700"/>
              </a:xfrm>
              <a:custGeom>
                <a:rect b="b" l="l" r="r" t="t"/>
                <a:pathLst>
                  <a:path extrusionOk="0" h="18" w="18">
                    <a:moveTo>
                      <a:pt x="8" y="18"/>
                    </a:moveTo>
                    <a:lnTo>
                      <a:pt x="8" y="18"/>
                    </a:lnTo>
                    <a:lnTo>
                      <a:pt x="8" y="18"/>
                    </a:lnTo>
                    <a:lnTo>
                      <a:pt x="8" y="18"/>
                    </a:lnTo>
                    <a:lnTo>
                      <a:pt x="5" y="16"/>
                    </a:lnTo>
                    <a:lnTo>
                      <a:pt x="2" y="15"/>
                    </a:lnTo>
                    <a:lnTo>
                      <a:pt x="0" y="11"/>
                    </a:lnTo>
                    <a:lnTo>
                      <a:pt x="0" y="8"/>
                    </a:lnTo>
                    <a:lnTo>
                      <a:pt x="0" y="8"/>
                    </a:lnTo>
                    <a:lnTo>
                      <a:pt x="2" y="5"/>
                    </a:lnTo>
                    <a:lnTo>
                      <a:pt x="3" y="3"/>
                    </a:lnTo>
                    <a:lnTo>
                      <a:pt x="5" y="2"/>
                    </a:lnTo>
                    <a:lnTo>
                      <a:pt x="8" y="0"/>
                    </a:lnTo>
                    <a:lnTo>
                      <a:pt x="8" y="0"/>
                    </a:lnTo>
                    <a:lnTo>
                      <a:pt x="10" y="0"/>
                    </a:lnTo>
                    <a:lnTo>
                      <a:pt x="10" y="0"/>
                    </a:lnTo>
                    <a:lnTo>
                      <a:pt x="13" y="2"/>
                    </a:lnTo>
                    <a:lnTo>
                      <a:pt x="15" y="3"/>
                    </a:lnTo>
                    <a:lnTo>
                      <a:pt x="16" y="7"/>
                    </a:lnTo>
                    <a:lnTo>
                      <a:pt x="18" y="10"/>
                    </a:lnTo>
                    <a:lnTo>
                      <a:pt x="18" y="10"/>
                    </a:lnTo>
                    <a:lnTo>
                      <a:pt x="16" y="13"/>
                    </a:lnTo>
                    <a:lnTo>
                      <a:pt x="15" y="15"/>
                    </a:lnTo>
                    <a:lnTo>
                      <a:pt x="12" y="16"/>
                    </a:lnTo>
                    <a:lnTo>
                      <a:pt x="8" y="18"/>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 name="Google Shape;555;p42"/>
              <p:cNvSpPr/>
              <p:nvPr/>
            </p:nvSpPr>
            <p:spPr>
              <a:xfrm>
                <a:off x="4830762" y="3868737"/>
                <a:ext cx="19050" cy="17463"/>
              </a:xfrm>
              <a:custGeom>
                <a:rect b="b" l="l" r="r" t="t"/>
                <a:pathLst>
                  <a:path extrusionOk="0" h="23" w="25">
                    <a:moveTo>
                      <a:pt x="13" y="23"/>
                    </a:moveTo>
                    <a:lnTo>
                      <a:pt x="13" y="23"/>
                    </a:lnTo>
                    <a:lnTo>
                      <a:pt x="12" y="23"/>
                    </a:lnTo>
                    <a:lnTo>
                      <a:pt x="12" y="23"/>
                    </a:lnTo>
                    <a:lnTo>
                      <a:pt x="7" y="23"/>
                    </a:lnTo>
                    <a:lnTo>
                      <a:pt x="4" y="20"/>
                    </a:lnTo>
                    <a:lnTo>
                      <a:pt x="2" y="15"/>
                    </a:lnTo>
                    <a:lnTo>
                      <a:pt x="0" y="11"/>
                    </a:lnTo>
                    <a:lnTo>
                      <a:pt x="0" y="11"/>
                    </a:lnTo>
                    <a:lnTo>
                      <a:pt x="2" y="7"/>
                    </a:lnTo>
                    <a:lnTo>
                      <a:pt x="5" y="3"/>
                    </a:lnTo>
                    <a:lnTo>
                      <a:pt x="8" y="0"/>
                    </a:lnTo>
                    <a:lnTo>
                      <a:pt x="13" y="0"/>
                    </a:lnTo>
                    <a:lnTo>
                      <a:pt x="13" y="0"/>
                    </a:lnTo>
                    <a:lnTo>
                      <a:pt x="13" y="0"/>
                    </a:lnTo>
                    <a:lnTo>
                      <a:pt x="13" y="0"/>
                    </a:lnTo>
                    <a:lnTo>
                      <a:pt x="18" y="2"/>
                    </a:lnTo>
                    <a:lnTo>
                      <a:pt x="21" y="3"/>
                    </a:lnTo>
                    <a:lnTo>
                      <a:pt x="25" y="8"/>
                    </a:lnTo>
                    <a:lnTo>
                      <a:pt x="25" y="13"/>
                    </a:lnTo>
                    <a:lnTo>
                      <a:pt x="25" y="13"/>
                    </a:lnTo>
                    <a:lnTo>
                      <a:pt x="23" y="16"/>
                    </a:lnTo>
                    <a:lnTo>
                      <a:pt x="20" y="21"/>
                    </a:lnTo>
                    <a:lnTo>
                      <a:pt x="17" y="23"/>
                    </a:lnTo>
                    <a:lnTo>
                      <a:pt x="13" y="23"/>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6" name="Google Shape;556;p42"/>
              <p:cNvSpPr/>
              <p:nvPr/>
            </p:nvSpPr>
            <p:spPr>
              <a:xfrm>
                <a:off x="4841874" y="3848100"/>
                <a:ext cx="12700" cy="12700"/>
              </a:xfrm>
              <a:custGeom>
                <a:rect b="b" l="l" r="r" t="t"/>
                <a:pathLst>
                  <a:path extrusionOk="0" h="16" w="16">
                    <a:moveTo>
                      <a:pt x="8" y="16"/>
                    </a:moveTo>
                    <a:lnTo>
                      <a:pt x="8" y="16"/>
                    </a:lnTo>
                    <a:lnTo>
                      <a:pt x="8" y="16"/>
                    </a:lnTo>
                    <a:lnTo>
                      <a:pt x="8" y="16"/>
                    </a:lnTo>
                    <a:lnTo>
                      <a:pt x="5" y="16"/>
                    </a:lnTo>
                    <a:lnTo>
                      <a:pt x="2" y="13"/>
                    </a:lnTo>
                    <a:lnTo>
                      <a:pt x="0" y="11"/>
                    </a:lnTo>
                    <a:lnTo>
                      <a:pt x="0" y="8"/>
                    </a:lnTo>
                    <a:lnTo>
                      <a:pt x="0" y="8"/>
                    </a:lnTo>
                    <a:lnTo>
                      <a:pt x="0" y="4"/>
                    </a:lnTo>
                    <a:lnTo>
                      <a:pt x="3" y="1"/>
                    </a:lnTo>
                    <a:lnTo>
                      <a:pt x="5" y="0"/>
                    </a:lnTo>
                    <a:lnTo>
                      <a:pt x="8" y="0"/>
                    </a:lnTo>
                    <a:lnTo>
                      <a:pt x="8" y="0"/>
                    </a:lnTo>
                    <a:lnTo>
                      <a:pt x="10" y="0"/>
                    </a:lnTo>
                    <a:lnTo>
                      <a:pt x="10" y="0"/>
                    </a:lnTo>
                    <a:lnTo>
                      <a:pt x="13" y="0"/>
                    </a:lnTo>
                    <a:lnTo>
                      <a:pt x="15" y="3"/>
                    </a:lnTo>
                    <a:lnTo>
                      <a:pt x="16" y="4"/>
                    </a:lnTo>
                    <a:lnTo>
                      <a:pt x="16" y="8"/>
                    </a:lnTo>
                    <a:lnTo>
                      <a:pt x="16" y="8"/>
                    </a:lnTo>
                    <a:lnTo>
                      <a:pt x="16" y="11"/>
                    </a:lnTo>
                    <a:lnTo>
                      <a:pt x="15" y="14"/>
                    </a:lnTo>
                    <a:lnTo>
                      <a:pt x="11" y="16"/>
                    </a:lnTo>
                    <a:lnTo>
                      <a:pt x="8" y="16"/>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 name="Google Shape;557;p42"/>
              <p:cNvSpPr/>
              <p:nvPr/>
            </p:nvSpPr>
            <p:spPr>
              <a:xfrm>
                <a:off x="4846637" y="3817937"/>
                <a:ext cx="19050" cy="19050"/>
              </a:xfrm>
              <a:custGeom>
                <a:rect b="b" l="l" r="r" t="t"/>
                <a:pathLst>
                  <a:path extrusionOk="0" h="24" w="23">
                    <a:moveTo>
                      <a:pt x="12" y="24"/>
                    </a:moveTo>
                    <a:lnTo>
                      <a:pt x="12" y="24"/>
                    </a:lnTo>
                    <a:lnTo>
                      <a:pt x="5" y="22"/>
                    </a:lnTo>
                    <a:lnTo>
                      <a:pt x="2" y="17"/>
                    </a:lnTo>
                    <a:lnTo>
                      <a:pt x="2" y="17"/>
                    </a:lnTo>
                    <a:lnTo>
                      <a:pt x="0" y="13"/>
                    </a:lnTo>
                    <a:lnTo>
                      <a:pt x="0" y="9"/>
                    </a:lnTo>
                    <a:lnTo>
                      <a:pt x="2" y="4"/>
                    </a:lnTo>
                    <a:lnTo>
                      <a:pt x="7" y="1"/>
                    </a:lnTo>
                    <a:lnTo>
                      <a:pt x="7" y="1"/>
                    </a:lnTo>
                    <a:lnTo>
                      <a:pt x="12" y="0"/>
                    </a:lnTo>
                    <a:lnTo>
                      <a:pt x="12" y="0"/>
                    </a:lnTo>
                    <a:lnTo>
                      <a:pt x="18" y="1"/>
                    </a:lnTo>
                    <a:lnTo>
                      <a:pt x="23" y="6"/>
                    </a:lnTo>
                    <a:lnTo>
                      <a:pt x="23" y="6"/>
                    </a:lnTo>
                    <a:lnTo>
                      <a:pt x="23" y="11"/>
                    </a:lnTo>
                    <a:lnTo>
                      <a:pt x="23" y="16"/>
                    </a:lnTo>
                    <a:lnTo>
                      <a:pt x="22" y="19"/>
                    </a:lnTo>
                    <a:lnTo>
                      <a:pt x="18" y="22"/>
                    </a:lnTo>
                    <a:lnTo>
                      <a:pt x="18" y="22"/>
                    </a:lnTo>
                    <a:lnTo>
                      <a:pt x="12" y="24"/>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8" name="Google Shape;558;p42"/>
              <p:cNvSpPr/>
              <p:nvPr/>
            </p:nvSpPr>
            <p:spPr>
              <a:xfrm>
                <a:off x="4854574" y="3797300"/>
                <a:ext cx="12700" cy="14288"/>
              </a:xfrm>
              <a:custGeom>
                <a:rect b="b" l="l" r="r" t="t"/>
                <a:pathLst>
                  <a:path extrusionOk="0" h="18" w="16">
                    <a:moveTo>
                      <a:pt x="8" y="18"/>
                    </a:moveTo>
                    <a:lnTo>
                      <a:pt x="8" y="18"/>
                    </a:lnTo>
                    <a:lnTo>
                      <a:pt x="5" y="17"/>
                    </a:lnTo>
                    <a:lnTo>
                      <a:pt x="2" y="13"/>
                    </a:lnTo>
                    <a:lnTo>
                      <a:pt x="2" y="13"/>
                    </a:lnTo>
                    <a:lnTo>
                      <a:pt x="0" y="10"/>
                    </a:lnTo>
                    <a:lnTo>
                      <a:pt x="0" y="7"/>
                    </a:lnTo>
                    <a:lnTo>
                      <a:pt x="2" y="4"/>
                    </a:lnTo>
                    <a:lnTo>
                      <a:pt x="5" y="2"/>
                    </a:lnTo>
                    <a:lnTo>
                      <a:pt x="5" y="2"/>
                    </a:lnTo>
                    <a:lnTo>
                      <a:pt x="8" y="0"/>
                    </a:lnTo>
                    <a:lnTo>
                      <a:pt x="8" y="0"/>
                    </a:lnTo>
                    <a:lnTo>
                      <a:pt x="13" y="2"/>
                    </a:lnTo>
                    <a:lnTo>
                      <a:pt x="16" y="5"/>
                    </a:lnTo>
                    <a:lnTo>
                      <a:pt x="16" y="5"/>
                    </a:lnTo>
                    <a:lnTo>
                      <a:pt x="16" y="9"/>
                    </a:lnTo>
                    <a:lnTo>
                      <a:pt x="16" y="12"/>
                    </a:lnTo>
                    <a:lnTo>
                      <a:pt x="15" y="15"/>
                    </a:lnTo>
                    <a:lnTo>
                      <a:pt x="13" y="17"/>
                    </a:lnTo>
                    <a:lnTo>
                      <a:pt x="13" y="17"/>
                    </a:lnTo>
                    <a:lnTo>
                      <a:pt x="8" y="18"/>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 name="Google Shape;559;p42"/>
              <p:cNvSpPr/>
              <p:nvPr/>
            </p:nvSpPr>
            <p:spPr>
              <a:xfrm>
                <a:off x="4865687" y="3779837"/>
                <a:ext cx="14288" cy="12700"/>
              </a:xfrm>
              <a:custGeom>
                <a:rect b="b" l="l" r="r" t="t"/>
                <a:pathLst>
                  <a:path extrusionOk="0" h="17" w="18">
                    <a:moveTo>
                      <a:pt x="8" y="17"/>
                    </a:moveTo>
                    <a:lnTo>
                      <a:pt x="8" y="17"/>
                    </a:lnTo>
                    <a:lnTo>
                      <a:pt x="5" y="17"/>
                    </a:lnTo>
                    <a:lnTo>
                      <a:pt x="1" y="13"/>
                    </a:lnTo>
                    <a:lnTo>
                      <a:pt x="1" y="13"/>
                    </a:lnTo>
                    <a:lnTo>
                      <a:pt x="0" y="10"/>
                    </a:lnTo>
                    <a:lnTo>
                      <a:pt x="0" y="7"/>
                    </a:lnTo>
                    <a:lnTo>
                      <a:pt x="1" y="4"/>
                    </a:lnTo>
                    <a:lnTo>
                      <a:pt x="5" y="2"/>
                    </a:lnTo>
                    <a:lnTo>
                      <a:pt x="5" y="2"/>
                    </a:lnTo>
                    <a:lnTo>
                      <a:pt x="8" y="0"/>
                    </a:lnTo>
                    <a:lnTo>
                      <a:pt x="8" y="0"/>
                    </a:lnTo>
                    <a:lnTo>
                      <a:pt x="13" y="2"/>
                    </a:lnTo>
                    <a:lnTo>
                      <a:pt x="16" y="5"/>
                    </a:lnTo>
                    <a:lnTo>
                      <a:pt x="16" y="5"/>
                    </a:lnTo>
                    <a:lnTo>
                      <a:pt x="18" y="8"/>
                    </a:lnTo>
                    <a:lnTo>
                      <a:pt x="16" y="12"/>
                    </a:lnTo>
                    <a:lnTo>
                      <a:pt x="16" y="13"/>
                    </a:lnTo>
                    <a:lnTo>
                      <a:pt x="13" y="17"/>
                    </a:lnTo>
                    <a:lnTo>
                      <a:pt x="13" y="17"/>
                    </a:lnTo>
                    <a:lnTo>
                      <a:pt x="8" y="17"/>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 name="Google Shape;560;p42"/>
              <p:cNvSpPr/>
              <p:nvPr/>
            </p:nvSpPr>
            <p:spPr>
              <a:xfrm>
                <a:off x="4860924" y="3756025"/>
                <a:ext cx="19050" cy="20638"/>
              </a:xfrm>
              <a:custGeom>
                <a:rect b="b" l="l" r="r" t="t"/>
                <a:pathLst>
                  <a:path extrusionOk="0" h="24" w="25">
                    <a:moveTo>
                      <a:pt x="13" y="24"/>
                    </a:moveTo>
                    <a:lnTo>
                      <a:pt x="13" y="24"/>
                    </a:lnTo>
                    <a:lnTo>
                      <a:pt x="7" y="23"/>
                    </a:lnTo>
                    <a:lnTo>
                      <a:pt x="2" y="18"/>
                    </a:lnTo>
                    <a:lnTo>
                      <a:pt x="2" y="18"/>
                    </a:lnTo>
                    <a:lnTo>
                      <a:pt x="0" y="13"/>
                    </a:lnTo>
                    <a:lnTo>
                      <a:pt x="2" y="8"/>
                    </a:lnTo>
                    <a:lnTo>
                      <a:pt x="4" y="5"/>
                    </a:lnTo>
                    <a:lnTo>
                      <a:pt x="7" y="2"/>
                    </a:lnTo>
                    <a:lnTo>
                      <a:pt x="7" y="2"/>
                    </a:lnTo>
                    <a:lnTo>
                      <a:pt x="13" y="0"/>
                    </a:lnTo>
                    <a:lnTo>
                      <a:pt x="13" y="0"/>
                    </a:lnTo>
                    <a:lnTo>
                      <a:pt x="18" y="2"/>
                    </a:lnTo>
                    <a:lnTo>
                      <a:pt x="23" y="6"/>
                    </a:lnTo>
                    <a:lnTo>
                      <a:pt x="23" y="6"/>
                    </a:lnTo>
                    <a:lnTo>
                      <a:pt x="25" y="11"/>
                    </a:lnTo>
                    <a:lnTo>
                      <a:pt x="25" y="15"/>
                    </a:lnTo>
                    <a:lnTo>
                      <a:pt x="22" y="20"/>
                    </a:lnTo>
                    <a:lnTo>
                      <a:pt x="18" y="23"/>
                    </a:lnTo>
                    <a:lnTo>
                      <a:pt x="18" y="23"/>
                    </a:lnTo>
                    <a:lnTo>
                      <a:pt x="13" y="24"/>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1" name="Google Shape;561;p42"/>
              <p:cNvSpPr/>
              <p:nvPr/>
            </p:nvSpPr>
            <p:spPr>
              <a:xfrm>
                <a:off x="4859337" y="3735387"/>
                <a:ext cx="12700" cy="14288"/>
              </a:xfrm>
              <a:custGeom>
                <a:rect b="b" l="l" r="r" t="t"/>
                <a:pathLst>
                  <a:path extrusionOk="0" h="18" w="18">
                    <a:moveTo>
                      <a:pt x="10" y="18"/>
                    </a:moveTo>
                    <a:lnTo>
                      <a:pt x="10" y="18"/>
                    </a:lnTo>
                    <a:lnTo>
                      <a:pt x="5" y="16"/>
                    </a:lnTo>
                    <a:lnTo>
                      <a:pt x="2" y="13"/>
                    </a:lnTo>
                    <a:lnTo>
                      <a:pt x="2" y="13"/>
                    </a:lnTo>
                    <a:lnTo>
                      <a:pt x="0" y="10"/>
                    </a:lnTo>
                    <a:lnTo>
                      <a:pt x="2" y="6"/>
                    </a:lnTo>
                    <a:lnTo>
                      <a:pt x="2" y="3"/>
                    </a:lnTo>
                    <a:lnTo>
                      <a:pt x="5" y="2"/>
                    </a:lnTo>
                    <a:lnTo>
                      <a:pt x="5" y="2"/>
                    </a:lnTo>
                    <a:lnTo>
                      <a:pt x="10" y="0"/>
                    </a:lnTo>
                    <a:lnTo>
                      <a:pt x="10" y="0"/>
                    </a:lnTo>
                    <a:lnTo>
                      <a:pt x="13" y="2"/>
                    </a:lnTo>
                    <a:lnTo>
                      <a:pt x="16" y="5"/>
                    </a:lnTo>
                    <a:lnTo>
                      <a:pt x="16" y="5"/>
                    </a:lnTo>
                    <a:lnTo>
                      <a:pt x="18" y="8"/>
                    </a:lnTo>
                    <a:lnTo>
                      <a:pt x="18" y="11"/>
                    </a:lnTo>
                    <a:lnTo>
                      <a:pt x="16" y="15"/>
                    </a:lnTo>
                    <a:lnTo>
                      <a:pt x="13" y="16"/>
                    </a:lnTo>
                    <a:lnTo>
                      <a:pt x="13" y="16"/>
                    </a:lnTo>
                    <a:lnTo>
                      <a:pt x="10" y="18"/>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 name="Google Shape;562;p42"/>
              <p:cNvSpPr/>
              <p:nvPr/>
            </p:nvSpPr>
            <p:spPr>
              <a:xfrm>
                <a:off x="4860924" y="3700462"/>
                <a:ext cx="19050" cy="17463"/>
              </a:xfrm>
              <a:custGeom>
                <a:rect b="b" l="l" r="r" t="t"/>
                <a:pathLst>
                  <a:path extrusionOk="0" h="23" w="23">
                    <a:moveTo>
                      <a:pt x="12" y="23"/>
                    </a:moveTo>
                    <a:lnTo>
                      <a:pt x="12" y="23"/>
                    </a:lnTo>
                    <a:lnTo>
                      <a:pt x="8" y="23"/>
                    </a:lnTo>
                    <a:lnTo>
                      <a:pt x="5" y="21"/>
                    </a:lnTo>
                    <a:lnTo>
                      <a:pt x="5" y="21"/>
                    </a:lnTo>
                    <a:lnTo>
                      <a:pt x="2" y="18"/>
                    </a:lnTo>
                    <a:lnTo>
                      <a:pt x="0" y="15"/>
                    </a:lnTo>
                    <a:lnTo>
                      <a:pt x="0" y="10"/>
                    </a:lnTo>
                    <a:lnTo>
                      <a:pt x="2" y="5"/>
                    </a:lnTo>
                    <a:lnTo>
                      <a:pt x="2" y="5"/>
                    </a:lnTo>
                    <a:lnTo>
                      <a:pt x="5" y="2"/>
                    </a:lnTo>
                    <a:lnTo>
                      <a:pt x="12" y="0"/>
                    </a:lnTo>
                    <a:lnTo>
                      <a:pt x="12" y="0"/>
                    </a:lnTo>
                    <a:lnTo>
                      <a:pt x="15" y="0"/>
                    </a:lnTo>
                    <a:lnTo>
                      <a:pt x="18" y="2"/>
                    </a:lnTo>
                    <a:lnTo>
                      <a:pt x="18" y="2"/>
                    </a:lnTo>
                    <a:lnTo>
                      <a:pt x="22" y="5"/>
                    </a:lnTo>
                    <a:lnTo>
                      <a:pt x="23" y="10"/>
                    </a:lnTo>
                    <a:lnTo>
                      <a:pt x="23" y="13"/>
                    </a:lnTo>
                    <a:lnTo>
                      <a:pt x="22" y="18"/>
                    </a:lnTo>
                    <a:lnTo>
                      <a:pt x="22" y="18"/>
                    </a:lnTo>
                    <a:lnTo>
                      <a:pt x="17" y="23"/>
                    </a:lnTo>
                    <a:lnTo>
                      <a:pt x="12" y="23"/>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 name="Google Shape;563;p42"/>
              <p:cNvSpPr/>
              <p:nvPr/>
            </p:nvSpPr>
            <p:spPr>
              <a:xfrm>
                <a:off x="4857749" y="3679825"/>
                <a:ext cx="12700" cy="12700"/>
              </a:xfrm>
              <a:custGeom>
                <a:rect b="b" l="l" r="r" t="t"/>
                <a:pathLst>
                  <a:path extrusionOk="0" h="17" w="17">
                    <a:moveTo>
                      <a:pt x="9" y="17"/>
                    </a:moveTo>
                    <a:lnTo>
                      <a:pt x="9" y="17"/>
                    </a:lnTo>
                    <a:lnTo>
                      <a:pt x="4" y="17"/>
                    </a:lnTo>
                    <a:lnTo>
                      <a:pt x="4" y="17"/>
                    </a:lnTo>
                    <a:lnTo>
                      <a:pt x="0" y="13"/>
                    </a:lnTo>
                    <a:lnTo>
                      <a:pt x="0" y="10"/>
                    </a:lnTo>
                    <a:lnTo>
                      <a:pt x="0" y="7"/>
                    </a:lnTo>
                    <a:lnTo>
                      <a:pt x="0" y="4"/>
                    </a:lnTo>
                    <a:lnTo>
                      <a:pt x="0" y="4"/>
                    </a:lnTo>
                    <a:lnTo>
                      <a:pt x="4" y="2"/>
                    </a:lnTo>
                    <a:lnTo>
                      <a:pt x="9" y="0"/>
                    </a:lnTo>
                    <a:lnTo>
                      <a:pt x="9" y="0"/>
                    </a:lnTo>
                    <a:lnTo>
                      <a:pt x="13" y="2"/>
                    </a:lnTo>
                    <a:lnTo>
                      <a:pt x="13" y="2"/>
                    </a:lnTo>
                    <a:lnTo>
                      <a:pt x="15" y="4"/>
                    </a:lnTo>
                    <a:lnTo>
                      <a:pt x="17" y="7"/>
                    </a:lnTo>
                    <a:lnTo>
                      <a:pt x="17" y="10"/>
                    </a:lnTo>
                    <a:lnTo>
                      <a:pt x="15" y="13"/>
                    </a:lnTo>
                    <a:lnTo>
                      <a:pt x="15" y="13"/>
                    </a:lnTo>
                    <a:lnTo>
                      <a:pt x="12" y="17"/>
                    </a:lnTo>
                    <a:lnTo>
                      <a:pt x="9" y="17"/>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4" name="Google Shape;564;p42"/>
              <p:cNvSpPr/>
              <p:nvPr/>
            </p:nvSpPr>
            <p:spPr>
              <a:xfrm>
                <a:off x="4859337" y="3659187"/>
                <a:ext cx="12700" cy="12700"/>
              </a:xfrm>
              <a:custGeom>
                <a:rect b="b" l="l" r="r" t="t"/>
                <a:pathLst>
                  <a:path extrusionOk="0" h="16" w="16">
                    <a:moveTo>
                      <a:pt x="8" y="16"/>
                    </a:moveTo>
                    <a:lnTo>
                      <a:pt x="8" y="16"/>
                    </a:lnTo>
                    <a:lnTo>
                      <a:pt x="3" y="15"/>
                    </a:lnTo>
                    <a:lnTo>
                      <a:pt x="3" y="15"/>
                    </a:lnTo>
                    <a:lnTo>
                      <a:pt x="0" y="13"/>
                    </a:lnTo>
                    <a:lnTo>
                      <a:pt x="0" y="10"/>
                    </a:lnTo>
                    <a:lnTo>
                      <a:pt x="0" y="7"/>
                    </a:lnTo>
                    <a:lnTo>
                      <a:pt x="0" y="3"/>
                    </a:lnTo>
                    <a:lnTo>
                      <a:pt x="0" y="3"/>
                    </a:lnTo>
                    <a:lnTo>
                      <a:pt x="3" y="0"/>
                    </a:lnTo>
                    <a:lnTo>
                      <a:pt x="8" y="0"/>
                    </a:lnTo>
                    <a:lnTo>
                      <a:pt x="8" y="0"/>
                    </a:lnTo>
                    <a:lnTo>
                      <a:pt x="13" y="2"/>
                    </a:lnTo>
                    <a:lnTo>
                      <a:pt x="13" y="2"/>
                    </a:lnTo>
                    <a:lnTo>
                      <a:pt x="14" y="3"/>
                    </a:lnTo>
                    <a:lnTo>
                      <a:pt x="16" y="7"/>
                    </a:lnTo>
                    <a:lnTo>
                      <a:pt x="16" y="10"/>
                    </a:lnTo>
                    <a:lnTo>
                      <a:pt x="14" y="13"/>
                    </a:lnTo>
                    <a:lnTo>
                      <a:pt x="14" y="13"/>
                    </a:lnTo>
                    <a:lnTo>
                      <a:pt x="11" y="16"/>
                    </a:lnTo>
                    <a:lnTo>
                      <a:pt x="8" y="16"/>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5" name="Google Shape;565;p42"/>
              <p:cNvSpPr/>
              <p:nvPr/>
            </p:nvSpPr>
            <p:spPr>
              <a:xfrm>
                <a:off x="4845049" y="3638550"/>
                <a:ext cx="19050" cy="19050"/>
              </a:xfrm>
              <a:custGeom>
                <a:rect b="b" l="l" r="r" t="t"/>
                <a:pathLst>
                  <a:path extrusionOk="0" h="23" w="25">
                    <a:moveTo>
                      <a:pt x="13" y="23"/>
                    </a:moveTo>
                    <a:lnTo>
                      <a:pt x="13" y="23"/>
                    </a:lnTo>
                    <a:lnTo>
                      <a:pt x="8" y="23"/>
                    </a:lnTo>
                    <a:lnTo>
                      <a:pt x="7" y="21"/>
                    </a:lnTo>
                    <a:lnTo>
                      <a:pt x="7" y="21"/>
                    </a:lnTo>
                    <a:lnTo>
                      <a:pt x="2" y="18"/>
                    </a:lnTo>
                    <a:lnTo>
                      <a:pt x="0" y="13"/>
                    </a:lnTo>
                    <a:lnTo>
                      <a:pt x="0" y="10"/>
                    </a:lnTo>
                    <a:lnTo>
                      <a:pt x="2" y="5"/>
                    </a:lnTo>
                    <a:lnTo>
                      <a:pt x="2" y="5"/>
                    </a:lnTo>
                    <a:lnTo>
                      <a:pt x="7" y="1"/>
                    </a:lnTo>
                    <a:lnTo>
                      <a:pt x="13" y="0"/>
                    </a:lnTo>
                    <a:lnTo>
                      <a:pt x="13" y="0"/>
                    </a:lnTo>
                    <a:lnTo>
                      <a:pt x="16" y="0"/>
                    </a:lnTo>
                    <a:lnTo>
                      <a:pt x="20" y="1"/>
                    </a:lnTo>
                    <a:lnTo>
                      <a:pt x="20" y="1"/>
                    </a:lnTo>
                    <a:lnTo>
                      <a:pt x="23" y="5"/>
                    </a:lnTo>
                    <a:lnTo>
                      <a:pt x="25" y="10"/>
                    </a:lnTo>
                    <a:lnTo>
                      <a:pt x="25" y="13"/>
                    </a:lnTo>
                    <a:lnTo>
                      <a:pt x="23" y="18"/>
                    </a:lnTo>
                    <a:lnTo>
                      <a:pt x="23" y="18"/>
                    </a:lnTo>
                    <a:lnTo>
                      <a:pt x="18" y="21"/>
                    </a:lnTo>
                    <a:lnTo>
                      <a:pt x="13" y="23"/>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6" name="Google Shape;566;p42"/>
              <p:cNvSpPr/>
              <p:nvPr/>
            </p:nvSpPr>
            <p:spPr>
              <a:xfrm>
                <a:off x="4830762" y="3624262"/>
                <a:ext cx="14288" cy="12700"/>
              </a:xfrm>
              <a:custGeom>
                <a:rect b="b" l="l" r="r" t="t"/>
                <a:pathLst>
                  <a:path extrusionOk="0" h="17" w="18">
                    <a:moveTo>
                      <a:pt x="10" y="17"/>
                    </a:moveTo>
                    <a:lnTo>
                      <a:pt x="10" y="17"/>
                    </a:lnTo>
                    <a:lnTo>
                      <a:pt x="5" y="15"/>
                    </a:lnTo>
                    <a:lnTo>
                      <a:pt x="5" y="15"/>
                    </a:lnTo>
                    <a:lnTo>
                      <a:pt x="2" y="13"/>
                    </a:lnTo>
                    <a:lnTo>
                      <a:pt x="0" y="10"/>
                    </a:lnTo>
                    <a:lnTo>
                      <a:pt x="0" y="7"/>
                    </a:lnTo>
                    <a:lnTo>
                      <a:pt x="2" y="3"/>
                    </a:lnTo>
                    <a:lnTo>
                      <a:pt x="2" y="3"/>
                    </a:lnTo>
                    <a:lnTo>
                      <a:pt x="5" y="0"/>
                    </a:lnTo>
                    <a:lnTo>
                      <a:pt x="10" y="0"/>
                    </a:lnTo>
                    <a:lnTo>
                      <a:pt x="10" y="0"/>
                    </a:lnTo>
                    <a:lnTo>
                      <a:pt x="13" y="2"/>
                    </a:lnTo>
                    <a:lnTo>
                      <a:pt x="13" y="2"/>
                    </a:lnTo>
                    <a:lnTo>
                      <a:pt x="16" y="3"/>
                    </a:lnTo>
                    <a:lnTo>
                      <a:pt x="18" y="7"/>
                    </a:lnTo>
                    <a:lnTo>
                      <a:pt x="18" y="10"/>
                    </a:lnTo>
                    <a:lnTo>
                      <a:pt x="16" y="13"/>
                    </a:lnTo>
                    <a:lnTo>
                      <a:pt x="16" y="13"/>
                    </a:lnTo>
                    <a:lnTo>
                      <a:pt x="13" y="17"/>
                    </a:lnTo>
                    <a:lnTo>
                      <a:pt x="10" y="17"/>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7" name="Google Shape;567;p42"/>
              <p:cNvSpPr/>
              <p:nvPr/>
            </p:nvSpPr>
            <p:spPr>
              <a:xfrm>
                <a:off x="4808537" y="3600450"/>
                <a:ext cx="19050" cy="19050"/>
              </a:xfrm>
              <a:custGeom>
                <a:rect b="b" l="l" r="r" t="t"/>
                <a:pathLst>
                  <a:path extrusionOk="0" h="24" w="24">
                    <a:moveTo>
                      <a:pt x="13" y="24"/>
                    </a:moveTo>
                    <a:lnTo>
                      <a:pt x="13" y="24"/>
                    </a:lnTo>
                    <a:lnTo>
                      <a:pt x="8" y="23"/>
                    </a:lnTo>
                    <a:lnTo>
                      <a:pt x="3" y="21"/>
                    </a:lnTo>
                    <a:lnTo>
                      <a:pt x="1" y="16"/>
                    </a:lnTo>
                    <a:lnTo>
                      <a:pt x="0" y="13"/>
                    </a:lnTo>
                    <a:lnTo>
                      <a:pt x="0" y="13"/>
                    </a:lnTo>
                    <a:lnTo>
                      <a:pt x="1" y="8"/>
                    </a:lnTo>
                    <a:lnTo>
                      <a:pt x="3" y="3"/>
                    </a:lnTo>
                    <a:lnTo>
                      <a:pt x="8" y="2"/>
                    </a:lnTo>
                    <a:lnTo>
                      <a:pt x="13" y="0"/>
                    </a:lnTo>
                    <a:lnTo>
                      <a:pt x="13" y="0"/>
                    </a:lnTo>
                    <a:lnTo>
                      <a:pt x="16" y="2"/>
                    </a:lnTo>
                    <a:lnTo>
                      <a:pt x="21" y="3"/>
                    </a:lnTo>
                    <a:lnTo>
                      <a:pt x="22" y="8"/>
                    </a:lnTo>
                    <a:lnTo>
                      <a:pt x="24" y="13"/>
                    </a:lnTo>
                    <a:lnTo>
                      <a:pt x="24" y="13"/>
                    </a:lnTo>
                    <a:lnTo>
                      <a:pt x="22" y="16"/>
                    </a:lnTo>
                    <a:lnTo>
                      <a:pt x="21" y="21"/>
                    </a:lnTo>
                    <a:lnTo>
                      <a:pt x="16" y="23"/>
                    </a:lnTo>
                    <a:lnTo>
                      <a:pt x="13" y="24"/>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8" name="Google Shape;568;p42"/>
              <p:cNvSpPr/>
              <p:nvPr/>
            </p:nvSpPr>
            <p:spPr>
              <a:xfrm>
                <a:off x="4792662" y="3587750"/>
                <a:ext cx="14288" cy="14288"/>
              </a:xfrm>
              <a:custGeom>
                <a:rect b="b" l="l" r="r" t="t"/>
                <a:pathLst>
                  <a:path extrusionOk="0" h="18" w="18">
                    <a:moveTo>
                      <a:pt x="10" y="18"/>
                    </a:moveTo>
                    <a:lnTo>
                      <a:pt x="10" y="18"/>
                    </a:lnTo>
                    <a:lnTo>
                      <a:pt x="5" y="16"/>
                    </a:lnTo>
                    <a:lnTo>
                      <a:pt x="3" y="14"/>
                    </a:lnTo>
                    <a:lnTo>
                      <a:pt x="2" y="11"/>
                    </a:lnTo>
                    <a:lnTo>
                      <a:pt x="0" y="8"/>
                    </a:lnTo>
                    <a:lnTo>
                      <a:pt x="0" y="8"/>
                    </a:lnTo>
                    <a:lnTo>
                      <a:pt x="2" y="5"/>
                    </a:lnTo>
                    <a:lnTo>
                      <a:pt x="3" y="3"/>
                    </a:lnTo>
                    <a:lnTo>
                      <a:pt x="5" y="1"/>
                    </a:lnTo>
                    <a:lnTo>
                      <a:pt x="10" y="0"/>
                    </a:lnTo>
                    <a:lnTo>
                      <a:pt x="10" y="0"/>
                    </a:lnTo>
                    <a:lnTo>
                      <a:pt x="13" y="1"/>
                    </a:lnTo>
                    <a:lnTo>
                      <a:pt x="15" y="3"/>
                    </a:lnTo>
                    <a:lnTo>
                      <a:pt x="16" y="5"/>
                    </a:lnTo>
                    <a:lnTo>
                      <a:pt x="18" y="8"/>
                    </a:lnTo>
                    <a:lnTo>
                      <a:pt x="18" y="8"/>
                    </a:lnTo>
                    <a:lnTo>
                      <a:pt x="16" y="11"/>
                    </a:lnTo>
                    <a:lnTo>
                      <a:pt x="15" y="14"/>
                    </a:lnTo>
                    <a:lnTo>
                      <a:pt x="13" y="16"/>
                    </a:lnTo>
                    <a:lnTo>
                      <a:pt x="10" y="18"/>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9" name="Google Shape;569;p42"/>
              <p:cNvSpPr/>
              <p:nvPr/>
            </p:nvSpPr>
            <p:spPr>
              <a:xfrm>
                <a:off x="4783137" y="3568700"/>
                <a:ext cx="14288" cy="14288"/>
              </a:xfrm>
              <a:custGeom>
                <a:rect b="b" l="l" r="r" t="t"/>
                <a:pathLst>
                  <a:path extrusionOk="0" h="16" w="18">
                    <a:moveTo>
                      <a:pt x="8" y="16"/>
                    </a:moveTo>
                    <a:lnTo>
                      <a:pt x="8" y="16"/>
                    </a:lnTo>
                    <a:lnTo>
                      <a:pt x="4" y="16"/>
                    </a:lnTo>
                    <a:lnTo>
                      <a:pt x="3" y="14"/>
                    </a:lnTo>
                    <a:lnTo>
                      <a:pt x="0" y="11"/>
                    </a:lnTo>
                    <a:lnTo>
                      <a:pt x="0" y="8"/>
                    </a:lnTo>
                    <a:lnTo>
                      <a:pt x="0" y="8"/>
                    </a:lnTo>
                    <a:lnTo>
                      <a:pt x="0" y="5"/>
                    </a:lnTo>
                    <a:lnTo>
                      <a:pt x="3" y="1"/>
                    </a:lnTo>
                    <a:lnTo>
                      <a:pt x="4" y="0"/>
                    </a:lnTo>
                    <a:lnTo>
                      <a:pt x="8" y="0"/>
                    </a:lnTo>
                    <a:lnTo>
                      <a:pt x="8" y="0"/>
                    </a:lnTo>
                    <a:lnTo>
                      <a:pt x="11" y="0"/>
                    </a:lnTo>
                    <a:lnTo>
                      <a:pt x="14" y="1"/>
                    </a:lnTo>
                    <a:lnTo>
                      <a:pt x="16" y="5"/>
                    </a:lnTo>
                    <a:lnTo>
                      <a:pt x="18" y="8"/>
                    </a:lnTo>
                    <a:lnTo>
                      <a:pt x="18" y="8"/>
                    </a:lnTo>
                    <a:lnTo>
                      <a:pt x="16" y="11"/>
                    </a:lnTo>
                    <a:lnTo>
                      <a:pt x="14" y="14"/>
                    </a:lnTo>
                    <a:lnTo>
                      <a:pt x="11" y="16"/>
                    </a:lnTo>
                    <a:lnTo>
                      <a:pt x="8" y="16"/>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0" name="Google Shape;570;p42"/>
              <p:cNvSpPr/>
              <p:nvPr/>
            </p:nvSpPr>
            <p:spPr>
              <a:xfrm>
                <a:off x="4760912" y="3559175"/>
                <a:ext cx="20638" cy="17463"/>
              </a:xfrm>
              <a:custGeom>
                <a:rect b="b" l="l" r="r" t="t"/>
                <a:pathLst>
                  <a:path extrusionOk="0" h="23" w="24">
                    <a:moveTo>
                      <a:pt x="11" y="23"/>
                    </a:moveTo>
                    <a:lnTo>
                      <a:pt x="11" y="23"/>
                    </a:lnTo>
                    <a:lnTo>
                      <a:pt x="8" y="23"/>
                    </a:lnTo>
                    <a:lnTo>
                      <a:pt x="3" y="19"/>
                    </a:lnTo>
                    <a:lnTo>
                      <a:pt x="2" y="16"/>
                    </a:lnTo>
                    <a:lnTo>
                      <a:pt x="0" y="11"/>
                    </a:lnTo>
                    <a:lnTo>
                      <a:pt x="0" y="11"/>
                    </a:lnTo>
                    <a:lnTo>
                      <a:pt x="2" y="6"/>
                    </a:lnTo>
                    <a:lnTo>
                      <a:pt x="3" y="3"/>
                    </a:lnTo>
                    <a:lnTo>
                      <a:pt x="8" y="0"/>
                    </a:lnTo>
                    <a:lnTo>
                      <a:pt x="11" y="0"/>
                    </a:lnTo>
                    <a:lnTo>
                      <a:pt x="11" y="0"/>
                    </a:lnTo>
                    <a:lnTo>
                      <a:pt x="16" y="0"/>
                    </a:lnTo>
                    <a:lnTo>
                      <a:pt x="21" y="3"/>
                    </a:lnTo>
                    <a:lnTo>
                      <a:pt x="23" y="6"/>
                    </a:lnTo>
                    <a:lnTo>
                      <a:pt x="24" y="11"/>
                    </a:lnTo>
                    <a:lnTo>
                      <a:pt x="24" y="11"/>
                    </a:lnTo>
                    <a:lnTo>
                      <a:pt x="23" y="16"/>
                    </a:lnTo>
                    <a:lnTo>
                      <a:pt x="21" y="19"/>
                    </a:lnTo>
                    <a:lnTo>
                      <a:pt x="16" y="23"/>
                    </a:lnTo>
                    <a:lnTo>
                      <a:pt x="11" y="23"/>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1" name="Google Shape;571;p42"/>
              <p:cNvSpPr/>
              <p:nvPr/>
            </p:nvSpPr>
            <p:spPr>
              <a:xfrm>
                <a:off x="4591050" y="3554412"/>
                <a:ext cx="12700" cy="14288"/>
              </a:xfrm>
              <a:custGeom>
                <a:rect b="b" l="l" r="r" t="t"/>
                <a:pathLst>
                  <a:path extrusionOk="0" h="16" w="16">
                    <a:moveTo>
                      <a:pt x="8" y="16"/>
                    </a:moveTo>
                    <a:lnTo>
                      <a:pt x="8" y="16"/>
                    </a:lnTo>
                    <a:lnTo>
                      <a:pt x="5" y="16"/>
                    </a:lnTo>
                    <a:lnTo>
                      <a:pt x="3" y="15"/>
                    </a:lnTo>
                    <a:lnTo>
                      <a:pt x="0" y="11"/>
                    </a:lnTo>
                    <a:lnTo>
                      <a:pt x="0" y="8"/>
                    </a:lnTo>
                    <a:lnTo>
                      <a:pt x="0" y="8"/>
                    </a:lnTo>
                    <a:lnTo>
                      <a:pt x="0" y="5"/>
                    </a:lnTo>
                    <a:lnTo>
                      <a:pt x="3" y="2"/>
                    </a:lnTo>
                    <a:lnTo>
                      <a:pt x="5" y="0"/>
                    </a:lnTo>
                    <a:lnTo>
                      <a:pt x="8" y="0"/>
                    </a:lnTo>
                    <a:lnTo>
                      <a:pt x="8" y="0"/>
                    </a:lnTo>
                    <a:lnTo>
                      <a:pt x="11" y="0"/>
                    </a:lnTo>
                    <a:lnTo>
                      <a:pt x="15" y="2"/>
                    </a:lnTo>
                    <a:lnTo>
                      <a:pt x="16" y="5"/>
                    </a:lnTo>
                    <a:lnTo>
                      <a:pt x="16" y="8"/>
                    </a:lnTo>
                    <a:lnTo>
                      <a:pt x="16" y="8"/>
                    </a:lnTo>
                    <a:lnTo>
                      <a:pt x="16" y="11"/>
                    </a:lnTo>
                    <a:lnTo>
                      <a:pt x="15" y="15"/>
                    </a:lnTo>
                    <a:lnTo>
                      <a:pt x="11" y="16"/>
                    </a:lnTo>
                    <a:lnTo>
                      <a:pt x="8" y="16"/>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2" name="Google Shape;572;p42"/>
              <p:cNvSpPr/>
              <p:nvPr/>
            </p:nvSpPr>
            <p:spPr>
              <a:xfrm>
                <a:off x="4741862" y="3554412"/>
                <a:ext cx="12700" cy="14288"/>
              </a:xfrm>
              <a:custGeom>
                <a:rect b="b" l="l" r="r" t="t"/>
                <a:pathLst>
                  <a:path extrusionOk="0" h="16" w="17">
                    <a:moveTo>
                      <a:pt x="9" y="16"/>
                    </a:moveTo>
                    <a:lnTo>
                      <a:pt x="9" y="16"/>
                    </a:lnTo>
                    <a:lnTo>
                      <a:pt x="5" y="16"/>
                    </a:lnTo>
                    <a:lnTo>
                      <a:pt x="2" y="15"/>
                    </a:lnTo>
                    <a:lnTo>
                      <a:pt x="0" y="11"/>
                    </a:lnTo>
                    <a:lnTo>
                      <a:pt x="0" y="8"/>
                    </a:lnTo>
                    <a:lnTo>
                      <a:pt x="0" y="8"/>
                    </a:lnTo>
                    <a:lnTo>
                      <a:pt x="0" y="5"/>
                    </a:lnTo>
                    <a:lnTo>
                      <a:pt x="2" y="2"/>
                    </a:lnTo>
                    <a:lnTo>
                      <a:pt x="5" y="0"/>
                    </a:lnTo>
                    <a:lnTo>
                      <a:pt x="9" y="0"/>
                    </a:lnTo>
                    <a:lnTo>
                      <a:pt x="9" y="0"/>
                    </a:lnTo>
                    <a:lnTo>
                      <a:pt x="12" y="0"/>
                    </a:lnTo>
                    <a:lnTo>
                      <a:pt x="14" y="2"/>
                    </a:lnTo>
                    <a:lnTo>
                      <a:pt x="17" y="5"/>
                    </a:lnTo>
                    <a:lnTo>
                      <a:pt x="17" y="8"/>
                    </a:lnTo>
                    <a:lnTo>
                      <a:pt x="17" y="8"/>
                    </a:lnTo>
                    <a:lnTo>
                      <a:pt x="17" y="11"/>
                    </a:lnTo>
                    <a:lnTo>
                      <a:pt x="14" y="15"/>
                    </a:lnTo>
                    <a:lnTo>
                      <a:pt x="12" y="16"/>
                    </a:lnTo>
                    <a:lnTo>
                      <a:pt x="9" y="16"/>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 name="Google Shape;573;p42"/>
              <p:cNvSpPr/>
              <p:nvPr/>
            </p:nvSpPr>
            <p:spPr>
              <a:xfrm>
                <a:off x="4699000" y="3544887"/>
                <a:ext cx="14288" cy="14288"/>
              </a:xfrm>
              <a:custGeom>
                <a:rect b="b" l="l" r="r" t="t"/>
                <a:pathLst>
                  <a:path extrusionOk="0" h="18" w="16">
                    <a:moveTo>
                      <a:pt x="8" y="18"/>
                    </a:moveTo>
                    <a:lnTo>
                      <a:pt x="8" y="18"/>
                    </a:lnTo>
                    <a:lnTo>
                      <a:pt x="5" y="16"/>
                    </a:lnTo>
                    <a:lnTo>
                      <a:pt x="1" y="13"/>
                    </a:lnTo>
                    <a:lnTo>
                      <a:pt x="1" y="13"/>
                    </a:lnTo>
                    <a:lnTo>
                      <a:pt x="0" y="10"/>
                    </a:lnTo>
                    <a:lnTo>
                      <a:pt x="0" y="6"/>
                    </a:lnTo>
                    <a:lnTo>
                      <a:pt x="1" y="3"/>
                    </a:lnTo>
                    <a:lnTo>
                      <a:pt x="5" y="2"/>
                    </a:lnTo>
                    <a:lnTo>
                      <a:pt x="5" y="2"/>
                    </a:lnTo>
                    <a:lnTo>
                      <a:pt x="8" y="0"/>
                    </a:lnTo>
                    <a:lnTo>
                      <a:pt x="8" y="0"/>
                    </a:lnTo>
                    <a:lnTo>
                      <a:pt x="13" y="2"/>
                    </a:lnTo>
                    <a:lnTo>
                      <a:pt x="16" y="5"/>
                    </a:lnTo>
                    <a:lnTo>
                      <a:pt x="16" y="5"/>
                    </a:lnTo>
                    <a:lnTo>
                      <a:pt x="16" y="8"/>
                    </a:lnTo>
                    <a:lnTo>
                      <a:pt x="16" y="11"/>
                    </a:lnTo>
                    <a:lnTo>
                      <a:pt x="14" y="15"/>
                    </a:lnTo>
                    <a:lnTo>
                      <a:pt x="13" y="16"/>
                    </a:lnTo>
                    <a:lnTo>
                      <a:pt x="13" y="16"/>
                    </a:lnTo>
                    <a:lnTo>
                      <a:pt x="8" y="18"/>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 name="Google Shape;574;p42"/>
              <p:cNvSpPr/>
              <p:nvPr/>
            </p:nvSpPr>
            <p:spPr>
              <a:xfrm>
                <a:off x="4638675" y="3540125"/>
                <a:ext cx="12700" cy="14288"/>
              </a:xfrm>
              <a:custGeom>
                <a:rect b="b" l="l" r="r" t="t"/>
                <a:pathLst>
                  <a:path extrusionOk="0" h="18" w="16">
                    <a:moveTo>
                      <a:pt x="8" y="18"/>
                    </a:moveTo>
                    <a:lnTo>
                      <a:pt x="8" y="18"/>
                    </a:lnTo>
                    <a:lnTo>
                      <a:pt x="5" y="16"/>
                    </a:lnTo>
                    <a:lnTo>
                      <a:pt x="2" y="13"/>
                    </a:lnTo>
                    <a:lnTo>
                      <a:pt x="2" y="13"/>
                    </a:lnTo>
                    <a:lnTo>
                      <a:pt x="0" y="10"/>
                    </a:lnTo>
                    <a:lnTo>
                      <a:pt x="0" y="7"/>
                    </a:lnTo>
                    <a:lnTo>
                      <a:pt x="2" y="3"/>
                    </a:lnTo>
                    <a:lnTo>
                      <a:pt x="5" y="2"/>
                    </a:lnTo>
                    <a:lnTo>
                      <a:pt x="5" y="2"/>
                    </a:lnTo>
                    <a:lnTo>
                      <a:pt x="8" y="0"/>
                    </a:lnTo>
                    <a:lnTo>
                      <a:pt x="8" y="0"/>
                    </a:lnTo>
                    <a:lnTo>
                      <a:pt x="13" y="2"/>
                    </a:lnTo>
                    <a:lnTo>
                      <a:pt x="16" y="5"/>
                    </a:lnTo>
                    <a:lnTo>
                      <a:pt x="16" y="5"/>
                    </a:lnTo>
                    <a:lnTo>
                      <a:pt x="16" y="8"/>
                    </a:lnTo>
                    <a:lnTo>
                      <a:pt x="16" y="11"/>
                    </a:lnTo>
                    <a:lnTo>
                      <a:pt x="15" y="15"/>
                    </a:lnTo>
                    <a:lnTo>
                      <a:pt x="13" y="16"/>
                    </a:lnTo>
                    <a:lnTo>
                      <a:pt x="13" y="16"/>
                    </a:lnTo>
                    <a:lnTo>
                      <a:pt x="8" y="18"/>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5" name="Google Shape;575;p42"/>
              <p:cNvSpPr/>
              <p:nvPr/>
            </p:nvSpPr>
            <p:spPr>
              <a:xfrm>
                <a:off x="4683125" y="3533775"/>
                <a:ext cx="12700" cy="14288"/>
              </a:xfrm>
              <a:custGeom>
                <a:rect b="b" l="l" r="r" t="t"/>
                <a:pathLst>
                  <a:path extrusionOk="0" h="18" w="16">
                    <a:moveTo>
                      <a:pt x="8" y="18"/>
                    </a:moveTo>
                    <a:lnTo>
                      <a:pt x="8" y="18"/>
                    </a:lnTo>
                    <a:lnTo>
                      <a:pt x="3" y="17"/>
                    </a:lnTo>
                    <a:lnTo>
                      <a:pt x="0" y="13"/>
                    </a:lnTo>
                    <a:lnTo>
                      <a:pt x="0" y="13"/>
                    </a:lnTo>
                    <a:lnTo>
                      <a:pt x="0" y="10"/>
                    </a:lnTo>
                    <a:lnTo>
                      <a:pt x="0" y="7"/>
                    </a:lnTo>
                    <a:lnTo>
                      <a:pt x="1" y="3"/>
                    </a:lnTo>
                    <a:lnTo>
                      <a:pt x="3" y="2"/>
                    </a:lnTo>
                    <a:lnTo>
                      <a:pt x="3" y="2"/>
                    </a:lnTo>
                    <a:lnTo>
                      <a:pt x="8" y="0"/>
                    </a:lnTo>
                    <a:lnTo>
                      <a:pt x="8" y="0"/>
                    </a:lnTo>
                    <a:lnTo>
                      <a:pt x="13" y="2"/>
                    </a:lnTo>
                    <a:lnTo>
                      <a:pt x="14" y="5"/>
                    </a:lnTo>
                    <a:lnTo>
                      <a:pt x="14" y="5"/>
                    </a:lnTo>
                    <a:lnTo>
                      <a:pt x="16" y="8"/>
                    </a:lnTo>
                    <a:lnTo>
                      <a:pt x="16" y="12"/>
                    </a:lnTo>
                    <a:lnTo>
                      <a:pt x="14" y="15"/>
                    </a:lnTo>
                    <a:lnTo>
                      <a:pt x="11" y="17"/>
                    </a:lnTo>
                    <a:lnTo>
                      <a:pt x="11" y="17"/>
                    </a:lnTo>
                    <a:lnTo>
                      <a:pt x="8" y="18"/>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6" name="Google Shape;576;p42"/>
              <p:cNvSpPr/>
              <p:nvPr/>
            </p:nvSpPr>
            <p:spPr>
              <a:xfrm>
                <a:off x="4659312" y="3533775"/>
                <a:ext cx="19050" cy="19050"/>
              </a:xfrm>
              <a:custGeom>
                <a:rect b="b" l="l" r="r" t="t"/>
                <a:pathLst>
                  <a:path extrusionOk="0" h="25" w="23">
                    <a:moveTo>
                      <a:pt x="12" y="25"/>
                    </a:moveTo>
                    <a:lnTo>
                      <a:pt x="12" y="25"/>
                    </a:lnTo>
                    <a:lnTo>
                      <a:pt x="5" y="23"/>
                    </a:lnTo>
                    <a:lnTo>
                      <a:pt x="2" y="18"/>
                    </a:lnTo>
                    <a:lnTo>
                      <a:pt x="2" y="18"/>
                    </a:lnTo>
                    <a:lnTo>
                      <a:pt x="0" y="13"/>
                    </a:lnTo>
                    <a:lnTo>
                      <a:pt x="0" y="8"/>
                    </a:lnTo>
                    <a:lnTo>
                      <a:pt x="2" y="5"/>
                    </a:lnTo>
                    <a:lnTo>
                      <a:pt x="7" y="2"/>
                    </a:lnTo>
                    <a:lnTo>
                      <a:pt x="7" y="2"/>
                    </a:lnTo>
                    <a:lnTo>
                      <a:pt x="12" y="0"/>
                    </a:lnTo>
                    <a:lnTo>
                      <a:pt x="12" y="0"/>
                    </a:lnTo>
                    <a:lnTo>
                      <a:pt x="18" y="2"/>
                    </a:lnTo>
                    <a:lnTo>
                      <a:pt x="21" y="7"/>
                    </a:lnTo>
                    <a:lnTo>
                      <a:pt x="21" y="7"/>
                    </a:lnTo>
                    <a:lnTo>
                      <a:pt x="23" y="12"/>
                    </a:lnTo>
                    <a:lnTo>
                      <a:pt x="23" y="15"/>
                    </a:lnTo>
                    <a:lnTo>
                      <a:pt x="21" y="20"/>
                    </a:lnTo>
                    <a:lnTo>
                      <a:pt x="18" y="23"/>
                    </a:lnTo>
                    <a:lnTo>
                      <a:pt x="18" y="23"/>
                    </a:lnTo>
                    <a:lnTo>
                      <a:pt x="12" y="25"/>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7" name="Google Shape;577;p42"/>
              <p:cNvSpPr/>
              <p:nvPr/>
            </p:nvSpPr>
            <p:spPr>
              <a:xfrm>
                <a:off x="4567237" y="3519487"/>
                <a:ext cx="336550" cy="431801"/>
              </a:xfrm>
              <a:custGeom>
                <a:rect b="b" l="l" r="r" t="t"/>
                <a:pathLst>
                  <a:path extrusionOk="0" h="542" w="423">
                    <a:moveTo>
                      <a:pt x="138" y="0"/>
                    </a:moveTo>
                    <a:lnTo>
                      <a:pt x="138" y="0"/>
                    </a:lnTo>
                    <a:lnTo>
                      <a:pt x="120" y="2"/>
                    </a:lnTo>
                    <a:lnTo>
                      <a:pt x="104" y="3"/>
                    </a:lnTo>
                    <a:lnTo>
                      <a:pt x="86" y="5"/>
                    </a:lnTo>
                    <a:lnTo>
                      <a:pt x="68" y="10"/>
                    </a:lnTo>
                    <a:lnTo>
                      <a:pt x="50" y="15"/>
                    </a:lnTo>
                    <a:lnTo>
                      <a:pt x="34" y="19"/>
                    </a:lnTo>
                    <a:lnTo>
                      <a:pt x="16" y="28"/>
                    </a:lnTo>
                    <a:lnTo>
                      <a:pt x="0" y="36"/>
                    </a:lnTo>
                    <a:lnTo>
                      <a:pt x="6" y="49"/>
                    </a:lnTo>
                    <a:lnTo>
                      <a:pt x="6" y="49"/>
                    </a:lnTo>
                    <a:lnTo>
                      <a:pt x="9" y="49"/>
                    </a:lnTo>
                    <a:lnTo>
                      <a:pt x="9" y="49"/>
                    </a:lnTo>
                    <a:lnTo>
                      <a:pt x="13" y="49"/>
                    </a:lnTo>
                    <a:lnTo>
                      <a:pt x="18" y="52"/>
                    </a:lnTo>
                    <a:lnTo>
                      <a:pt x="19" y="55"/>
                    </a:lnTo>
                    <a:lnTo>
                      <a:pt x="21" y="60"/>
                    </a:lnTo>
                    <a:lnTo>
                      <a:pt x="21" y="60"/>
                    </a:lnTo>
                    <a:lnTo>
                      <a:pt x="19" y="65"/>
                    </a:lnTo>
                    <a:lnTo>
                      <a:pt x="18" y="68"/>
                    </a:lnTo>
                    <a:lnTo>
                      <a:pt x="29" y="88"/>
                    </a:lnTo>
                    <a:lnTo>
                      <a:pt x="29" y="88"/>
                    </a:lnTo>
                    <a:lnTo>
                      <a:pt x="53" y="78"/>
                    </a:lnTo>
                    <a:lnTo>
                      <a:pt x="79" y="70"/>
                    </a:lnTo>
                    <a:lnTo>
                      <a:pt x="105" y="65"/>
                    </a:lnTo>
                    <a:lnTo>
                      <a:pt x="132" y="63"/>
                    </a:lnTo>
                    <a:lnTo>
                      <a:pt x="132" y="63"/>
                    </a:lnTo>
                    <a:lnTo>
                      <a:pt x="146" y="63"/>
                    </a:lnTo>
                    <a:lnTo>
                      <a:pt x="161" y="65"/>
                    </a:lnTo>
                    <a:lnTo>
                      <a:pt x="176" y="68"/>
                    </a:lnTo>
                    <a:lnTo>
                      <a:pt x="190" y="72"/>
                    </a:lnTo>
                    <a:lnTo>
                      <a:pt x="205" y="76"/>
                    </a:lnTo>
                    <a:lnTo>
                      <a:pt x="219" y="81"/>
                    </a:lnTo>
                    <a:lnTo>
                      <a:pt x="233" y="88"/>
                    </a:lnTo>
                    <a:lnTo>
                      <a:pt x="246" y="94"/>
                    </a:lnTo>
                    <a:lnTo>
                      <a:pt x="259" y="103"/>
                    </a:lnTo>
                    <a:lnTo>
                      <a:pt x="270" y="111"/>
                    </a:lnTo>
                    <a:lnTo>
                      <a:pt x="283" y="120"/>
                    </a:lnTo>
                    <a:lnTo>
                      <a:pt x="293" y="132"/>
                    </a:lnTo>
                    <a:lnTo>
                      <a:pt x="304" y="143"/>
                    </a:lnTo>
                    <a:lnTo>
                      <a:pt x="314" y="155"/>
                    </a:lnTo>
                    <a:lnTo>
                      <a:pt x="322" y="168"/>
                    </a:lnTo>
                    <a:lnTo>
                      <a:pt x="330" y="182"/>
                    </a:lnTo>
                    <a:lnTo>
                      <a:pt x="330" y="182"/>
                    </a:lnTo>
                    <a:lnTo>
                      <a:pt x="340" y="202"/>
                    </a:lnTo>
                    <a:lnTo>
                      <a:pt x="348" y="223"/>
                    </a:lnTo>
                    <a:lnTo>
                      <a:pt x="353" y="246"/>
                    </a:lnTo>
                    <a:lnTo>
                      <a:pt x="356" y="267"/>
                    </a:lnTo>
                    <a:lnTo>
                      <a:pt x="358" y="288"/>
                    </a:lnTo>
                    <a:lnTo>
                      <a:pt x="356" y="309"/>
                    </a:lnTo>
                    <a:lnTo>
                      <a:pt x="353" y="331"/>
                    </a:lnTo>
                    <a:lnTo>
                      <a:pt x="348" y="352"/>
                    </a:lnTo>
                    <a:lnTo>
                      <a:pt x="342" y="373"/>
                    </a:lnTo>
                    <a:lnTo>
                      <a:pt x="334" y="392"/>
                    </a:lnTo>
                    <a:lnTo>
                      <a:pt x="322" y="410"/>
                    </a:lnTo>
                    <a:lnTo>
                      <a:pt x="311" y="428"/>
                    </a:lnTo>
                    <a:lnTo>
                      <a:pt x="296" y="445"/>
                    </a:lnTo>
                    <a:lnTo>
                      <a:pt x="280" y="459"/>
                    </a:lnTo>
                    <a:lnTo>
                      <a:pt x="262" y="474"/>
                    </a:lnTo>
                    <a:lnTo>
                      <a:pt x="244" y="485"/>
                    </a:lnTo>
                    <a:lnTo>
                      <a:pt x="273" y="542"/>
                    </a:lnTo>
                    <a:lnTo>
                      <a:pt x="273" y="542"/>
                    </a:lnTo>
                    <a:lnTo>
                      <a:pt x="299" y="526"/>
                    </a:lnTo>
                    <a:lnTo>
                      <a:pt x="322" y="508"/>
                    </a:lnTo>
                    <a:lnTo>
                      <a:pt x="342" y="489"/>
                    </a:lnTo>
                    <a:lnTo>
                      <a:pt x="361" y="467"/>
                    </a:lnTo>
                    <a:lnTo>
                      <a:pt x="377" y="445"/>
                    </a:lnTo>
                    <a:lnTo>
                      <a:pt x="391" y="420"/>
                    </a:lnTo>
                    <a:lnTo>
                      <a:pt x="402" y="394"/>
                    </a:lnTo>
                    <a:lnTo>
                      <a:pt x="412" y="368"/>
                    </a:lnTo>
                    <a:lnTo>
                      <a:pt x="418" y="342"/>
                    </a:lnTo>
                    <a:lnTo>
                      <a:pt x="421" y="314"/>
                    </a:lnTo>
                    <a:lnTo>
                      <a:pt x="423" y="287"/>
                    </a:lnTo>
                    <a:lnTo>
                      <a:pt x="421" y="257"/>
                    </a:lnTo>
                    <a:lnTo>
                      <a:pt x="417" y="230"/>
                    </a:lnTo>
                    <a:lnTo>
                      <a:pt x="410" y="202"/>
                    </a:lnTo>
                    <a:lnTo>
                      <a:pt x="400" y="174"/>
                    </a:lnTo>
                    <a:lnTo>
                      <a:pt x="387" y="148"/>
                    </a:lnTo>
                    <a:lnTo>
                      <a:pt x="387" y="148"/>
                    </a:lnTo>
                    <a:lnTo>
                      <a:pt x="371" y="120"/>
                    </a:lnTo>
                    <a:lnTo>
                      <a:pt x="351" y="94"/>
                    </a:lnTo>
                    <a:lnTo>
                      <a:pt x="329" y="73"/>
                    </a:lnTo>
                    <a:lnTo>
                      <a:pt x="306" y="52"/>
                    </a:lnTo>
                    <a:lnTo>
                      <a:pt x="306" y="52"/>
                    </a:lnTo>
                    <a:lnTo>
                      <a:pt x="286" y="41"/>
                    </a:lnTo>
                    <a:lnTo>
                      <a:pt x="267" y="31"/>
                    </a:lnTo>
                    <a:lnTo>
                      <a:pt x="247" y="21"/>
                    </a:lnTo>
                    <a:lnTo>
                      <a:pt x="226" y="15"/>
                    </a:lnTo>
                    <a:lnTo>
                      <a:pt x="205" y="8"/>
                    </a:lnTo>
                    <a:lnTo>
                      <a:pt x="182" y="3"/>
                    </a:lnTo>
                    <a:lnTo>
                      <a:pt x="161" y="2"/>
                    </a:lnTo>
                    <a:lnTo>
                      <a:pt x="13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8" name="Google Shape;578;p42"/>
              <p:cNvSpPr/>
              <p:nvPr/>
            </p:nvSpPr>
            <p:spPr>
              <a:xfrm>
                <a:off x="4591050" y="3570287"/>
                <a:ext cx="260350" cy="334963"/>
              </a:xfrm>
              <a:custGeom>
                <a:rect b="b" l="l" r="r" t="t"/>
                <a:pathLst>
                  <a:path extrusionOk="0" h="422" w="329">
                    <a:moveTo>
                      <a:pt x="103" y="0"/>
                    </a:moveTo>
                    <a:lnTo>
                      <a:pt x="103" y="0"/>
                    </a:lnTo>
                    <a:lnTo>
                      <a:pt x="76" y="2"/>
                    </a:lnTo>
                    <a:lnTo>
                      <a:pt x="50" y="7"/>
                    </a:lnTo>
                    <a:lnTo>
                      <a:pt x="24" y="15"/>
                    </a:lnTo>
                    <a:lnTo>
                      <a:pt x="0" y="25"/>
                    </a:lnTo>
                    <a:lnTo>
                      <a:pt x="44" y="108"/>
                    </a:lnTo>
                    <a:lnTo>
                      <a:pt x="44" y="108"/>
                    </a:lnTo>
                    <a:lnTo>
                      <a:pt x="57" y="103"/>
                    </a:lnTo>
                    <a:lnTo>
                      <a:pt x="72" y="98"/>
                    </a:lnTo>
                    <a:lnTo>
                      <a:pt x="86" y="97"/>
                    </a:lnTo>
                    <a:lnTo>
                      <a:pt x="101" y="95"/>
                    </a:lnTo>
                    <a:lnTo>
                      <a:pt x="101" y="95"/>
                    </a:lnTo>
                    <a:lnTo>
                      <a:pt x="117" y="97"/>
                    </a:lnTo>
                    <a:lnTo>
                      <a:pt x="135" y="100"/>
                    </a:lnTo>
                    <a:lnTo>
                      <a:pt x="151" y="106"/>
                    </a:lnTo>
                    <a:lnTo>
                      <a:pt x="168" y="114"/>
                    </a:lnTo>
                    <a:lnTo>
                      <a:pt x="182" y="124"/>
                    </a:lnTo>
                    <a:lnTo>
                      <a:pt x="195" y="136"/>
                    </a:lnTo>
                    <a:lnTo>
                      <a:pt x="207" y="150"/>
                    </a:lnTo>
                    <a:lnTo>
                      <a:pt x="218" y="165"/>
                    </a:lnTo>
                    <a:lnTo>
                      <a:pt x="218" y="165"/>
                    </a:lnTo>
                    <a:lnTo>
                      <a:pt x="223" y="178"/>
                    </a:lnTo>
                    <a:lnTo>
                      <a:pt x="228" y="189"/>
                    </a:lnTo>
                    <a:lnTo>
                      <a:pt x="231" y="202"/>
                    </a:lnTo>
                    <a:lnTo>
                      <a:pt x="233" y="214"/>
                    </a:lnTo>
                    <a:lnTo>
                      <a:pt x="233" y="227"/>
                    </a:lnTo>
                    <a:lnTo>
                      <a:pt x="233" y="238"/>
                    </a:lnTo>
                    <a:lnTo>
                      <a:pt x="231" y="251"/>
                    </a:lnTo>
                    <a:lnTo>
                      <a:pt x="230" y="263"/>
                    </a:lnTo>
                    <a:lnTo>
                      <a:pt x="225" y="276"/>
                    </a:lnTo>
                    <a:lnTo>
                      <a:pt x="220" y="287"/>
                    </a:lnTo>
                    <a:lnTo>
                      <a:pt x="215" y="297"/>
                    </a:lnTo>
                    <a:lnTo>
                      <a:pt x="208" y="308"/>
                    </a:lnTo>
                    <a:lnTo>
                      <a:pt x="200" y="318"/>
                    </a:lnTo>
                    <a:lnTo>
                      <a:pt x="190" y="326"/>
                    </a:lnTo>
                    <a:lnTo>
                      <a:pt x="181" y="334"/>
                    </a:lnTo>
                    <a:lnTo>
                      <a:pt x="171" y="342"/>
                    </a:lnTo>
                    <a:lnTo>
                      <a:pt x="215" y="422"/>
                    </a:lnTo>
                    <a:lnTo>
                      <a:pt x="215" y="422"/>
                    </a:lnTo>
                    <a:lnTo>
                      <a:pt x="233" y="411"/>
                    </a:lnTo>
                    <a:lnTo>
                      <a:pt x="251" y="396"/>
                    </a:lnTo>
                    <a:lnTo>
                      <a:pt x="267" y="382"/>
                    </a:lnTo>
                    <a:lnTo>
                      <a:pt x="282" y="365"/>
                    </a:lnTo>
                    <a:lnTo>
                      <a:pt x="293" y="347"/>
                    </a:lnTo>
                    <a:lnTo>
                      <a:pt x="305" y="329"/>
                    </a:lnTo>
                    <a:lnTo>
                      <a:pt x="313" y="310"/>
                    </a:lnTo>
                    <a:lnTo>
                      <a:pt x="319" y="289"/>
                    </a:lnTo>
                    <a:lnTo>
                      <a:pt x="324" y="268"/>
                    </a:lnTo>
                    <a:lnTo>
                      <a:pt x="327" y="246"/>
                    </a:lnTo>
                    <a:lnTo>
                      <a:pt x="329" y="225"/>
                    </a:lnTo>
                    <a:lnTo>
                      <a:pt x="327" y="204"/>
                    </a:lnTo>
                    <a:lnTo>
                      <a:pt x="324" y="183"/>
                    </a:lnTo>
                    <a:lnTo>
                      <a:pt x="319" y="160"/>
                    </a:lnTo>
                    <a:lnTo>
                      <a:pt x="311" y="139"/>
                    </a:lnTo>
                    <a:lnTo>
                      <a:pt x="301" y="119"/>
                    </a:lnTo>
                    <a:lnTo>
                      <a:pt x="301" y="119"/>
                    </a:lnTo>
                    <a:lnTo>
                      <a:pt x="293" y="105"/>
                    </a:lnTo>
                    <a:lnTo>
                      <a:pt x="285" y="92"/>
                    </a:lnTo>
                    <a:lnTo>
                      <a:pt x="275" y="80"/>
                    </a:lnTo>
                    <a:lnTo>
                      <a:pt x="264" y="69"/>
                    </a:lnTo>
                    <a:lnTo>
                      <a:pt x="254" y="57"/>
                    </a:lnTo>
                    <a:lnTo>
                      <a:pt x="241" y="48"/>
                    </a:lnTo>
                    <a:lnTo>
                      <a:pt x="230" y="40"/>
                    </a:lnTo>
                    <a:lnTo>
                      <a:pt x="217" y="31"/>
                    </a:lnTo>
                    <a:lnTo>
                      <a:pt x="204" y="25"/>
                    </a:lnTo>
                    <a:lnTo>
                      <a:pt x="190" y="18"/>
                    </a:lnTo>
                    <a:lnTo>
                      <a:pt x="176" y="13"/>
                    </a:lnTo>
                    <a:lnTo>
                      <a:pt x="161" y="9"/>
                    </a:lnTo>
                    <a:lnTo>
                      <a:pt x="147" y="5"/>
                    </a:lnTo>
                    <a:lnTo>
                      <a:pt x="132" y="2"/>
                    </a:lnTo>
                    <a:lnTo>
                      <a:pt x="117" y="0"/>
                    </a:lnTo>
                    <a:lnTo>
                      <a:pt x="103" y="0"/>
                    </a:lnTo>
                    <a:close/>
                  </a:path>
                </a:pathLst>
              </a:custGeom>
              <a:solidFill>
                <a:srgbClr val="FFFF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9" name="Google Shape;579;p42"/>
              <p:cNvSpPr/>
              <p:nvPr/>
            </p:nvSpPr>
            <p:spPr>
              <a:xfrm>
                <a:off x="4591050" y="3570287"/>
                <a:ext cx="260350" cy="334963"/>
              </a:xfrm>
              <a:custGeom>
                <a:rect b="b" l="l" r="r" t="t"/>
                <a:pathLst>
                  <a:path extrusionOk="0" h="422" w="329">
                    <a:moveTo>
                      <a:pt x="103" y="0"/>
                    </a:moveTo>
                    <a:lnTo>
                      <a:pt x="103" y="0"/>
                    </a:lnTo>
                    <a:lnTo>
                      <a:pt x="76" y="2"/>
                    </a:lnTo>
                    <a:lnTo>
                      <a:pt x="50" y="7"/>
                    </a:lnTo>
                    <a:lnTo>
                      <a:pt x="24" y="15"/>
                    </a:lnTo>
                    <a:lnTo>
                      <a:pt x="0" y="25"/>
                    </a:lnTo>
                    <a:lnTo>
                      <a:pt x="44" y="108"/>
                    </a:lnTo>
                    <a:lnTo>
                      <a:pt x="44" y="108"/>
                    </a:lnTo>
                    <a:lnTo>
                      <a:pt x="57" y="103"/>
                    </a:lnTo>
                    <a:lnTo>
                      <a:pt x="72" y="98"/>
                    </a:lnTo>
                    <a:lnTo>
                      <a:pt x="86" y="97"/>
                    </a:lnTo>
                    <a:lnTo>
                      <a:pt x="101" y="95"/>
                    </a:lnTo>
                    <a:lnTo>
                      <a:pt x="101" y="95"/>
                    </a:lnTo>
                    <a:lnTo>
                      <a:pt x="117" y="97"/>
                    </a:lnTo>
                    <a:lnTo>
                      <a:pt x="135" y="100"/>
                    </a:lnTo>
                    <a:lnTo>
                      <a:pt x="151" y="106"/>
                    </a:lnTo>
                    <a:lnTo>
                      <a:pt x="168" y="114"/>
                    </a:lnTo>
                    <a:lnTo>
                      <a:pt x="182" y="124"/>
                    </a:lnTo>
                    <a:lnTo>
                      <a:pt x="195" y="136"/>
                    </a:lnTo>
                    <a:lnTo>
                      <a:pt x="207" y="150"/>
                    </a:lnTo>
                    <a:lnTo>
                      <a:pt x="218" y="165"/>
                    </a:lnTo>
                    <a:lnTo>
                      <a:pt x="218" y="165"/>
                    </a:lnTo>
                    <a:lnTo>
                      <a:pt x="223" y="178"/>
                    </a:lnTo>
                    <a:lnTo>
                      <a:pt x="228" y="189"/>
                    </a:lnTo>
                    <a:lnTo>
                      <a:pt x="231" y="202"/>
                    </a:lnTo>
                    <a:lnTo>
                      <a:pt x="233" y="214"/>
                    </a:lnTo>
                    <a:lnTo>
                      <a:pt x="233" y="227"/>
                    </a:lnTo>
                    <a:lnTo>
                      <a:pt x="233" y="238"/>
                    </a:lnTo>
                    <a:lnTo>
                      <a:pt x="231" y="251"/>
                    </a:lnTo>
                    <a:lnTo>
                      <a:pt x="230" y="263"/>
                    </a:lnTo>
                    <a:lnTo>
                      <a:pt x="225" y="276"/>
                    </a:lnTo>
                    <a:lnTo>
                      <a:pt x="220" y="287"/>
                    </a:lnTo>
                    <a:lnTo>
                      <a:pt x="215" y="297"/>
                    </a:lnTo>
                    <a:lnTo>
                      <a:pt x="208" y="308"/>
                    </a:lnTo>
                    <a:lnTo>
                      <a:pt x="200" y="318"/>
                    </a:lnTo>
                    <a:lnTo>
                      <a:pt x="190" y="326"/>
                    </a:lnTo>
                    <a:lnTo>
                      <a:pt x="181" y="334"/>
                    </a:lnTo>
                    <a:lnTo>
                      <a:pt x="171" y="342"/>
                    </a:lnTo>
                    <a:lnTo>
                      <a:pt x="215" y="422"/>
                    </a:lnTo>
                    <a:lnTo>
                      <a:pt x="215" y="422"/>
                    </a:lnTo>
                    <a:lnTo>
                      <a:pt x="233" y="411"/>
                    </a:lnTo>
                    <a:lnTo>
                      <a:pt x="251" y="396"/>
                    </a:lnTo>
                    <a:lnTo>
                      <a:pt x="267" y="382"/>
                    </a:lnTo>
                    <a:lnTo>
                      <a:pt x="282" y="365"/>
                    </a:lnTo>
                    <a:lnTo>
                      <a:pt x="293" y="347"/>
                    </a:lnTo>
                    <a:lnTo>
                      <a:pt x="305" y="329"/>
                    </a:lnTo>
                    <a:lnTo>
                      <a:pt x="313" y="310"/>
                    </a:lnTo>
                    <a:lnTo>
                      <a:pt x="319" y="289"/>
                    </a:lnTo>
                    <a:lnTo>
                      <a:pt x="324" y="268"/>
                    </a:lnTo>
                    <a:lnTo>
                      <a:pt x="327" y="246"/>
                    </a:lnTo>
                    <a:lnTo>
                      <a:pt x="329" y="225"/>
                    </a:lnTo>
                    <a:lnTo>
                      <a:pt x="327" y="204"/>
                    </a:lnTo>
                    <a:lnTo>
                      <a:pt x="324" y="183"/>
                    </a:lnTo>
                    <a:lnTo>
                      <a:pt x="319" y="160"/>
                    </a:lnTo>
                    <a:lnTo>
                      <a:pt x="311" y="139"/>
                    </a:lnTo>
                    <a:lnTo>
                      <a:pt x="301" y="119"/>
                    </a:lnTo>
                    <a:lnTo>
                      <a:pt x="301" y="119"/>
                    </a:lnTo>
                    <a:lnTo>
                      <a:pt x="293" y="105"/>
                    </a:lnTo>
                    <a:lnTo>
                      <a:pt x="285" y="92"/>
                    </a:lnTo>
                    <a:lnTo>
                      <a:pt x="275" y="80"/>
                    </a:lnTo>
                    <a:lnTo>
                      <a:pt x="264" y="69"/>
                    </a:lnTo>
                    <a:lnTo>
                      <a:pt x="254" y="57"/>
                    </a:lnTo>
                    <a:lnTo>
                      <a:pt x="241" y="48"/>
                    </a:lnTo>
                    <a:lnTo>
                      <a:pt x="230" y="40"/>
                    </a:lnTo>
                    <a:lnTo>
                      <a:pt x="217" y="31"/>
                    </a:lnTo>
                    <a:lnTo>
                      <a:pt x="204" y="25"/>
                    </a:lnTo>
                    <a:lnTo>
                      <a:pt x="190" y="18"/>
                    </a:lnTo>
                    <a:lnTo>
                      <a:pt x="176" y="13"/>
                    </a:lnTo>
                    <a:lnTo>
                      <a:pt x="161" y="9"/>
                    </a:lnTo>
                    <a:lnTo>
                      <a:pt x="147" y="5"/>
                    </a:lnTo>
                    <a:lnTo>
                      <a:pt x="132" y="2"/>
                    </a:lnTo>
                    <a:lnTo>
                      <a:pt x="117" y="0"/>
                    </a:lnTo>
                    <a:lnTo>
                      <a:pt x="10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0" name="Google Shape;580;p42"/>
              <p:cNvSpPr/>
              <p:nvPr/>
            </p:nvSpPr>
            <p:spPr>
              <a:xfrm>
                <a:off x="4625975" y="3644900"/>
                <a:ext cx="149225" cy="196850"/>
              </a:xfrm>
              <a:custGeom>
                <a:rect b="b" l="l" r="r" t="t"/>
                <a:pathLst>
                  <a:path extrusionOk="0" h="247" w="189">
                    <a:moveTo>
                      <a:pt x="57" y="0"/>
                    </a:moveTo>
                    <a:lnTo>
                      <a:pt x="57" y="0"/>
                    </a:lnTo>
                    <a:lnTo>
                      <a:pt x="42" y="2"/>
                    </a:lnTo>
                    <a:lnTo>
                      <a:pt x="28" y="3"/>
                    </a:lnTo>
                    <a:lnTo>
                      <a:pt x="13" y="8"/>
                    </a:lnTo>
                    <a:lnTo>
                      <a:pt x="0" y="13"/>
                    </a:lnTo>
                    <a:lnTo>
                      <a:pt x="127" y="247"/>
                    </a:lnTo>
                    <a:lnTo>
                      <a:pt x="127" y="247"/>
                    </a:lnTo>
                    <a:lnTo>
                      <a:pt x="137" y="239"/>
                    </a:lnTo>
                    <a:lnTo>
                      <a:pt x="146" y="231"/>
                    </a:lnTo>
                    <a:lnTo>
                      <a:pt x="156" y="223"/>
                    </a:lnTo>
                    <a:lnTo>
                      <a:pt x="164" y="213"/>
                    </a:lnTo>
                    <a:lnTo>
                      <a:pt x="171" y="202"/>
                    </a:lnTo>
                    <a:lnTo>
                      <a:pt x="176" y="192"/>
                    </a:lnTo>
                    <a:lnTo>
                      <a:pt x="181" y="181"/>
                    </a:lnTo>
                    <a:lnTo>
                      <a:pt x="186" y="168"/>
                    </a:lnTo>
                    <a:lnTo>
                      <a:pt x="187" y="156"/>
                    </a:lnTo>
                    <a:lnTo>
                      <a:pt x="189" y="143"/>
                    </a:lnTo>
                    <a:lnTo>
                      <a:pt x="189" y="132"/>
                    </a:lnTo>
                    <a:lnTo>
                      <a:pt x="189" y="119"/>
                    </a:lnTo>
                    <a:lnTo>
                      <a:pt x="187" y="107"/>
                    </a:lnTo>
                    <a:lnTo>
                      <a:pt x="184" y="94"/>
                    </a:lnTo>
                    <a:lnTo>
                      <a:pt x="179" y="83"/>
                    </a:lnTo>
                    <a:lnTo>
                      <a:pt x="174" y="70"/>
                    </a:lnTo>
                    <a:lnTo>
                      <a:pt x="174" y="70"/>
                    </a:lnTo>
                    <a:lnTo>
                      <a:pt x="163" y="55"/>
                    </a:lnTo>
                    <a:lnTo>
                      <a:pt x="151" y="41"/>
                    </a:lnTo>
                    <a:lnTo>
                      <a:pt x="138" y="29"/>
                    </a:lnTo>
                    <a:lnTo>
                      <a:pt x="124" y="19"/>
                    </a:lnTo>
                    <a:lnTo>
                      <a:pt x="107" y="11"/>
                    </a:lnTo>
                    <a:lnTo>
                      <a:pt x="91" y="5"/>
                    </a:lnTo>
                    <a:lnTo>
                      <a:pt x="73" y="2"/>
                    </a:lnTo>
                    <a:lnTo>
                      <a:pt x="57" y="0"/>
                    </a:lnTo>
                    <a:close/>
                  </a:path>
                </a:pathLst>
              </a:custGeom>
              <a:solidFill>
                <a:srgbClr val="FFFF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1" name="Google Shape;581;p42"/>
              <p:cNvSpPr/>
              <p:nvPr/>
            </p:nvSpPr>
            <p:spPr>
              <a:xfrm>
                <a:off x="4625975" y="3644900"/>
                <a:ext cx="149225" cy="196850"/>
              </a:xfrm>
              <a:custGeom>
                <a:rect b="b" l="l" r="r" t="t"/>
                <a:pathLst>
                  <a:path extrusionOk="0" h="247" w="189">
                    <a:moveTo>
                      <a:pt x="57" y="0"/>
                    </a:moveTo>
                    <a:lnTo>
                      <a:pt x="57" y="0"/>
                    </a:lnTo>
                    <a:lnTo>
                      <a:pt x="42" y="2"/>
                    </a:lnTo>
                    <a:lnTo>
                      <a:pt x="28" y="3"/>
                    </a:lnTo>
                    <a:lnTo>
                      <a:pt x="13" y="8"/>
                    </a:lnTo>
                    <a:lnTo>
                      <a:pt x="0" y="13"/>
                    </a:lnTo>
                    <a:lnTo>
                      <a:pt x="127" y="247"/>
                    </a:lnTo>
                    <a:lnTo>
                      <a:pt x="127" y="247"/>
                    </a:lnTo>
                    <a:lnTo>
                      <a:pt x="137" y="239"/>
                    </a:lnTo>
                    <a:lnTo>
                      <a:pt x="146" y="231"/>
                    </a:lnTo>
                    <a:lnTo>
                      <a:pt x="156" y="223"/>
                    </a:lnTo>
                    <a:lnTo>
                      <a:pt x="164" y="213"/>
                    </a:lnTo>
                    <a:lnTo>
                      <a:pt x="171" y="202"/>
                    </a:lnTo>
                    <a:lnTo>
                      <a:pt x="176" y="192"/>
                    </a:lnTo>
                    <a:lnTo>
                      <a:pt x="181" y="181"/>
                    </a:lnTo>
                    <a:lnTo>
                      <a:pt x="186" y="168"/>
                    </a:lnTo>
                    <a:lnTo>
                      <a:pt x="187" y="156"/>
                    </a:lnTo>
                    <a:lnTo>
                      <a:pt x="189" y="143"/>
                    </a:lnTo>
                    <a:lnTo>
                      <a:pt x="189" y="132"/>
                    </a:lnTo>
                    <a:lnTo>
                      <a:pt x="189" y="119"/>
                    </a:lnTo>
                    <a:lnTo>
                      <a:pt x="187" y="107"/>
                    </a:lnTo>
                    <a:lnTo>
                      <a:pt x="184" y="94"/>
                    </a:lnTo>
                    <a:lnTo>
                      <a:pt x="179" y="83"/>
                    </a:lnTo>
                    <a:lnTo>
                      <a:pt x="174" y="70"/>
                    </a:lnTo>
                    <a:lnTo>
                      <a:pt x="174" y="70"/>
                    </a:lnTo>
                    <a:lnTo>
                      <a:pt x="163" y="55"/>
                    </a:lnTo>
                    <a:lnTo>
                      <a:pt x="151" y="41"/>
                    </a:lnTo>
                    <a:lnTo>
                      <a:pt x="138" y="29"/>
                    </a:lnTo>
                    <a:lnTo>
                      <a:pt x="124" y="19"/>
                    </a:lnTo>
                    <a:lnTo>
                      <a:pt x="107" y="11"/>
                    </a:lnTo>
                    <a:lnTo>
                      <a:pt x="91" y="5"/>
                    </a:lnTo>
                    <a:lnTo>
                      <a:pt x="73" y="2"/>
                    </a:lnTo>
                    <a:lnTo>
                      <a:pt x="57"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2" name="Google Shape;582;p42"/>
              <p:cNvSpPr/>
              <p:nvPr/>
            </p:nvSpPr>
            <p:spPr>
              <a:xfrm>
                <a:off x="4573587" y="3559175"/>
                <a:ext cx="11113" cy="15875"/>
              </a:xfrm>
              <a:custGeom>
                <a:rect b="b" l="l" r="r" t="t"/>
                <a:pathLst>
                  <a:path extrusionOk="0" h="19" w="15">
                    <a:moveTo>
                      <a:pt x="3" y="0"/>
                    </a:moveTo>
                    <a:lnTo>
                      <a:pt x="3" y="0"/>
                    </a:lnTo>
                    <a:lnTo>
                      <a:pt x="0" y="0"/>
                    </a:lnTo>
                    <a:lnTo>
                      <a:pt x="12" y="19"/>
                    </a:lnTo>
                    <a:lnTo>
                      <a:pt x="12" y="19"/>
                    </a:lnTo>
                    <a:lnTo>
                      <a:pt x="13" y="16"/>
                    </a:lnTo>
                    <a:lnTo>
                      <a:pt x="15" y="11"/>
                    </a:lnTo>
                    <a:lnTo>
                      <a:pt x="15" y="11"/>
                    </a:lnTo>
                    <a:lnTo>
                      <a:pt x="13" y="6"/>
                    </a:lnTo>
                    <a:lnTo>
                      <a:pt x="12" y="3"/>
                    </a:lnTo>
                    <a:lnTo>
                      <a:pt x="7" y="0"/>
                    </a:lnTo>
                    <a:lnTo>
                      <a:pt x="3" y="0"/>
                    </a:lnTo>
                    <a:close/>
                  </a:path>
                </a:pathLst>
              </a:custGeom>
              <a:solidFill>
                <a:srgbClr val="90745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 name="Google Shape;583;p42"/>
              <p:cNvSpPr/>
              <p:nvPr/>
            </p:nvSpPr>
            <p:spPr>
              <a:xfrm>
                <a:off x="4573587" y="3559175"/>
                <a:ext cx="11113" cy="15875"/>
              </a:xfrm>
              <a:custGeom>
                <a:rect b="b" l="l" r="r" t="t"/>
                <a:pathLst>
                  <a:path extrusionOk="0" h="19" w="15">
                    <a:moveTo>
                      <a:pt x="3" y="0"/>
                    </a:moveTo>
                    <a:lnTo>
                      <a:pt x="3" y="0"/>
                    </a:lnTo>
                    <a:lnTo>
                      <a:pt x="0" y="0"/>
                    </a:lnTo>
                    <a:lnTo>
                      <a:pt x="12" y="19"/>
                    </a:lnTo>
                    <a:lnTo>
                      <a:pt x="12" y="19"/>
                    </a:lnTo>
                    <a:lnTo>
                      <a:pt x="13" y="16"/>
                    </a:lnTo>
                    <a:lnTo>
                      <a:pt x="15" y="11"/>
                    </a:lnTo>
                    <a:lnTo>
                      <a:pt x="15" y="11"/>
                    </a:lnTo>
                    <a:lnTo>
                      <a:pt x="13" y="6"/>
                    </a:lnTo>
                    <a:lnTo>
                      <a:pt x="12" y="3"/>
                    </a:lnTo>
                    <a:lnTo>
                      <a:pt x="7" y="0"/>
                    </a:lnTo>
                    <a:lnTo>
                      <a:pt x="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 name="Google Shape;584;p42"/>
              <p:cNvSpPr/>
              <p:nvPr/>
            </p:nvSpPr>
            <p:spPr>
              <a:xfrm>
                <a:off x="4591050" y="3554412"/>
                <a:ext cx="12700" cy="14288"/>
              </a:xfrm>
              <a:custGeom>
                <a:rect b="b" l="l" r="r" t="t"/>
                <a:pathLst>
                  <a:path extrusionOk="0" h="16" w="16">
                    <a:moveTo>
                      <a:pt x="8" y="0"/>
                    </a:moveTo>
                    <a:lnTo>
                      <a:pt x="8" y="0"/>
                    </a:lnTo>
                    <a:lnTo>
                      <a:pt x="5" y="0"/>
                    </a:lnTo>
                    <a:lnTo>
                      <a:pt x="3" y="2"/>
                    </a:lnTo>
                    <a:lnTo>
                      <a:pt x="0" y="5"/>
                    </a:lnTo>
                    <a:lnTo>
                      <a:pt x="0" y="8"/>
                    </a:lnTo>
                    <a:lnTo>
                      <a:pt x="0" y="8"/>
                    </a:lnTo>
                    <a:lnTo>
                      <a:pt x="0" y="11"/>
                    </a:lnTo>
                    <a:lnTo>
                      <a:pt x="3" y="15"/>
                    </a:lnTo>
                    <a:lnTo>
                      <a:pt x="5" y="16"/>
                    </a:lnTo>
                    <a:lnTo>
                      <a:pt x="8" y="16"/>
                    </a:lnTo>
                    <a:lnTo>
                      <a:pt x="8" y="16"/>
                    </a:lnTo>
                    <a:lnTo>
                      <a:pt x="11" y="16"/>
                    </a:lnTo>
                    <a:lnTo>
                      <a:pt x="15" y="15"/>
                    </a:lnTo>
                    <a:lnTo>
                      <a:pt x="16" y="11"/>
                    </a:lnTo>
                    <a:lnTo>
                      <a:pt x="16" y="8"/>
                    </a:lnTo>
                    <a:lnTo>
                      <a:pt x="16" y="8"/>
                    </a:lnTo>
                    <a:lnTo>
                      <a:pt x="16" y="5"/>
                    </a:lnTo>
                    <a:lnTo>
                      <a:pt x="15" y="2"/>
                    </a:lnTo>
                    <a:lnTo>
                      <a:pt x="11" y="0"/>
                    </a:lnTo>
                    <a:lnTo>
                      <a:pt x="8" y="0"/>
                    </a:lnTo>
                    <a:close/>
                  </a:path>
                </a:pathLst>
              </a:custGeom>
              <a:solidFill>
                <a:srgbClr val="90745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5" name="Google Shape;585;p42"/>
              <p:cNvSpPr/>
              <p:nvPr/>
            </p:nvSpPr>
            <p:spPr>
              <a:xfrm>
                <a:off x="4591050" y="3554412"/>
                <a:ext cx="12700" cy="14288"/>
              </a:xfrm>
              <a:custGeom>
                <a:rect b="b" l="l" r="r" t="t"/>
                <a:pathLst>
                  <a:path extrusionOk="0" h="16" w="16">
                    <a:moveTo>
                      <a:pt x="8" y="0"/>
                    </a:moveTo>
                    <a:lnTo>
                      <a:pt x="8" y="0"/>
                    </a:lnTo>
                    <a:lnTo>
                      <a:pt x="5" y="0"/>
                    </a:lnTo>
                    <a:lnTo>
                      <a:pt x="3" y="2"/>
                    </a:lnTo>
                    <a:lnTo>
                      <a:pt x="0" y="5"/>
                    </a:lnTo>
                    <a:lnTo>
                      <a:pt x="0" y="8"/>
                    </a:lnTo>
                    <a:lnTo>
                      <a:pt x="0" y="8"/>
                    </a:lnTo>
                    <a:lnTo>
                      <a:pt x="0" y="11"/>
                    </a:lnTo>
                    <a:lnTo>
                      <a:pt x="3" y="15"/>
                    </a:lnTo>
                    <a:lnTo>
                      <a:pt x="5" y="16"/>
                    </a:lnTo>
                    <a:lnTo>
                      <a:pt x="8" y="16"/>
                    </a:lnTo>
                    <a:lnTo>
                      <a:pt x="8" y="16"/>
                    </a:lnTo>
                    <a:lnTo>
                      <a:pt x="11" y="16"/>
                    </a:lnTo>
                    <a:lnTo>
                      <a:pt x="15" y="15"/>
                    </a:lnTo>
                    <a:lnTo>
                      <a:pt x="16" y="11"/>
                    </a:lnTo>
                    <a:lnTo>
                      <a:pt x="16" y="8"/>
                    </a:lnTo>
                    <a:lnTo>
                      <a:pt x="16" y="8"/>
                    </a:lnTo>
                    <a:lnTo>
                      <a:pt x="16" y="5"/>
                    </a:lnTo>
                    <a:lnTo>
                      <a:pt x="15" y="2"/>
                    </a:lnTo>
                    <a:lnTo>
                      <a:pt x="11" y="0"/>
                    </a:lnTo>
                    <a:lnTo>
                      <a:pt x="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6" name="Google Shape;586;p42"/>
              <p:cNvSpPr/>
              <p:nvPr/>
            </p:nvSpPr>
            <p:spPr>
              <a:xfrm>
                <a:off x="4760912" y="3559175"/>
                <a:ext cx="20638" cy="17463"/>
              </a:xfrm>
              <a:custGeom>
                <a:rect b="b" l="l" r="r" t="t"/>
                <a:pathLst>
                  <a:path extrusionOk="0" h="23" w="24">
                    <a:moveTo>
                      <a:pt x="11" y="0"/>
                    </a:moveTo>
                    <a:lnTo>
                      <a:pt x="11" y="0"/>
                    </a:lnTo>
                    <a:lnTo>
                      <a:pt x="8" y="0"/>
                    </a:lnTo>
                    <a:lnTo>
                      <a:pt x="3" y="3"/>
                    </a:lnTo>
                    <a:lnTo>
                      <a:pt x="2" y="6"/>
                    </a:lnTo>
                    <a:lnTo>
                      <a:pt x="0" y="11"/>
                    </a:lnTo>
                    <a:lnTo>
                      <a:pt x="0" y="11"/>
                    </a:lnTo>
                    <a:lnTo>
                      <a:pt x="2" y="16"/>
                    </a:lnTo>
                    <a:lnTo>
                      <a:pt x="3" y="19"/>
                    </a:lnTo>
                    <a:lnTo>
                      <a:pt x="8" y="23"/>
                    </a:lnTo>
                    <a:lnTo>
                      <a:pt x="11" y="23"/>
                    </a:lnTo>
                    <a:lnTo>
                      <a:pt x="11" y="23"/>
                    </a:lnTo>
                    <a:lnTo>
                      <a:pt x="16" y="23"/>
                    </a:lnTo>
                    <a:lnTo>
                      <a:pt x="21" y="19"/>
                    </a:lnTo>
                    <a:lnTo>
                      <a:pt x="23" y="16"/>
                    </a:lnTo>
                    <a:lnTo>
                      <a:pt x="24" y="11"/>
                    </a:lnTo>
                    <a:lnTo>
                      <a:pt x="24" y="11"/>
                    </a:lnTo>
                    <a:lnTo>
                      <a:pt x="23" y="6"/>
                    </a:lnTo>
                    <a:lnTo>
                      <a:pt x="21" y="3"/>
                    </a:lnTo>
                    <a:lnTo>
                      <a:pt x="16" y="0"/>
                    </a:lnTo>
                    <a:lnTo>
                      <a:pt x="11" y="0"/>
                    </a:lnTo>
                    <a:close/>
                  </a:path>
                </a:pathLst>
              </a:custGeom>
              <a:solidFill>
                <a:srgbClr val="90745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 name="Google Shape;587;p42"/>
              <p:cNvSpPr/>
              <p:nvPr/>
            </p:nvSpPr>
            <p:spPr>
              <a:xfrm>
                <a:off x="4760912" y="3559175"/>
                <a:ext cx="20638" cy="17463"/>
              </a:xfrm>
              <a:custGeom>
                <a:rect b="b" l="l" r="r" t="t"/>
                <a:pathLst>
                  <a:path extrusionOk="0" h="23" w="24">
                    <a:moveTo>
                      <a:pt x="11" y="0"/>
                    </a:moveTo>
                    <a:lnTo>
                      <a:pt x="11" y="0"/>
                    </a:lnTo>
                    <a:lnTo>
                      <a:pt x="8" y="0"/>
                    </a:lnTo>
                    <a:lnTo>
                      <a:pt x="3" y="3"/>
                    </a:lnTo>
                    <a:lnTo>
                      <a:pt x="2" y="6"/>
                    </a:lnTo>
                    <a:lnTo>
                      <a:pt x="0" y="11"/>
                    </a:lnTo>
                    <a:lnTo>
                      <a:pt x="0" y="11"/>
                    </a:lnTo>
                    <a:lnTo>
                      <a:pt x="2" y="16"/>
                    </a:lnTo>
                    <a:lnTo>
                      <a:pt x="3" y="19"/>
                    </a:lnTo>
                    <a:lnTo>
                      <a:pt x="8" y="23"/>
                    </a:lnTo>
                    <a:lnTo>
                      <a:pt x="11" y="23"/>
                    </a:lnTo>
                    <a:lnTo>
                      <a:pt x="11" y="23"/>
                    </a:lnTo>
                    <a:lnTo>
                      <a:pt x="16" y="23"/>
                    </a:lnTo>
                    <a:lnTo>
                      <a:pt x="21" y="19"/>
                    </a:lnTo>
                    <a:lnTo>
                      <a:pt x="23" y="16"/>
                    </a:lnTo>
                    <a:lnTo>
                      <a:pt x="24" y="11"/>
                    </a:lnTo>
                    <a:lnTo>
                      <a:pt x="24" y="11"/>
                    </a:lnTo>
                    <a:lnTo>
                      <a:pt x="23" y="6"/>
                    </a:lnTo>
                    <a:lnTo>
                      <a:pt x="21" y="3"/>
                    </a:lnTo>
                    <a:lnTo>
                      <a:pt x="16" y="0"/>
                    </a:lnTo>
                    <a:lnTo>
                      <a:pt x="1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8" name="Google Shape;588;p42"/>
              <p:cNvSpPr/>
              <p:nvPr/>
            </p:nvSpPr>
            <p:spPr>
              <a:xfrm>
                <a:off x="4808537" y="3600450"/>
                <a:ext cx="19050" cy="19050"/>
              </a:xfrm>
              <a:custGeom>
                <a:rect b="b" l="l" r="r" t="t"/>
                <a:pathLst>
                  <a:path extrusionOk="0" h="24" w="24">
                    <a:moveTo>
                      <a:pt x="13" y="0"/>
                    </a:moveTo>
                    <a:lnTo>
                      <a:pt x="13" y="0"/>
                    </a:lnTo>
                    <a:lnTo>
                      <a:pt x="8" y="2"/>
                    </a:lnTo>
                    <a:lnTo>
                      <a:pt x="3" y="3"/>
                    </a:lnTo>
                    <a:lnTo>
                      <a:pt x="1" y="8"/>
                    </a:lnTo>
                    <a:lnTo>
                      <a:pt x="0" y="13"/>
                    </a:lnTo>
                    <a:lnTo>
                      <a:pt x="0" y="13"/>
                    </a:lnTo>
                    <a:lnTo>
                      <a:pt x="1" y="16"/>
                    </a:lnTo>
                    <a:lnTo>
                      <a:pt x="3" y="21"/>
                    </a:lnTo>
                    <a:lnTo>
                      <a:pt x="8" y="23"/>
                    </a:lnTo>
                    <a:lnTo>
                      <a:pt x="13" y="24"/>
                    </a:lnTo>
                    <a:lnTo>
                      <a:pt x="13" y="24"/>
                    </a:lnTo>
                    <a:lnTo>
                      <a:pt x="16" y="23"/>
                    </a:lnTo>
                    <a:lnTo>
                      <a:pt x="21" y="21"/>
                    </a:lnTo>
                    <a:lnTo>
                      <a:pt x="22" y="16"/>
                    </a:lnTo>
                    <a:lnTo>
                      <a:pt x="24" y="13"/>
                    </a:lnTo>
                    <a:lnTo>
                      <a:pt x="24" y="13"/>
                    </a:lnTo>
                    <a:lnTo>
                      <a:pt x="22" y="8"/>
                    </a:lnTo>
                    <a:lnTo>
                      <a:pt x="21" y="3"/>
                    </a:lnTo>
                    <a:lnTo>
                      <a:pt x="16" y="2"/>
                    </a:lnTo>
                    <a:lnTo>
                      <a:pt x="13" y="0"/>
                    </a:lnTo>
                    <a:close/>
                  </a:path>
                </a:pathLst>
              </a:custGeom>
              <a:solidFill>
                <a:srgbClr val="90745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9" name="Google Shape;589;p42"/>
              <p:cNvSpPr/>
              <p:nvPr/>
            </p:nvSpPr>
            <p:spPr>
              <a:xfrm>
                <a:off x="4808537" y="3600450"/>
                <a:ext cx="19050" cy="19050"/>
              </a:xfrm>
              <a:custGeom>
                <a:rect b="b" l="l" r="r" t="t"/>
                <a:pathLst>
                  <a:path extrusionOk="0" h="24" w="24">
                    <a:moveTo>
                      <a:pt x="13" y="0"/>
                    </a:moveTo>
                    <a:lnTo>
                      <a:pt x="13" y="0"/>
                    </a:lnTo>
                    <a:lnTo>
                      <a:pt x="8" y="2"/>
                    </a:lnTo>
                    <a:lnTo>
                      <a:pt x="3" y="3"/>
                    </a:lnTo>
                    <a:lnTo>
                      <a:pt x="1" y="8"/>
                    </a:lnTo>
                    <a:lnTo>
                      <a:pt x="0" y="13"/>
                    </a:lnTo>
                    <a:lnTo>
                      <a:pt x="0" y="13"/>
                    </a:lnTo>
                    <a:lnTo>
                      <a:pt x="1" y="16"/>
                    </a:lnTo>
                    <a:lnTo>
                      <a:pt x="3" y="21"/>
                    </a:lnTo>
                    <a:lnTo>
                      <a:pt x="8" y="23"/>
                    </a:lnTo>
                    <a:lnTo>
                      <a:pt x="13" y="24"/>
                    </a:lnTo>
                    <a:lnTo>
                      <a:pt x="13" y="24"/>
                    </a:lnTo>
                    <a:lnTo>
                      <a:pt x="16" y="23"/>
                    </a:lnTo>
                    <a:lnTo>
                      <a:pt x="21" y="21"/>
                    </a:lnTo>
                    <a:lnTo>
                      <a:pt x="22" y="16"/>
                    </a:lnTo>
                    <a:lnTo>
                      <a:pt x="24" y="13"/>
                    </a:lnTo>
                    <a:lnTo>
                      <a:pt x="24" y="13"/>
                    </a:lnTo>
                    <a:lnTo>
                      <a:pt x="22" y="8"/>
                    </a:lnTo>
                    <a:lnTo>
                      <a:pt x="21" y="3"/>
                    </a:lnTo>
                    <a:lnTo>
                      <a:pt x="16" y="2"/>
                    </a:lnTo>
                    <a:lnTo>
                      <a:pt x="1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0" name="Google Shape;590;p42"/>
              <p:cNvSpPr/>
              <p:nvPr/>
            </p:nvSpPr>
            <p:spPr>
              <a:xfrm>
                <a:off x="4741862" y="3554412"/>
                <a:ext cx="12700" cy="14288"/>
              </a:xfrm>
              <a:custGeom>
                <a:rect b="b" l="l" r="r" t="t"/>
                <a:pathLst>
                  <a:path extrusionOk="0" h="16" w="17">
                    <a:moveTo>
                      <a:pt x="9" y="0"/>
                    </a:moveTo>
                    <a:lnTo>
                      <a:pt x="9" y="0"/>
                    </a:lnTo>
                    <a:lnTo>
                      <a:pt x="5" y="0"/>
                    </a:lnTo>
                    <a:lnTo>
                      <a:pt x="2" y="2"/>
                    </a:lnTo>
                    <a:lnTo>
                      <a:pt x="0" y="5"/>
                    </a:lnTo>
                    <a:lnTo>
                      <a:pt x="0" y="8"/>
                    </a:lnTo>
                    <a:lnTo>
                      <a:pt x="0" y="8"/>
                    </a:lnTo>
                    <a:lnTo>
                      <a:pt x="0" y="11"/>
                    </a:lnTo>
                    <a:lnTo>
                      <a:pt x="2" y="15"/>
                    </a:lnTo>
                    <a:lnTo>
                      <a:pt x="5" y="16"/>
                    </a:lnTo>
                    <a:lnTo>
                      <a:pt x="9" y="16"/>
                    </a:lnTo>
                    <a:lnTo>
                      <a:pt x="9" y="16"/>
                    </a:lnTo>
                    <a:lnTo>
                      <a:pt x="12" y="16"/>
                    </a:lnTo>
                    <a:lnTo>
                      <a:pt x="14" y="15"/>
                    </a:lnTo>
                    <a:lnTo>
                      <a:pt x="17" y="11"/>
                    </a:lnTo>
                    <a:lnTo>
                      <a:pt x="17" y="8"/>
                    </a:lnTo>
                    <a:lnTo>
                      <a:pt x="17" y="8"/>
                    </a:lnTo>
                    <a:lnTo>
                      <a:pt x="17" y="5"/>
                    </a:lnTo>
                    <a:lnTo>
                      <a:pt x="14" y="2"/>
                    </a:lnTo>
                    <a:lnTo>
                      <a:pt x="12" y="0"/>
                    </a:lnTo>
                    <a:lnTo>
                      <a:pt x="9" y="0"/>
                    </a:lnTo>
                    <a:close/>
                  </a:path>
                </a:pathLst>
              </a:custGeom>
              <a:solidFill>
                <a:srgbClr val="90745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1" name="Google Shape;591;p42"/>
              <p:cNvSpPr/>
              <p:nvPr/>
            </p:nvSpPr>
            <p:spPr>
              <a:xfrm>
                <a:off x="4741862" y="3554412"/>
                <a:ext cx="12700" cy="14288"/>
              </a:xfrm>
              <a:custGeom>
                <a:rect b="b" l="l" r="r" t="t"/>
                <a:pathLst>
                  <a:path extrusionOk="0" h="16" w="17">
                    <a:moveTo>
                      <a:pt x="9" y="0"/>
                    </a:moveTo>
                    <a:lnTo>
                      <a:pt x="9" y="0"/>
                    </a:lnTo>
                    <a:lnTo>
                      <a:pt x="5" y="0"/>
                    </a:lnTo>
                    <a:lnTo>
                      <a:pt x="2" y="2"/>
                    </a:lnTo>
                    <a:lnTo>
                      <a:pt x="0" y="5"/>
                    </a:lnTo>
                    <a:lnTo>
                      <a:pt x="0" y="8"/>
                    </a:lnTo>
                    <a:lnTo>
                      <a:pt x="0" y="8"/>
                    </a:lnTo>
                    <a:lnTo>
                      <a:pt x="0" y="11"/>
                    </a:lnTo>
                    <a:lnTo>
                      <a:pt x="2" y="15"/>
                    </a:lnTo>
                    <a:lnTo>
                      <a:pt x="5" y="16"/>
                    </a:lnTo>
                    <a:lnTo>
                      <a:pt x="9" y="16"/>
                    </a:lnTo>
                    <a:lnTo>
                      <a:pt x="9" y="16"/>
                    </a:lnTo>
                    <a:lnTo>
                      <a:pt x="12" y="16"/>
                    </a:lnTo>
                    <a:lnTo>
                      <a:pt x="14" y="15"/>
                    </a:lnTo>
                    <a:lnTo>
                      <a:pt x="17" y="11"/>
                    </a:lnTo>
                    <a:lnTo>
                      <a:pt x="17" y="8"/>
                    </a:lnTo>
                    <a:lnTo>
                      <a:pt x="17" y="8"/>
                    </a:lnTo>
                    <a:lnTo>
                      <a:pt x="17" y="5"/>
                    </a:lnTo>
                    <a:lnTo>
                      <a:pt x="14" y="2"/>
                    </a:lnTo>
                    <a:lnTo>
                      <a:pt x="12" y="0"/>
                    </a:lnTo>
                    <a:lnTo>
                      <a:pt x="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2" name="Google Shape;592;p42"/>
              <p:cNvSpPr/>
              <p:nvPr/>
            </p:nvSpPr>
            <p:spPr>
              <a:xfrm>
                <a:off x="4783137" y="3568700"/>
                <a:ext cx="14288" cy="14288"/>
              </a:xfrm>
              <a:custGeom>
                <a:rect b="b" l="l" r="r" t="t"/>
                <a:pathLst>
                  <a:path extrusionOk="0" h="16" w="18">
                    <a:moveTo>
                      <a:pt x="8" y="0"/>
                    </a:moveTo>
                    <a:lnTo>
                      <a:pt x="8" y="0"/>
                    </a:lnTo>
                    <a:lnTo>
                      <a:pt x="4" y="0"/>
                    </a:lnTo>
                    <a:lnTo>
                      <a:pt x="3" y="1"/>
                    </a:lnTo>
                    <a:lnTo>
                      <a:pt x="0" y="5"/>
                    </a:lnTo>
                    <a:lnTo>
                      <a:pt x="0" y="8"/>
                    </a:lnTo>
                    <a:lnTo>
                      <a:pt x="0" y="8"/>
                    </a:lnTo>
                    <a:lnTo>
                      <a:pt x="0" y="11"/>
                    </a:lnTo>
                    <a:lnTo>
                      <a:pt x="3" y="14"/>
                    </a:lnTo>
                    <a:lnTo>
                      <a:pt x="4" y="16"/>
                    </a:lnTo>
                    <a:lnTo>
                      <a:pt x="8" y="16"/>
                    </a:lnTo>
                    <a:lnTo>
                      <a:pt x="8" y="16"/>
                    </a:lnTo>
                    <a:lnTo>
                      <a:pt x="11" y="16"/>
                    </a:lnTo>
                    <a:lnTo>
                      <a:pt x="14" y="14"/>
                    </a:lnTo>
                    <a:lnTo>
                      <a:pt x="16" y="11"/>
                    </a:lnTo>
                    <a:lnTo>
                      <a:pt x="18" y="8"/>
                    </a:lnTo>
                    <a:lnTo>
                      <a:pt x="18" y="8"/>
                    </a:lnTo>
                    <a:lnTo>
                      <a:pt x="16" y="5"/>
                    </a:lnTo>
                    <a:lnTo>
                      <a:pt x="14" y="1"/>
                    </a:lnTo>
                    <a:lnTo>
                      <a:pt x="11" y="0"/>
                    </a:lnTo>
                    <a:lnTo>
                      <a:pt x="8" y="0"/>
                    </a:lnTo>
                    <a:close/>
                  </a:path>
                </a:pathLst>
              </a:custGeom>
              <a:solidFill>
                <a:srgbClr val="90745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3" name="Google Shape;593;p42"/>
              <p:cNvSpPr/>
              <p:nvPr/>
            </p:nvSpPr>
            <p:spPr>
              <a:xfrm>
                <a:off x="4783137" y="3568700"/>
                <a:ext cx="14288" cy="14288"/>
              </a:xfrm>
              <a:custGeom>
                <a:rect b="b" l="l" r="r" t="t"/>
                <a:pathLst>
                  <a:path extrusionOk="0" h="16" w="18">
                    <a:moveTo>
                      <a:pt x="8" y="0"/>
                    </a:moveTo>
                    <a:lnTo>
                      <a:pt x="8" y="0"/>
                    </a:lnTo>
                    <a:lnTo>
                      <a:pt x="4" y="0"/>
                    </a:lnTo>
                    <a:lnTo>
                      <a:pt x="3" y="1"/>
                    </a:lnTo>
                    <a:lnTo>
                      <a:pt x="0" y="5"/>
                    </a:lnTo>
                    <a:lnTo>
                      <a:pt x="0" y="8"/>
                    </a:lnTo>
                    <a:lnTo>
                      <a:pt x="0" y="8"/>
                    </a:lnTo>
                    <a:lnTo>
                      <a:pt x="0" y="11"/>
                    </a:lnTo>
                    <a:lnTo>
                      <a:pt x="3" y="14"/>
                    </a:lnTo>
                    <a:lnTo>
                      <a:pt x="4" y="16"/>
                    </a:lnTo>
                    <a:lnTo>
                      <a:pt x="8" y="16"/>
                    </a:lnTo>
                    <a:lnTo>
                      <a:pt x="8" y="16"/>
                    </a:lnTo>
                    <a:lnTo>
                      <a:pt x="11" y="16"/>
                    </a:lnTo>
                    <a:lnTo>
                      <a:pt x="14" y="14"/>
                    </a:lnTo>
                    <a:lnTo>
                      <a:pt x="16" y="11"/>
                    </a:lnTo>
                    <a:lnTo>
                      <a:pt x="18" y="8"/>
                    </a:lnTo>
                    <a:lnTo>
                      <a:pt x="18" y="8"/>
                    </a:lnTo>
                    <a:lnTo>
                      <a:pt x="16" y="5"/>
                    </a:lnTo>
                    <a:lnTo>
                      <a:pt x="14" y="1"/>
                    </a:lnTo>
                    <a:lnTo>
                      <a:pt x="11" y="0"/>
                    </a:lnTo>
                    <a:lnTo>
                      <a:pt x="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4" name="Google Shape;594;p42"/>
              <p:cNvSpPr/>
              <p:nvPr/>
            </p:nvSpPr>
            <p:spPr>
              <a:xfrm>
                <a:off x="4792662" y="3587750"/>
                <a:ext cx="14288" cy="14288"/>
              </a:xfrm>
              <a:custGeom>
                <a:rect b="b" l="l" r="r" t="t"/>
                <a:pathLst>
                  <a:path extrusionOk="0" h="18" w="18">
                    <a:moveTo>
                      <a:pt x="10" y="0"/>
                    </a:moveTo>
                    <a:lnTo>
                      <a:pt x="10" y="0"/>
                    </a:lnTo>
                    <a:lnTo>
                      <a:pt x="5" y="1"/>
                    </a:lnTo>
                    <a:lnTo>
                      <a:pt x="3" y="3"/>
                    </a:lnTo>
                    <a:lnTo>
                      <a:pt x="2" y="5"/>
                    </a:lnTo>
                    <a:lnTo>
                      <a:pt x="0" y="8"/>
                    </a:lnTo>
                    <a:lnTo>
                      <a:pt x="0" y="8"/>
                    </a:lnTo>
                    <a:lnTo>
                      <a:pt x="2" y="11"/>
                    </a:lnTo>
                    <a:lnTo>
                      <a:pt x="3" y="14"/>
                    </a:lnTo>
                    <a:lnTo>
                      <a:pt x="5" y="16"/>
                    </a:lnTo>
                    <a:lnTo>
                      <a:pt x="10" y="18"/>
                    </a:lnTo>
                    <a:lnTo>
                      <a:pt x="10" y="18"/>
                    </a:lnTo>
                    <a:lnTo>
                      <a:pt x="13" y="16"/>
                    </a:lnTo>
                    <a:lnTo>
                      <a:pt x="15" y="14"/>
                    </a:lnTo>
                    <a:lnTo>
                      <a:pt x="16" y="11"/>
                    </a:lnTo>
                    <a:lnTo>
                      <a:pt x="18" y="8"/>
                    </a:lnTo>
                    <a:lnTo>
                      <a:pt x="18" y="8"/>
                    </a:lnTo>
                    <a:lnTo>
                      <a:pt x="16" y="5"/>
                    </a:lnTo>
                    <a:lnTo>
                      <a:pt x="15" y="3"/>
                    </a:lnTo>
                    <a:lnTo>
                      <a:pt x="13" y="1"/>
                    </a:lnTo>
                    <a:lnTo>
                      <a:pt x="10" y="0"/>
                    </a:lnTo>
                    <a:close/>
                  </a:path>
                </a:pathLst>
              </a:custGeom>
              <a:solidFill>
                <a:srgbClr val="90745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5" name="Google Shape;595;p42"/>
              <p:cNvSpPr/>
              <p:nvPr/>
            </p:nvSpPr>
            <p:spPr>
              <a:xfrm>
                <a:off x="4792662" y="3587750"/>
                <a:ext cx="14288" cy="14288"/>
              </a:xfrm>
              <a:custGeom>
                <a:rect b="b" l="l" r="r" t="t"/>
                <a:pathLst>
                  <a:path extrusionOk="0" h="18" w="18">
                    <a:moveTo>
                      <a:pt x="10" y="0"/>
                    </a:moveTo>
                    <a:lnTo>
                      <a:pt x="10" y="0"/>
                    </a:lnTo>
                    <a:lnTo>
                      <a:pt x="5" y="1"/>
                    </a:lnTo>
                    <a:lnTo>
                      <a:pt x="3" y="3"/>
                    </a:lnTo>
                    <a:lnTo>
                      <a:pt x="2" y="5"/>
                    </a:lnTo>
                    <a:lnTo>
                      <a:pt x="0" y="8"/>
                    </a:lnTo>
                    <a:lnTo>
                      <a:pt x="0" y="8"/>
                    </a:lnTo>
                    <a:lnTo>
                      <a:pt x="2" y="11"/>
                    </a:lnTo>
                    <a:lnTo>
                      <a:pt x="3" y="14"/>
                    </a:lnTo>
                    <a:lnTo>
                      <a:pt x="5" y="16"/>
                    </a:lnTo>
                    <a:lnTo>
                      <a:pt x="10" y="18"/>
                    </a:lnTo>
                    <a:lnTo>
                      <a:pt x="10" y="18"/>
                    </a:lnTo>
                    <a:lnTo>
                      <a:pt x="13" y="16"/>
                    </a:lnTo>
                    <a:lnTo>
                      <a:pt x="15" y="14"/>
                    </a:lnTo>
                    <a:lnTo>
                      <a:pt x="16" y="11"/>
                    </a:lnTo>
                    <a:lnTo>
                      <a:pt x="18" y="8"/>
                    </a:lnTo>
                    <a:lnTo>
                      <a:pt x="18" y="8"/>
                    </a:lnTo>
                    <a:lnTo>
                      <a:pt x="16" y="5"/>
                    </a:lnTo>
                    <a:lnTo>
                      <a:pt x="15" y="3"/>
                    </a:lnTo>
                    <a:lnTo>
                      <a:pt x="13" y="1"/>
                    </a:lnTo>
                    <a:lnTo>
                      <a:pt x="1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6" name="Google Shape;596;p42"/>
              <p:cNvSpPr/>
              <p:nvPr/>
            </p:nvSpPr>
            <p:spPr>
              <a:xfrm>
                <a:off x="4845050" y="3638550"/>
                <a:ext cx="19050" cy="19050"/>
              </a:xfrm>
              <a:custGeom>
                <a:rect b="b" l="l" r="r" t="t"/>
                <a:pathLst>
                  <a:path extrusionOk="0" h="23" w="25">
                    <a:moveTo>
                      <a:pt x="13" y="0"/>
                    </a:moveTo>
                    <a:lnTo>
                      <a:pt x="13" y="0"/>
                    </a:lnTo>
                    <a:lnTo>
                      <a:pt x="7" y="1"/>
                    </a:lnTo>
                    <a:lnTo>
                      <a:pt x="2" y="5"/>
                    </a:lnTo>
                    <a:lnTo>
                      <a:pt x="2" y="5"/>
                    </a:lnTo>
                    <a:lnTo>
                      <a:pt x="0" y="10"/>
                    </a:lnTo>
                    <a:lnTo>
                      <a:pt x="0" y="13"/>
                    </a:lnTo>
                    <a:lnTo>
                      <a:pt x="2" y="18"/>
                    </a:lnTo>
                    <a:lnTo>
                      <a:pt x="7" y="21"/>
                    </a:lnTo>
                    <a:lnTo>
                      <a:pt x="7" y="21"/>
                    </a:lnTo>
                    <a:lnTo>
                      <a:pt x="8" y="23"/>
                    </a:lnTo>
                    <a:lnTo>
                      <a:pt x="13" y="23"/>
                    </a:lnTo>
                    <a:lnTo>
                      <a:pt x="13" y="23"/>
                    </a:lnTo>
                    <a:lnTo>
                      <a:pt x="18" y="21"/>
                    </a:lnTo>
                    <a:lnTo>
                      <a:pt x="23" y="18"/>
                    </a:lnTo>
                    <a:lnTo>
                      <a:pt x="23" y="18"/>
                    </a:lnTo>
                    <a:lnTo>
                      <a:pt x="25" y="13"/>
                    </a:lnTo>
                    <a:lnTo>
                      <a:pt x="25" y="10"/>
                    </a:lnTo>
                    <a:lnTo>
                      <a:pt x="23" y="5"/>
                    </a:lnTo>
                    <a:lnTo>
                      <a:pt x="20" y="1"/>
                    </a:lnTo>
                    <a:lnTo>
                      <a:pt x="20" y="1"/>
                    </a:lnTo>
                    <a:lnTo>
                      <a:pt x="16" y="0"/>
                    </a:lnTo>
                    <a:lnTo>
                      <a:pt x="13" y="0"/>
                    </a:lnTo>
                    <a:close/>
                  </a:path>
                </a:pathLst>
              </a:custGeom>
              <a:solidFill>
                <a:srgbClr val="90745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7" name="Google Shape;597;p42"/>
              <p:cNvSpPr/>
              <p:nvPr/>
            </p:nvSpPr>
            <p:spPr>
              <a:xfrm>
                <a:off x="4845050" y="3638550"/>
                <a:ext cx="19050" cy="19050"/>
              </a:xfrm>
              <a:custGeom>
                <a:rect b="b" l="l" r="r" t="t"/>
                <a:pathLst>
                  <a:path extrusionOk="0" h="23" w="25">
                    <a:moveTo>
                      <a:pt x="13" y="0"/>
                    </a:moveTo>
                    <a:lnTo>
                      <a:pt x="13" y="0"/>
                    </a:lnTo>
                    <a:lnTo>
                      <a:pt x="7" y="1"/>
                    </a:lnTo>
                    <a:lnTo>
                      <a:pt x="2" y="5"/>
                    </a:lnTo>
                    <a:lnTo>
                      <a:pt x="2" y="5"/>
                    </a:lnTo>
                    <a:lnTo>
                      <a:pt x="0" y="10"/>
                    </a:lnTo>
                    <a:lnTo>
                      <a:pt x="0" y="13"/>
                    </a:lnTo>
                    <a:lnTo>
                      <a:pt x="2" y="18"/>
                    </a:lnTo>
                    <a:lnTo>
                      <a:pt x="7" y="21"/>
                    </a:lnTo>
                    <a:lnTo>
                      <a:pt x="7" y="21"/>
                    </a:lnTo>
                    <a:lnTo>
                      <a:pt x="8" y="23"/>
                    </a:lnTo>
                    <a:lnTo>
                      <a:pt x="13" y="23"/>
                    </a:lnTo>
                    <a:lnTo>
                      <a:pt x="13" y="23"/>
                    </a:lnTo>
                    <a:lnTo>
                      <a:pt x="18" y="21"/>
                    </a:lnTo>
                    <a:lnTo>
                      <a:pt x="23" y="18"/>
                    </a:lnTo>
                    <a:lnTo>
                      <a:pt x="23" y="18"/>
                    </a:lnTo>
                    <a:lnTo>
                      <a:pt x="25" y="13"/>
                    </a:lnTo>
                    <a:lnTo>
                      <a:pt x="25" y="10"/>
                    </a:lnTo>
                    <a:lnTo>
                      <a:pt x="23" y="5"/>
                    </a:lnTo>
                    <a:lnTo>
                      <a:pt x="20" y="1"/>
                    </a:lnTo>
                    <a:lnTo>
                      <a:pt x="20" y="1"/>
                    </a:lnTo>
                    <a:lnTo>
                      <a:pt x="16" y="0"/>
                    </a:lnTo>
                    <a:lnTo>
                      <a:pt x="1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8" name="Google Shape;598;p42"/>
              <p:cNvSpPr/>
              <p:nvPr/>
            </p:nvSpPr>
            <p:spPr>
              <a:xfrm>
                <a:off x="4860925" y="3700462"/>
                <a:ext cx="19050" cy="17463"/>
              </a:xfrm>
              <a:custGeom>
                <a:rect b="b" l="l" r="r" t="t"/>
                <a:pathLst>
                  <a:path extrusionOk="0" h="23" w="23">
                    <a:moveTo>
                      <a:pt x="12" y="0"/>
                    </a:moveTo>
                    <a:lnTo>
                      <a:pt x="12" y="0"/>
                    </a:lnTo>
                    <a:lnTo>
                      <a:pt x="5" y="2"/>
                    </a:lnTo>
                    <a:lnTo>
                      <a:pt x="2" y="5"/>
                    </a:lnTo>
                    <a:lnTo>
                      <a:pt x="2" y="5"/>
                    </a:lnTo>
                    <a:lnTo>
                      <a:pt x="0" y="10"/>
                    </a:lnTo>
                    <a:lnTo>
                      <a:pt x="0" y="15"/>
                    </a:lnTo>
                    <a:lnTo>
                      <a:pt x="2" y="18"/>
                    </a:lnTo>
                    <a:lnTo>
                      <a:pt x="5" y="21"/>
                    </a:lnTo>
                    <a:lnTo>
                      <a:pt x="5" y="21"/>
                    </a:lnTo>
                    <a:lnTo>
                      <a:pt x="8" y="23"/>
                    </a:lnTo>
                    <a:lnTo>
                      <a:pt x="12" y="23"/>
                    </a:lnTo>
                    <a:lnTo>
                      <a:pt x="12" y="23"/>
                    </a:lnTo>
                    <a:lnTo>
                      <a:pt x="17" y="23"/>
                    </a:lnTo>
                    <a:lnTo>
                      <a:pt x="22" y="18"/>
                    </a:lnTo>
                    <a:lnTo>
                      <a:pt x="22" y="18"/>
                    </a:lnTo>
                    <a:lnTo>
                      <a:pt x="23" y="13"/>
                    </a:lnTo>
                    <a:lnTo>
                      <a:pt x="23" y="10"/>
                    </a:lnTo>
                    <a:lnTo>
                      <a:pt x="22" y="5"/>
                    </a:lnTo>
                    <a:lnTo>
                      <a:pt x="18" y="2"/>
                    </a:lnTo>
                    <a:lnTo>
                      <a:pt x="18" y="2"/>
                    </a:lnTo>
                    <a:lnTo>
                      <a:pt x="15" y="0"/>
                    </a:lnTo>
                    <a:lnTo>
                      <a:pt x="12" y="0"/>
                    </a:lnTo>
                    <a:close/>
                  </a:path>
                </a:pathLst>
              </a:custGeom>
              <a:solidFill>
                <a:srgbClr val="90745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9" name="Google Shape;599;p42"/>
              <p:cNvSpPr/>
              <p:nvPr/>
            </p:nvSpPr>
            <p:spPr>
              <a:xfrm>
                <a:off x="4860925" y="3700462"/>
                <a:ext cx="19050" cy="17463"/>
              </a:xfrm>
              <a:custGeom>
                <a:rect b="b" l="l" r="r" t="t"/>
                <a:pathLst>
                  <a:path extrusionOk="0" h="23" w="23">
                    <a:moveTo>
                      <a:pt x="12" y="0"/>
                    </a:moveTo>
                    <a:lnTo>
                      <a:pt x="12" y="0"/>
                    </a:lnTo>
                    <a:lnTo>
                      <a:pt x="5" y="2"/>
                    </a:lnTo>
                    <a:lnTo>
                      <a:pt x="2" y="5"/>
                    </a:lnTo>
                    <a:lnTo>
                      <a:pt x="2" y="5"/>
                    </a:lnTo>
                    <a:lnTo>
                      <a:pt x="0" y="10"/>
                    </a:lnTo>
                    <a:lnTo>
                      <a:pt x="0" y="15"/>
                    </a:lnTo>
                    <a:lnTo>
                      <a:pt x="2" y="18"/>
                    </a:lnTo>
                    <a:lnTo>
                      <a:pt x="5" y="21"/>
                    </a:lnTo>
                    <a:lnTo>
                      <a:pt x="5" y="21"/>
                    </a:lnTo>
                    <a:lnTo>
                      <a:pt x="8" y="23"/>
                    </a:lnTo>
                    <a:lnTo>
                      <a:pt x="12" y="23"/>
                    </a:lnTo>
                    <a:lnTo>
                      <a:pt x="12" y="23"/>
                    </a:lnTo>
                    <a:lnTo>
                      <a:pt x="17" y="23"/>
                    </a:lnTo>
                    <a:lnTo>
                      <a:pt x="22" y="18"/>
                    </a:lnTo>
                    <a:lnTo>
                      <a:pt x="22" y="18"/>
                    </a:lnTo>
                    <a:lnTo>
                      <a:pt x="23" y="13"/>
                    </a:lnTo>
                    <a:lnTo>
                      <a:pt x="23" y="10"/>
                    </a:lnTo>
                    <a:lnTo>
                      <a:pt x="22" y="5"/>
                    </a:lnTo>
                    <a:lnTo>
                      <a:pt x="18" y="2"/>
                    </a:lnTo>
                    <a:lnTo>
                      <a:pt x="18" y="2"/>
                    </a:lnTo>
                    <a:lnTo>
                      <a:pt x="15" y="0"/>
                    </a:lnTo>
                    <a:lnTo>
                      <a:pt x="1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0" name="Google Shape;600;p42"/>
              <p:cNvSpPr/>
              <p:nvPr/>
            </p:nvSpPr>
            <p:spPr>
              <a:xfrm>
                <a:off x="4830762" y="3624262"/>
                <a:ext cx="14288" cy="12700"/>
              </a:xfrm>
              <a:custGeom>
                <a:rect b="b" l="l" r="r" t="t"/>
                <a:pathLst>
                  <a:path extrusionOk="0" h="17" w="18">
                    <a:moveTo>
                      <a:pt x="10" y="0"/>
                    </a:moveTo>
                    <a:lnTo>
                      <a:pt x="10" y="0"/>
                    </a:lnTo>
                    <a:lnTo>
                      <a:pt x="5" y="0"/>
                    </a:lnTo>
                    <a:lnTo>
                      <a:pt x="2" y="3"/>
                    </a:lnTo>
                    <a:lnTo>
                      <a:pt x="2" y="3"/>
                    </a:lnTo>
                    <a:lnTo>
                      <a:pt x="0" y="7"/>
                    </a:lnTo>
                    <a:lnTo>
                      <a:pt x="0" y="10"/>
                    </a:lnTo>
                    <a:lnTo>
                      <a:pt x="2" y="13"/>
                    </a:lnTo>
                    <a:lnTo>
                      <a:pt x="5" y="15"/>
                    </a:lnTo>
                    <a:lnTo>
                      <a:pt x="5" y="15"/>
                    </a:lnTo>
                    <a:lnTo>
                      <a:pt x="10" y="17"/>
                    </a:lnTo>
                    <a:lnTo>
                      <a:pt x="10" y="17"/>
                    </a:lnTo>
                    <a:lnTo>
                      <a:pt x="13" y="17"/>
                    </a:lnTo>
                    <a:lnTo>
                      <a:pt x="16" y="13"/>
                    </a:lnTo>
                    <a:lnTo>
                      <a:pt x="16" y="13"/>
                    </a:lnTo>
                    <a:lnTo>
                      <a:pt x="18" y="10"/>
                    </a:lnTo>
                    <a:lnTo>
                      <a:pt x="18" y="7"/>
                    </a:lnTo>
                    <a:lnTo>
                      <a:pt x="16" y="3"/>
                    </a:lnTo>
                    <a:lnTo>
                      <a:pt x="13" y="2"/>
                    </a:lnTo>
                    <a:lnTo>
                      <a:pt x="13" y="2"/>
                    </a:lnTo>
                    <a:lnTo>
                      <a:pt x="10" y="0"/>
                    </a:lnTo>
                    <a:close/>
                  </a:path>
                </a:pathLst>
              </a:custGeom>
              <a:solidFill>
                <a:srgbClr val="90745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1" name="Google Shape;601;p42"/>
              <p:cNvSpPr/>
              <p:nvPr/>
            </p:nvSpPr>
            <p:spPr>
              <a:xfrm>
                <a:off x="4830762" y="3624262"/>
                <a:ext cx="14288" cy="12700"/>
              </a:xfrm>
              <a:custGeom>
                <a:rect b="b" l="l" r="r" t="t"/>
                <a:pathLst>
                  <a:path extrusionOk="0" h="17" w="18">
                    <a:moveTo>
                      <a:pt x="10" y="0"/>
                    </a:moveTo>
                    <a:lnTo>
                      <a:pt x="10" y="0"/>
                    </a:lnTo>
                    <a:lnTo>
                      <a:pt x="5" y="0"/>
                    </a:lnTo>
                    <a:lnTo>
                      <a:pt x="2" y="3"/>
                    </a:lnTo>
                    <a:lnTo>
                      <a:pt x="2" y="3"/>
                    </a:lnTo>
                    <a:lnTo>
                      <a:pt x="0" y="7"/>
                    </a:lnTo>
                    <a:lnTo>
                      <a:pt x="0" y="10"/>
                    </a:lnTo>
                    <a:lnTo>
                      <a:pt x="2" y="13"/>
                    </a:lnTo>
                    <a:lnTo>
                      <a:pt x="5" y="15"/>
                    </a:lnTo>
                    <a:lnTo>
                      <a:pt x="5" y="15"/>
                    </a:lnTo>
                    <a:lnTo>
                      <a:pt x="10" y="17"/>
                    </a:lnTo>
                    <a:lnTo>
                      <a:pt x="10" y="17"/>
                    </a:lnTo>
                    <a:lnTo>
                      <a:pt x="13" y="17"/>
                    </a:lnTo>
                    <a:lnTo>
                      <a:pt x="16" y="13"/>
                    </a:lnTo>
                    <a:lnTo>
                      <a:pt x="16" y="13"/>
                    </a:lnTo>
                    <a:lnTo>
                      <a:pt x="18" y="10"/>
                    </a:lnTo>
                    <a:lnTo>
                      <a:pt x="18" y="7"/>
                    </a:lnTo>
                    <a:lnTo>
                      <a:pt x="16" y="3"/>
                    </a:lnTo>
                    <a:lnTo>
                      <a:pt x="13" y="2"/>
                    </a:lnTo>
                    <a:lnTo>
                      <a:pt x="13" y="2"/>
                    </a:lnTo>
                    <a:lnTo>
                      <a:pt x="1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2" name="Google Shape;602;p42"/>
              <p:cNvSpPr/>
              <p:nvPr/>
            </p:nvSpPr>
            <p:spPr>
              <a:xfrm>
                <a:off x="4859337" y="3659187"/>
                <a:ext cx="12700" cy="12700"/>
              </a:xfrm>
              <a:custGeom>
                <a:rect b="b" l="l" r="r" t="t"/>
                <a:pathLst>
                  <a:path extrusionOk="0" h="16" w="16">
                    <a:moveTo>
                      <a:pt x="8" y="0"/>
                    </a:moveTo>
                    <a:lnTo>
                      <a:pt x="8" y="0"/>
                    </a:lnTo>
                    <a:lnTo>
                      <a:pt x="3" y="0"/>
                    </a:lnTo>
                    <a:lnTo>
                      <a:pt x="0" y="3"/>
                    </a:lnTo>
                    <a:lnTo>
                      <a:pt x="0" y="3"/>
                    </a:lnTo>
                    <a:lnTo>
                      <a:pt x="0" y="7"/>
                    </a:lnTo>
                    <a:lnTo>
                      <a:pt x="0" y="10"/>
                    </a:lnTo>
                    <a:lnTo>
                      <a:pt x="0" y="13"/>
                    </a:lnTo>
                    <a:lnTo>
                      <a:pt x="3" y="15"/>
                    </a:lnTo>
                    <a:lnTo>
                      <a:pt x="3" y="15"/>
                    </a:lnTo>
                    <a:lnTo>
                      <a:pt x="8" y="16"/>
                    </a:lnTo>
                    <a:lnTo>
                      <a:pt x="8" y="16"/>
                    </a:lnTo>
                    <a:lnTo>
                      <a:pt x="11" y="16"/>
                    </a:lnTo>
                    <a:lnTo>
                      <a:pt x="14" y="13"/>
                    </a:lnTo>
                    <a:lnTo>
                      <a:pt x="14" y="13"/>
                    </a:lnTo>
                    <a:lnTo>
                      <a:pt x="16" y="10"/>
                    </a:lnTo>
                    <a:lnTo>
                      <a:pt x="16" y="7"/>
                    </a:lnTo>
                    <a:lnTo>
                      <a:pt x="14" y="3"/>
                    </a:lnTo>
                    <a:lnTo>
                      <a:pt x="13" y="2"/>
                    </a:lnTo>
                    <a:lnTo>
                      <a:pt x="13" y="2"/>
                    </a:lnTo>
                    <a:lnTo>
                      <a:pt x="8" y="0"/>
                    </a:lnTo>
                    <a:close/>
                  </a:path>
                </a:pathLst>
              </a:custGeom>
              <a:solidFill>
                <a:srgbClr val="90745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3" name="Google Shape;603;p42"/>
              <p:cNvSpPr/>
              <p:nvPr/>
            </p:nvSpPr>
            <p:spPr>
              <a:xfrm>
                <a:off x="4859337" y="3659187"/>
                <a:ext cx="12700" cy="12700"/>
              </a:xfrm>
              <a:custGeom>
                <a:rect b="b" l="l" r="r" t="t"/>
                <a:pathLst>
                  <a:path extrusionOk="0" h="16" w="16">
                    <a:moveTo>
                      <a:pt x="8" y="0"/>
                    </a:moveTo>
                    <a:lnTo>
                      <a:pt x="8" y="0"/>
                    </a:lnTo>
                    <a:lnTo>
                      <a:pt x="3" y="0"/>
                    </a:lnTo>
                    <a:lnTo>
                      <a:pt x="0" y="3"/>
                    </a:lnTo>
                    <a:lnTo>
                      <a:pt x="0" y="3"/>
                    </a:lnTo>
                    <a:lnTo>
                      <a:pt x="0" y="7"/>
                    </a:lnTo>
                    <a:lnTo>
                      <a:pt x="0" y="10"/>
                    </a:lnTo>
                    <a:lnTo>
                      <a:pt x="0" y="13"/>
                    </a:lnTo>
                    <a:lnTo>
                      <a:pt x="3" y="15"/>
                    </a:lnTo>
                    <a:lnTo>
                      <a:pt x="3" y="15"/>
                    </a:lnTo>
                    <a:lnTo>
                      <a:pt x="8" y="16"/>
                    </a:lnTo>
                    <a:lnTo>
                      <a:pt x="8" y="16"/>
                    </a:lnTo>
                    <a:lnTo>
                      <a:pt x="11" y="16"/>
                    </a:lnTo>
                    <a:lnTo>
                      <a:pt x="14" y="13"/>
                    </a:lnTo>
                    <a:lnTo>
                      <a:pt x="14" y="13"/>
                    </a:lnTo>
                    <a:lnTo>
                      <a:pt x="16" y="10"/>
                    </a:lnTo>
                    <a:lnTo>
                      <a:pt x="16" y="7"/>
                    </a:lnTo>
                    <a:lnTo>
                      <a:pt x="14" y="3"/>
                    </a:lnTo>
                    <a:lnTo>
                      <a:pt x="13" y="2"/>
                    </a:lnTo>
                    <a:lnTo>
                      <a:pt x="13" y="2"/>
                    </a:lnTo>
                    <a:lnTo>
                      <a:pt x="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4" name="Google Shape;604;p42"/>
              <p:cNvSpPr/>
              <p:nvPr/>
            </p:nvSpPr>
            <p:spPr>
              <a:xfrm>
                <a:off x="4857750" y="3679825"/>
                <a:ext cx="12700" cy="12700"/>
              </a:xfrm>
              <a:custGeom>
                <a:rect b="b" l="l" r="r" t="t"/>
                <a:pathLst>
                  <a:path extrusionOk="0" h="17" w="17">
                    <a:moveTo>
                      <a:pt x="9" y="0"/>
                    </a:moveTo>
                    <a:lnTo>
                      <a:pt x="9" y="0"/>
                    </a:lnTo>
                    <a:lnTo>
                      <a:pt x="4" y="2"/>
                    </a:lnTo>
                    <a:lnTo>
                      <a:pt x="0" y="4"/>
                    </a:lnTo>
                    <a:lnTo>
                      <a:pt x="0" y="4"/>
                    </a:lnTo>
                    <a:lnTo>
                      <a:pt x="0" y="7"/>
                    </a:lnTo>
                    <a:lnTo>
                      <a:pt x="0" y="10"/>
                    </a:lnTo>
                    <a:lnTo>
                      <a:pt x="0" y="13"/>
                    </a:lnTo>
                    <a:lnTo>
                      <a:pt x="4" y="17"/>
                    </a:lnTo>
                    <a:lnTo>
                      <a:pt x="4" y="17"/>
                    </a:lnTo>
                    <a:lnTo>
                      <a:pt x="9" y="17"/>
                    </a:lnTo>
                    <a:lnTo>
                      <a:pt x="9" y="17"/>
                    </a:lnTo>
                    <a:lnTo>
                      <a:pt x="12" y="17"/>
                    </a:lnTo>
                    <a:lnTo>
                      <a:pt x="15" y="13"/>
                    </a:lnTo>
                    <a:lnTo>
                      <a:pt x="15" y="13"/>
                    </a:lnTo>
                    <a:lnTo>
                      <a:pt x="17" y="10"/>
                    </a:lnTo>
                    <a:lnTo>
                      <a:pt x="17" y="7"/>
                    </a:lnTo>
                    <a:lnTo>
                      <a:pt x="15" y="4"/>
                    </a:lnTo>
                    <a:lnTo>
                      <a:pt x="13" y="2"/>
                    </a:lnTo>
                    <a:lnTo>
                      <a:pt x="13" y="2"/>
                    </a:lnTo>
                    <a:lnTo>
                      <a:pt x="9" y="0"/>
                    </a:lnTo>
                    <a:close/>
                  </a:path>
                </a:pathLst>
              </a:custGeom>
              <a:solidFill>
                <a:srgbClr val="90745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5" name="Google Shape;605;p42"/>
              <p:cNvSpPr/>
              <p:nvPr/>
            </p:nvSpPr>
            <p:spPr>
              <a:xfrm>
                <a:off x="4857750" y="3679825"/>
                <a:ext cx="12700" cy="12700"/>
              </a:xfrm>
              <a:custGeom>
                <a:rect b="b" l="l" r="r" t="t"/>
                <a:pathLst>
                  <a:path extrusionOk="0" h="17" w="17">
                    <a:moveTo>
                      <a:pt x="9" y="0"/>
                    </a:moveTo>
                    <a:lnTo>
                      <a:pt x="9" y="0"/>
                    </a:lnTo>
                    <a:lnTo>
                      <a:pt x="4" y="2"/>
                    </a:lnTo>
                    <a:lnTo>
                      <a:pt x="0" y="4"/>
                    </a:lnTo>
                    <a:lnTo>
                      <a:pt x="0" y="4"/>
                    </a:lnTo>
                    <a:lnTo>
                      <a:pt x="0" y="7"/>
                    </a:lnTo>
                    <a:lnTo>
                      <a:pt x="0" y="10"/>
                    </a:lnTo>
                    <a:lnTo>
                      <a:pt x="0" y="13"/>
                    </a:lnTo>
                    <a:lnTo>
                      <a:pt x="4" y="17"/>
                    </a:lnTo>
                    <a:lnTo>
                      <a:pt x="4" y="17"/>
                    </a:lnTo>
                    <a:lnTo>
                      <a:pt x="9" y="17"/>
                    </a:lnTo>
                    <a:lnTo>
                      <a:pt x="9" y="17"/>
                    </a:lnTo>
                    <a:lnTo>
                      <a:pt x="12" y="17"/>
                    </a:lnTo>
                    <a:lnTo>
                      <a:pt x="15" y="13"/>
                    </a:lnTo>
                    <a:lnTo>
                      <a:pt x="15" y="13"/>
                    </a:lnTo>
                    <a:lnTo>
                      <a:pt x="17" y="10"/>
                    </a:lnTo>
                    <a:lnTo>
                      <a:pt x="17" y="7"/>
                    </a:lnTo>
                    <a:lnTo>
                      <a:pt x="15" y="4"/>
                    </a:lnTo>
                    <a:lnTo>
                      <a:pt x="13" y="2"/>
                    </a:lnTo>
                    <a:lnTo>
                      <a:pt x="13" y="2"/>
                    </a:lnTo>
                    <a:lnTo>
                      <a:pt x="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6" name="Google Shape;606;p42"/>
              <p:cNvSpPr/>
              <p:nvPr/>
            </p:nvSpPr>
            <p:spPr>
              <a:xfrm>
                <a:off x="4659312" y="3533775"/>
                <a:ext cx="19050" cy="19050"/>
              </a:xfrm>
              <a:custGeom>
                <a:rect b="b" l="l" r="r" t="t"/>
                <a:pathLst>
                  <a:path extrusionOk="0" h="25" w="23">
                    <a:moveTo>
                      <a:pt x="12" y="0"/>
                    </a:moveTo>
                    <a:lnTo>
                      <a:pt x="12" y="0"/>
                    </a:lnTo>
                    <a:lnTo>
                      <a:pt x="7" y="2"/>
                    </a:lnTo>
                    <a:lnTo>
                      <a:pt x="7" y="2"/>
                    </a:lnTo>
                    <a:lnTo>
                      <a:pt x="2" y="5"/>
                    </a:lnTo>
                    <a:lnTo>
                      <a:pt x="0" y="8"/>
                    </a:lnTo>
                    <a:lnTo>
                      <a:pt x="0" y="13"/>
                    </a:lnTo>
                    <a:lnTo>
                      <a:pt x="2" y="18"/>
                    </a:lnTo>
                    <a:lnTo>
                      <a:pt x="2" y="18"/>
                    </a:lnTo>
                    <a:lnTo>
                      <a:pt x="5" y="23"/>
                    </a:lnTo>
                    <a:lnTo>
                      <a:pt x="12" y="25"/>
                    </a:lnTo>
                    <a:lnTo>
                      <a:pt x="12" y="25"/>
                    </a:lnTo>
                    <a:lnTo>
                      <a:pt x="18" y="23"/>
                    </a:lnTo>
                    <a:lnTo>
                      <a:pt x="18" y="23"/>
                    </a:lnTo>
                    <a:lnTo>
                      <a:pt x="21" y="20"/>
                    </a:lnTo>
                    <a:lnTo>
                      <a:pt x="23" y="15"/>
                    </a:lnTo>
                    <a:lnTo>
                      <a:pt x="23" y="12"/>
                    </a:lnTo>
                    <a:lnTo>
                      <a:pt x="21" y="7"/>
                    </a:lnTo>
                    <a:lnTo>
                      <a:pt x="21" y="7"/>
                    </a:lnTo>
                    <a:lnTo>
                      <a:pt x="18" y="2"/>
                    </a:lnTo>
                    <a:lnTo>
                      <a:pt x="12" y="0"/>
                    </a:lnTo>
                    <a:close/>
                  </a:path>
                </a:pathLst>
              </a:custGeom>
              <a:solidFill>
                <a:srgbClr val="90745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7" name="Google Shape;607;p42"/>
              <p:cNvSpPr/>
              <p:nvPr/>
            </p:nvSpPr>
            <p:spPr>
              <a:xfrm>
                <a:off x="4659312" y="3533775"/>
                <a:ext cx="19050" cy="19050"/>
              </a:xfrm>
              <a:custGeom>
                <a:rect b="b" l="l" r="r" t="t"/>
                <a:pathLst>
                  <a:path extrusionOk="0" h="25" w="23">
                    <a:moveTo>
                      <a:pt x="12" y="0"/>
                    </a:moveTo>
                    <a:lnTo>
                      <a:pt x="12" y="0"/>
                    </a:lnTo>
                    <a:lnTo>
                      <a:pt x="7" y="2"/>
                    </a:lnTo>
                    <a:lnTo>
                      <a:pt x="7" y="2"/>
                    </a:lnTo>
                    <a:lnTo>
                      <a:pt x="2" y="5"/>
                    </a:lnTo>
                    <a:lnTo>
                      <a:pt x="0" y="8"/>
                    </a:lnTo>
                    <a:lnTo>
                      <a:pt x="0" y="13"/>
                    </a:lnTo>
                    <a:lnTo>
                      <a:pt x="2" y="18"/>
                    </a:lnTo>
                    <a:lnTo>
                      <a:pt x="2" y="18"/>
                    </a:lnTo>
                    <a:lnTo>
                      <a:pt x="5" y="23"/>
                    </a:lnTo>
                    <a:lnTo>
                      <a:pt x="12" y="25"/>
                    </a:lnTo>
                    <a:lnTo>
                      <a:pt x="12" y="25"/>
                    </a:lnTo>
                    <a:lnTo>
                      <a:pt x="18" y="23"/>
                    </a:lnTo>
                    <a:lnTo>
                      <a:pt x="18" y="23"/>
                    </a:lnTo>
                    <a:lnTo>
                      <a:pt x="21" y="20"/>
                    </a:lnTo>
                    <a:lnTo>
                      <a:pt x="23" y="15"/>
                    </a:lnTo>
                    <a:lnTo>
                      <a:pt x="23" y="12"/>
                    </a:lnTo>
                    <a:lnTo>
                      <a:pt x="21" y="7"/>
                    </a:lnTo>
                    <a:lnTo>
                      <a:pt x="21" y="7"/>
                    </a:lnTo>
                    <a:lnTo>
                      <a:pt x="18" y="2"/>
                    </a:lnTo>
                    <a:lnTo>
                      <a:pt x="1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8" name="Google Shape;608;p42"/>
              <p:cNvSpPr/>
              <p:nvPr/>
            </p:nvSpPr>
            <p:spPr>
              <a:xfrm>
                <a:off x="4638675" y="3540125"/>
                <a:ext cx="12700" cy="14288"/>
              </a:xfrm>
              <a:custGeom>
                <a:rect b="b" l="l" r="r" t="t"/>
                <a:pathLst>
                  <a:path extrusionOk="0" h="18" w="16">
                    <a:moveTo>
                      <a:pt x="8" y="0"/>
                    </a:moveTo>
                    <a:lnTo>
                      <a:pt x="8" y="0"/>
                    </a:lnTo>
                    <a:lnTo>
                      <a:pt x="5" y="2"/>
                    </a:lnTo>
                    <a:lnTo>
                      <a:pt x="5" y="2"/>
                    </a:lnTo>
                    <a:lnTo>
                      <a:pt x="2" y="3"/>
                    </a:lnTo>
                    <a:lnTo>
                      <a:pt x="0" y="7"/>
                    </a:lnTo>
                    <a:lnTo>
                      <a:pt x="0" y="10"/>
                    </a:lnTo>
                    <a:lnTo>
                      <a:pt x="2" y="13"/>
                    </a:lnTo>
                    <a:lnTo>
                      <a:pt x="2" y="13"/>
                    </a:lnTo>
                    <a:lnTo>
                      <a:pt x="5" y="16"/>
                    </a:lnTo>
                    <a:lnTo>
                      <a:pt x="8" y="18"/>
                    </a:lnTo>
                    <a:lnTo>
                      <a:pt x="8" y="18"/>
                    </a:lnTo>
                    <a:lnTo>
                      <a:pt x="13" y="16"/>
                    </a:lnTo>
                    <a:lnTo>
                      <a:pt x="13" y="16"/>
                    </a:lnTo>
                    <a:lnTo>
                      <a:pt x="15" y="15"/>
                    </a:lnTo>
                    <a:lnTo>
                      <a:pt x="16" y="11"/>
                    </a:lnTo>
                    <a:lnTo>
                      <a:pt x="16" y="8"/>
                    </a:lnTo>
                    <a:lnTo>
                      <a:pt x="16" y="5"/>
                    </a:lnTo>
                    <a:lnTo>
                      <a:pt x="16" y="5"/>
                    </a:lnTo>
                    <a:lnTo>
                      <a:pt x="13" y="2"/>
                    </a:lnTo>
                    <a:lnTo>
                      <a:pt x="8" y="0"/>
                    </a:lnTo>
                    <a:close/>
                  </a:path>
                </a:pathLst>
              </a:custGeom>
              <a:solidFill>
                <a:srgbClr val="90745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9" name="Google Shape;609;p42"/>
              <p:cNvSpPr/>
              <p:nvPr/>
            </p:nvSpPr>
            <p:spPr>
              <a:xfrm>
                <a:off x="4638675" y="3540125"/>
                <a:ext cx="12700" cy="14288"/>
              </a:xfrm>
              <a:custGeom>
                <a:rect b="b" l="l" r="r" t="t"/>
                <a:pathLst>
                  <a:path extrusionOk="0" h="18" w="16">
                    <a:moveTo>
                      <a:pt x="8" y="0"/>
                    </a:moveTo>
                    <a:lnTo>
                      <a:pt x="8" y="0"/>
                    </a:lnTo>
                    <a:lnTo>
                      <a:pt x="5" y="2"/>
                    </a:lnTo>
                    <a:lnTo>
                      <a:pt x="5" y="2"/>
                    </a:lnTo>
                    <a:lnTo>
                      <a:pt x="2" y="3"/>
                    </a:lnTo>
                    <a:lnTo>
                      <a:pt x="0" y="7"/>
                    </a:lnTo>
                    <a:lnTo>
                      <a:pt x="0" y="10"/>
                    </a:lnTo>
                    <a:lnTo>
                      <a:pt x="2" y="13"/>
                    </a:lnTo>
                    <a:lnTo>
                      <a:pt x="2" y="13"/>
                    </a:lnTo>
                    <a:lnTo>
                      <a:pt x="5" y="16"/>
                    </a:lnTo>
                    <a:lnTo>
                      <a:pt x="8" y="18"/>
                    </a:lnTo>
                    <a:lnTo>
                      <a:pt x="8" y="18"/>
                    </a:lnTo>
                    <a:lnTo>
                      <a:pt x="13" y="16"/>
                    </a:lnTo>
                    <a:lnTo>
                      <a:pt x="13" y="16"/>
                    </a:lnTo>
                    <a:lnTo>
                      <a:pt x="15" y="15"/>
                    </a:lnTo>
                    <a:lnTo>
                      <a:pt x="16" y="11"/>
                    </a:lnTo>
                    <a:lnTo>
                      <a:pt x="16" y="8"/>
                    </a:lnTo>
                    <a:lnTo>
                      <a:pt x="16" y="5"/>
                    </a:lnTo>
                    <a:lnTo>
                      <a:pt x="16" y="5"/>
                    </a:lnTo>
                    <a:lnTo>
                      <a:pt x="13" y="2"/>
                    </a:lnTo>
                    <a:lnTo>
                      <a:pt x="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0" name="Google Shape;610;p42"/>
              <p:cNvSpPr/>
              <p:nvPr/>
            </p:nvSpPr>
            <p:spPr>
              <a:xfrm>
                <a:off x="4683125" y="3533775"/>
                <a:ext cx="12700" cy="14288"/>
              </a:xfrm>
              <a:custGeom>
                <a:rect b="b" l="l" r="r" t="t"/>
                <a:pathLst>
                  <a:path extrusionOk="0" h="18" w="16">
                    <a:moveTo>
                      <a:pt x="8" y="0"/>
                    </a:moveTo>
                    <a:lnTo>
                      <a:pt x="8" y="0"/>
                    </a:lnTo>
                    <a:lnTo>
                      <a:pt x="3" y="2"/>
                    </a:lnTo>
                    <a:lnTo>
                      <a:pt x="3" y="2"/>
                    </a:lnTo>
                    <a:lnTo>
                      <a:pt x="1" y="3"/>
                    </a:lnTo>
                    <a:lnTo>
                      <a:pt x="0" y="7"/>
                    </a:lnTo>
                    <a:lnTo>
                      <a:pt x="0" y="10"/>
                    </a:lnTo>
                    <a:lnTo>
                      <a:pt x="0" y="13"/>
                    </a:lnTo>
                    <a:lnTo>
                      <a:pt x="0" y="13"/>
                    </a:lnTo>
                    <a:lnTo>
                      <a:pt x="3" y="17"/>
                    </a:lnTo>
                    <a:lnTo>
                      <a:pt x="8" y="18"/>
                    </a:lnTo>
                    <a:lnTo>
                      <a:pt x="8" y="18"/>
                    </a:lnTo>
                    <a:lnTo>
                      <a:pt x="11" y="17"/>
                    </a:lnTo>
                    <a:lnTo>
                      <a:pt x="11" y="17"/>
                    </a:lnTo>
                    <a:lnTo>
                      <a:pt x="14" y="15"/>
                    </a:lnTo>
                    <a:lnTo>
                      <a:pt x="16" y="12"/>
                    </a:lnTo>
                    <a:lnTo>
                      <a:pt x="16" y="8"/>
                    </a:lnTo>
                    <a:lnTo>
                      <a:pt x="14" y="5"/>
                    </a:lnTo>
                    <a:lnTo>
                      <a:pt x="14" y="5"/>
                    </a:lnTo>
                    <a:lnTo>
                      <a:pt x="13" y="2"/>
                    </a:lnTo>
                    <a:lnTo>
                      <a:pt x="8" y="0"/>
                    </a:lnTo>
                    <a:close/>
                  </a:path>
                </a:pathLst>
              </a:custGeom>
              <a:solidFill>
                <a:srgbClr val="90745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1" name="Google Shape;611;p42"/>
              <p:cNvSpPr/>
              <p:nvPr/>
            </p:nvSpPr>
            <p:spPr>
              <a:xfrm>
                <a:off x="4683125" y="3533775"/>
                <a:ext cx="12700" cy="14288"/>
              </a:xfrm>
              <a:custGeom>
                <a:rect b="b" l="l" r="r" t="t"/>
                <a:pathLst>
                  <a:path extrusionOk="0" h="18" w="16">
                    <a:moveTo>
                      <a:pt x="8" y="0"/>
                    </a:moveTo>
                    <a:lnTo>
                      <a:pt x="8" y="0"/>
                    </a:lnTo>
                    <a:lnTo>
                      <a:pt x="3" y="2"/>
                    </a:lnTo>
                    <a:lnTo>
                      <a:pt x="3" y="2"/>
                    </a:lnTo>
                    <a:lnTo>
                      <a:pt x="1" y="3"/>
                    </a:lnTo>
                    <a:lnTo>
                      <a:pt x="0" y="7"/>
                    </a:lnTo>
                    <a:lnTo>
                      <a:pt x="0" y="10"/>
                    </a:lnTo>
                    <a:lnTo>
                      <a:pt x="0" y="13"/>
                    </a:lnTo>
                    <a:lnTo>
                      <a:pt x="0" y="13"/>
                    </a:lnTo>
                    <a:lnTo>
                      <a:pt x="3" y="17"/>
                    </a:lnTo>
                    <a:lnTo>
                      <a:pt x="8" y="18"/>
                    </a:lnTo>
                    <a:lnTo>
                      <a:pt x="8" y="18"/>
                    </a:lnTo>
                    <a:lnTo>
                      <a:pt x="11" y="17"/>
                    </a:lnTo>
                    <a:lnTo>
                      <a:pt x="11" y="17"/>
                    </a:lnTo>
                    <a:lnTo>
                      <a:pt x="14" y="15"/>
                    </a:lnTo>
                    <a:lnTo>
                      <a:pt x="16" y="12"/>
                    </a:lnTo>
                    <a:lnTo>
                      <a:pt x="16" y="8"/>
                    </a:lnTo>
                    <a:lnTo>
                      <a:pt x="14" y="5"/>
                    </a:lnTo>
                    <a:lnTo>
                      <a:pt x="14" y="5"/>
                    </a:lnTo>
                    <a:lnTo>
                      <a:pt x="13" y="2"/>
                    </a:lnTo>
                    <a:lnTo>
                      <a:pt x="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2" name="Google Shape;612;p42"/>
              <p:cNvSpPr/>
              <p:nvPr/>
            </p:nvSpPr>
            <p:spPr>
              <a:xfrm>
                <a:off x="4699000" y="3544887"/>
                <a:ext cx="14288" cy="14288"/>
              </a:xfrm>
              <a:custGeom>
                <a:rect b="b" l="l" r="r" t="t"/>
                <a:pathLst>
                  <a:path extrusionOk="0" h="18" w="16">
                    <a:moveTo>
                      <a:pt x="8" y="0"/>
                    </a:moveTo>
                    <a:lnTo>
                      <a:pt x="8" y="0"/>
                    </a:lnTo>
                    <a:lnTo>
                      <a:pt x="5" y="2"/>
                    </a:lnTo>
                    <a:lnTo>
                      <a:pt x="5" y="2"/>
                    </a:lnTo>
                    <a:lnTo>
                      <a:pt x="1" y="3"/>
                    </a:lnTo>
                    <a:lnTo>
                      <a:pt x="0" y="6"/>
                    </a:lnTo>
                    <a:lnTo>
                      <a:pt x="0" y="10"/>
                    </a:lnTo>
                    <a:lnTo>
                      <a:pt x="1" y="13"/>
                    </a:lnTo>
                    <a:lnTo>
                      <a:pt x="1" y="13"/>
                    </a:lnTo>
                    <a:lnTo>
                      <a:pt x="5" y="16"/>
                    </a:lnTo>
                    <a:lnTo>
                      <a:pt x="8" y="18"/>
                    </a:lnTo>
                    <a:lnTo>
                      <a:pt x="8" y="18"/>
                    </a:lnTo>
                    <a:lnTo>
                      <a:pt x="13" y="16"/>
                    </a:lnTo>
                    <a:lnTo>
                      <a:pt x="13" y="16"/>
                    </a:lnTo>
                    <a:lnTo>
                      <a:pt x="14" y="15"/>
                    </a:lnTo>
                    <a:lnTo>
                      <a:pt x="16" y="11"/>
                    </a:lnTo>
                    <a:lnTo>
                      <a:pt x="16" y="8"/>
                    </a:lnTo>
                    <a:lnTo>
                      <a:pt x="16" y="5"/>
                    </a:lnTo>
                    <a:lnTo>
                      <a:pt x="16" y="5"/>
                    </a:lnTo>
                    <a:lnTo>
                      <a:pt x="13" y="2"/>
                    </a:lnTo>
                    <a:lnTo>
                      <a:pt x="8" y="0"/>
                    </a:lnTo>
                    <a:close/>
                  </a:path>
                </a:pathLst>
              </a:custGeom>
              <a:solidFill>
                <a:srgbClr val="90745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3" name="Google Shape;613;p42"/>
              <p:cNvSpPr/>
              <p:nvPr/>
            </p:nvSpPr>
            <p:spPr>
              <a:xfrm>
                <a:off x="4699000" y="3544887"/>
                <a:ext cx="14288" cy="14288"/>
              </a:xfrm>
              <a:custGeom>
                <a:rect b="b" l="l" r="r" t="t"/>
                <a:pathLst>
                  <a:path extrusionOk="0" h="18" w="16">
                    <a:moveTo>
                      <a:pt x="8" y="0"/>
                    </a:moveTo>
                    <a:lnTo>
                      <a:pt x="8" y="0"/>
                    </a:lnTo>
                    <a:lnTo>
                      <a:pt x="5" y="2"/>
                    </a:lnTo>
                    <a:lnTo>
                      <a:pt x="5" y="2"/>
                    </a:lnTo>
                    <a:lnTo>
                      <a:pt x="1" y="3"/>
                    </a:lnTo>
                    <a:lnTo>
                      <a:pt x="0" y="6"/>
                    </a:lnTo>
                    <a:lnTo>
                      <a:pt x="0" y="10"/>
                    </a:lnTo>
                    <a:lnTo>
                      <a:pt x="1" y="13"/>
                    </a:lnTo>
                    <a:lnTo>
                      <a:pt x="1" y="13"/>
                    </a:lnTo>
                    <a:lnTo>
                      <a:pt x="5" y="16"/>
                    </a:lnTo>
                    <a:lnTo>
                      <a:pt x="8" y="18"/>
                    </a:lnTo>
                    <a:lnTo>
                      <a:pt x="8" y="18"/>
                    </a:lnTo>
                    <a:lnTo>
                      <a:pt x="13" y="16"/>
                    </a:lnTo>
                    <a:lnTo>
                      <a:pt x="13" y="16"/>
                    </a:lnTo>
                    <a:lnTo>
                      <a:pt x="14" y="15"/>
                    </a:lnTo>
                    <a:lnTo>
                      <a:pt x="16" y="11"/>
                    </a:lnTo>
                    <a:lnTo>
                      <a:pt x="16" y="8"/>
                    </a:lnTo>
                    <a:lnTo>
                      <a:pt x="16" y="5"/>
                    </a:lnTo>
                    <a:lnTo>
                      <a:pt x="16" y="5"/>
                    </a:lnTo>
                    <a:lnTo>
                      <a:pt x="13" y="2"/>
                    </a:lnTo>
                    <a:lnTo>
                      <a:pt x="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4" name="Google Shape;614;p42"/>
              <p:cNvSpPr/>
              <p:nvPr/>
            </p:nvSpPr>
            <p:spPr>
              <a:xfrm>
                <a:off x="4860925" y="3756025"/>
                <a:ext cx="19050" cy="20638"/>
              </a:xfrm>
              <a:custGeom>
                <a:rect b="b" l="l" r="r" t="t"/>
                <a:pathLst>
                  <a:path extrusionOk="0" h="24" w="25">
                    <a:moveTo>
                      <a:pt x="13" y="0"/>
                    </a:moveTo>
                    <a:lnTo>
                      <a:pt x="13" y="0"/>
                    </a:lnTo>
                    <a:lnTo>
                      <a:pt x="7" y="2"/>
                    </a:lnTo>
                    <a:lnTo>
                      <a:pt x="7" y="2"/>
                    </a:lnTo>
                    <a:lnTo>
                      <a:pt x="4" y="5"/>
                    </a:lnTo>
                    <a:lnTo>
                      <a:pt x="2" y="8"/>
                    </a:lnTo>
                    <a:lnTo>
                      <a:pt x="0" y="13"/>
                    </a:lnTo>
                    <a:lnTo>
                      <a:pt x="2" y="18"/>
                    </a:lnTo>
                    <a:lnTo>
                      <a:pt x="2" y="18"/>
                    </a:lnTo>
                    <a:lnTo>
                      <a:pt x="7" y="23"/>
                    </a:lnTo>
                    <a:lnTo>
                      <a:pt x="13" y="24"/>
                    </a:lnTo>
                    <a:lnTo>
                      <a:pt x="13" y="24"/>
                    </a:lnTo>
                    <a:lnTo>
                      <a:pt x="18" y="23"/>
                    </a:lnTo>
                    <a:lnTo>
                      <a:pt x="18" y="23"/>
                    </a:lnTo>
                    <a:lnTo>
                      <a:pt x="22" y="20"/>
                    </a:lnTo>
                    <a:lnTo>
                      <a:pt x="25" y="15"/>
                    </a:lnTo>
                    <a:lnTo>
                      <a:pt x="25" y="11"/>
                    </a:lnTo>
                    <a:lnTo>
                      <a:pt x="23" y="6"/>
                    </a:lnTo>
                    <a:lnTo>
                      <a:pt x="23" y="6"/>
                    </a:lnTo>
                    <a:lnTo>
                      <a:pt x="18" y="2"/>
                    </a:lnTo>
                    <a:lnTo>
                      <a:pt x="13" y="0"/>
                    </a:lnTo>
                    <a:close/>
                  </a:path>
                </a:pathLst>
              </a:custGeom>
              <a:solidFill>
                <a:srgbClr val="90745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5" name="Google Shape;615;p42"/>
              <p:cNvSpPr/>
              <p:nvPr/>
            </p:nvSpPr>
            <p:spPr>
              <a:xfrm>
                <a:off x="4860925" y="3756025"/>
                <a:ext cx="19050" cy="20638"/>
              </a:xfrm>
              <a:custGeom>
                <a:rect b="b" l="l" r="r" t="t"/>
                <a:pathLst>
                  <a:path extrusionOk="0" h="24" w="25">
                    <a:moveTo>
                      <a:pt x="13" y="0"/>
                    </a:moveTo>
                    <a:lnTo>
                      <a:pt x="13" y="0"/>
                    </a:lnTo>
                    <a:lnTo>
                      <a:pt x="7" y="2"/>
                    </a:lnTo>
                    <a:lnTo>
                      <a:pt x="7" y="2"/>
                    </a:lnTo>
                    <a:lnTo>
                      <a:pt x="4" y="5"/>
                    </a:lnTo>
                    <a:lnTo>
                      <a:pt x="2" y="8"/>
                    </a:lnTo>
                    <a:lnTo>
                      <a:pt x="0" y="13"/>
                    </a:lnTo>
                    <a:lnTo>
                      <a:pt x="2" y="18"/>
                    </a:lnTo>
                    <a:lnTo>
                      <a:pt x="2" y="18"/>
                    </a:lnTo>
                    <a:lnTo>
                      <a:pt x="7" y="23"/>
                    </a:lnTo>
                    <a:lnTo>
                      <a:pt x="13" y="24"/>
                    </a:lnTo>
                    <a:lnTo>
                      <a:pt x="13" y="24"/>
                    </a:lnTo>
                    <a:lnTo>
                      <a:pt x="18" y="23"/>
                    </a:lnTo>
                    <a:lnTo>
                      <a:pt x="18" y="23"/>
                    </a:lnTo>
                    <a:lnTo>
                      <a:pt x="22" y="20"/>
                    </a:lnTo>
                    <a:lnTo>
                      <a:pt x="25" y="15"/>
                    </a:lnTo>
                    <a:lnTo>
                      <a:pt x="25" y="11"/>
                    </a:lnTo>
                    <a:lnTo>
                      <a:pt x="23" y="6"/>
                    </a:lnTo>
                    <a:lnTo>
                      <a:pt x="23" y="6"/>
                    </a:lnTo>
                    <a:lnTo>
                      <a:pt x="18" y="2"/>
                    </a:lnTo>
                    <a:lnTo>
                      <a:pt x="1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6" name="Google Shape;616;p42"/>
              <p:cNvSpPr/>
              <p:nvPr/>
            </p:nvSpPr>
            <p:spPr>
              <a:xfrm>
                <a:off x="4846637" y="3817937"/>
                <a:ext cx="19050" cy="19050"/>
              </a:xfrm>
              <a:custGeom>
                <a:rect b="b" l="l" r="r" t="t"/>
                <a:pathLst>
                  <a:path extrusionOk="0" h="24" w="23">
                    <a:moveTo>
                      <a:pt x="12" y="0"/>
                    </a:moveTo>
                    <a:lnTo>
                      <a:pt x="12" y="0"/>
                    </a:lnTo>
                    <a:lnTo>
                      <a:pt x="7" y="1"/>
                    </a:lnTo>
                    <a:lnTo>
                      <a:pt x="7" y="1"/>
                    </a:lnTo>
                    <a:lnTo>
                      <a:pt x="2" y="4"/>
                    </a:lnTo>
                    <a:lnTo>
                      <a:pt x="0" y="9"/>
                    </a:lnTo>
                    <a:lnTo>
                      <a:pt x="0" y="13"/>
                    </a:lnTo>
                    <a:lnTo>
                      <a:pt x="2" y="17"/>
                    </a:lnTo>
                    <a:lnTo>
                      <a:pt x="2" y="17"/>
                    </a:lnTo>
                    <a:lnTo>
                      <a:pt x="5" y="22"/>
                    </a:lnTo>
                    <a:lnTo>
                      <a:pt x="12" y="24"/>
                    </a:lnTo>
                    <a:lnTo>
                      <a:pt x="12" y="24"/>
                    </a:lnTo>
                    <a:lnTo>
                      <a:pt x="18" y="22"/>
                    </a:lnTo>
                    <a:lnTo>
                      <a:pt x="18" y="22"/>
                    </a:lnTo>
                    <a:lnTo>
                      <a:pt x="22" y="19"/>
                    </a:lnTo>
                    <a:lnTo>
                      <a:pt x="23" y="16"/>
                    </a:lnTo>
                    <a:lnTo>
                      <a:pt x="23" y="11"/>
                    </a:lnTo>
                    <a:lnTo>
                      <a:pt x="23" y="6"/>
                    </a:lnTo>
                    <a:lnTo>
                      <a:pt x="23" y="6"/>
                    </a:lnTo>
                    <a:lnTo>
                      <a:pt x="18" y="1"/>
                    </a:lnTo>
                    <a:lnTo>
                      <a:pt x="12" y="0"/>
                    </a:lnTo>
                    <a:close/>
                  </a:path>
                </a:pathLst>
              </a:custGeom>
              <a:solidFill>
                <a:srgbClr val="90745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7" name="Google Shape;617;p42"/>
              <p:cNvSpPr/>
              <p:nvPr/>
            </p:nvSpPr>
            <p:spPr>
              <a:xfrm>
                <a:off x="4846637" y="3817937"/>
                <a:ext cx="19050" cy="19050"/>
              </a:xfrm>
              <a:custGeom>
                <a:rect b="b" l="l" r="r" t="t"/>
                <a:pathLst>
                  <a:path extrusionOk="0" h="24" w="23">
                    <a:moveTo>
                      <a:pt x="12" y="0"/>
                    </a:moveTo>
                    <a:lnTo>
                      <a:pt x="12" y="0"/>
                    </a:lnTo>
                    <a:lnTo>
                      <a:pt x="7" y="1"/>
                    </a:lnTo>
                    <a:lnTo>
                      <a:pt x="7" y="1"/>
                    </a:lnTo>
                    <a:lnTo>
                      <a:pt x="2" y="4"/>
                    </a:lnTo>
                    <a:lnTo>
                      <a:pt x="0" y="9"/>
                    </a:lnTo>
                    <a:lnTo>
                      <a:pt x="0" y="13"/>
                    </a:lnTo>
                    <a:lnTo>
                      <a:pt x="2" y="17"/>
                    </a:lnTo>
                    <a:lnTo>
                      <a:pt x="2" y="17"/>
                    </a:lnTo>
                    <a:lnTo>
                      <a:pt x="5" y="22"/>
                    </a:lnTo>
                    <a:lnTo>
                      <a:pt x="12" y="24"/>
                    </a:lnTo>
                    <a:lnTo>
                      <a:pt x="12" y="24"/>
                    </a:lnTo>
                    <a:lnTo>
                      <a:pt x="18" y="22"/>
                    </a:lnTo>
                    <a:lnTo>
                      <a:pt x="18" y="22"/>
                    </a:lnTo>
                    <a:lnTo>
                      <a:pt x="22" y="19"/>
                    </a:lnTo>
                    <a:lnTo>
                      <a:pt x="23" y="16"/>
                    </a:lnTo>
                    <a:lnTo>
                      <a:pt x="23" y="11"/>
                    </a:lnTo>
                    <a:lnTo>
                      <a:pt x="23" y="6"/>
                    </a:lnTo>
                    <a:lnTo>
                      <a:pt x="23" y="6"/>
                    </a:lnTo>
                    <a:lnTo>
                      <a:pt x="18" y="1"/>
                    </a:lnTo>
                    <a:lnTo>
                      <a:pt x="1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8" name="Google Shape;618;p42"/>
              <p:cNvSpPr/>
              <p:nvPr/>
            </p:nvSpPr>
            <p:spPr>
              <a:xfrm>
                <a:off x="4859337" y="3735387"/>
                <a:ext cx="12700" cy="14288"/>
              </a:xfrm>
              <a:custGeom>
                <a:rect b="b" l="l" r="r" t="t"/>
                <a:pathLst>
                  <a:path extrusionOk="0" h="18" w="18">
                    <a:moveTo>
                      <a:pt x="10" y="0"/>
                    </a:moveTo>
                    <a:lnTo>
                      <a:pt x="10" y="0"/>
                    </a:lnTo>
                    <a:lnTo>
                      <a:pt x="5" y="2"/>
                    </a:lnTo>
                    <a:lnTo>
                      <a:pt x="5" y="2"/>
                    </a:lnTo>
                    <a:lnTo>
                      <a:pt x="2" y="3"/>
                    </a:lnTo>
                    <a:lnTo>
                      <a:pt x="2" y="6"/>
                    </a:lnTo>
                    <a:lnTo>
                      <a:pt x="0" y="10"/>
                    </a:lnTo>
                    <a:lnTo>
                      <a:pt x="2" y="13"/>
                    </a:lnTo>
                    <a:lnTo>
                      <a:pt x="2" y="13"/>
                    </a:lnTo>
                    <a:lnTo>
                      <a:pt x="5" y="16"/>
                    </a:lnTo>
                    <a:lnTo>
                      <a:pt x="10" y="18"/>
                    </a:lnTo>
                    <a:lnTo>
                      <a:pt x="10" y="18"/>
                    </a:lnTo>
                    <a:lnTo>
                      <a:pt x="13" y="16"/>
                    </a:lnTo>
                    <a:lnTo>
                      <a:pt x="13" y="16"/>
                    </a:lnTo>
                    <a:lnTo>
                      <a:pt x="16" y="15"/>
                    </a:lnTo>
                    <a:lnTo>
                      <a:pt x="18" y="11"/>
                    </a:lnTo>
                    <a:lnTo>
                      <a:pt x="18" y="8"/>
                    </a:lnTo>
                    <a:lnTo>
                      <a:pt x="16" y="5"/>
                    </a:lnTo>
                    <a:lnTo>
                      <a:pt x="16" y="5"/>
                    </a:lnTo>
                    <a:lnTo>
                      <a:pt x="13" y="2"/>
                    </a:lnTo>
                    <a:lnTo>
                      <a:pt x="10" y="0"/>
                    </a:lnTo>
                    <a:close/>
                  </a:path>
                </a:pathLst>
              </a:custGeom>
              <a:solidFill>
                <a:srgbClr val="90745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9" name="Google Shape;619;p42"/>
              <p:cNvSpPr/>
              <p:nvPr/>
            </p:nvSpPr>
            <p:spPr>
              <a:xfrm>
                <a:off x="4859337" y="3735387"/>
                <a:ext cx="12700" cy="14288"/>
              </a:xfrm>
              <a:custGeom>
                <a:rect b="b" l="l" r="r" t="t"/>
                <a:pathLst>
                  <a:path extrusionOk="0" h="18" w="18">
                    <a:moveTo>
                      <a:pt x="10" y="0"/>
                    </a:moveTo>
                    <a:lnTo>
                      <a:pt x="10" y="0"/>
                    </a:lnTo>
                    <a:lnTo>
                      <a:pt x="5" y="2"/>
                    </a:lnTo>
                    <a:lnTo>
                      <a:pt x="5" y="2"/>
                    </a:lnTo>
                    <a:lnTo>
                      <a:pt x="2" y="3"/>
                    </a:lnTo>
                    <a:lnTo>
                      <a:pt x="2" y="6"/>
                    </a:lnTo>
                    <a:lnTo>
                      <a:pt x="0" y="10"/>
                    </a:lnTo>
                    <a:lnTo>
                      <a:pt x="2" y="13"/>
                    </a:lnTo>
                    <a:lnTo>
                      <a:pt x="2" y="13"/>
                    </a:lnTo>
                    <a:lnTo>
                      <a:pt x="5" y="16"/>
                    </a:lnTo>
                    <a:lnTo>
                      <a:pt x="10" y="18"/>
                    </a:lnTo>
                    <a:lnTo>
                      <a:pt x="10" y="18"/>
                    </a:lnTo>
                    <a:lnTo>
                      <a:pt x="13" y="16"/>
                    </a:lnTo>
                    <a:lnTo>
                      <a:pt x="13" y="16"/>
                    </a:lnTo>
                    <a:lnTo>
                      <a:pt x="16" y="15"/>
                    </a:lnTo>
                    <a:lnTo>
                      <a:pt x="18" y="11"/>
                    </a:lnTo>
                    <a:lnTo>
                      <a:pt x="18" y="8"/>
                    </a:lnTo>
                    <a:lnTo>
                      <a:pt x="16" y="5"/>
                    </a:lnTo>
                    <a:lnTo>
                      <a:pt x="16" y="5"/>
                    </a:lnTo>
                    <a:lnTo>
                      <a:pt x="13" y="2"/>
                    </a:lnTo>
                    <a:lnTo>
                      <a:pt x="1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0" name="Google Shape;620;p42"/>
              <p:cNvSpPr/>
              <p:nvPr/>
            </p:nvSpPr>
            <p:spPr>
              <a:xfrm>
                <a:off x="4865687" y="3779837"/>
                <a:ext cx="14288" cy="12700"/>
              </a:xfrm>
              <a:custGeom>
                <a:rect b="b" l="l" r="r" t="t"/>
                <a:pathLst>
                  <a:path extrusionOk="0" h="17" w="18">
                    <a:moveTo>
                      <a:pt x="8" y="0"/>
                    </a:moveTo>
                    <a:lnTo>
                      <a:pt x="8" y="0"/>
                    </a:lnTo>
                    <a:lnTo>
                      <a:pt x="5" y="2"/>
                    </a:lnTo>
                    <a:lnTo>
                      <a:pt x="5" y="2"/>
                    </a:lnTo>
                    <a:lnTo>
                      <a:pt x="1" y="4"/>
                    </a:lnTo>
                    <a:lnTo>
                      <a:pt x="0" y="7"/>
                    </a:lnTo>
                    <a:lnTo>
                      <a:pt x="0" y="10"/>
                    </a:lnTo>
                    <a:lnTo>
                      <a:pt x="1" y="13"/>
                    </a:lnTo>
                    <a:lnTo>
                      <a:pt x="1" y="13"/>
                    </a:lnTo>
                    <a:lnTo>
                      <a:pt x="5" y="17"/>
                    </a:lnTo>
                    <a:lnTo>
                      <a:pt x="8" y="17"/>
                    </a:lnTo>
                    <a:lnTo>
                      <a:pt x="8" y="17"/>
                    </a:lnTo>
                    <a:lnTo>
                      <a:pt x="13" y="17"/>
                    </a:lnTo>
                    <a:lnTo>
                      <a:pt x="13" y="17"/>
                    </a:lnTo>
                    <a:lnTo>
                      <a:pt x="16" y="13"/>
                    </a:lnTo>
                    <a:lnTo>
                      <a:pt x="16" y="12"/>
                    </a:lnTo>
                    <a:lnTo>
                      <a:pt x="18" y="8"/>
                    </a:lnTo>
                    <a:lnTo>
                      <a:pt x="16" y="5"/>
                    </a:lnTo>
                    <a:lnTo>
                      <a:pt x="16" y="5"/>
                    </a:lnTo>
                    <a:lnTo>
                      <a:pt x="13" y="2"/>
                    </a:lnTo>
                    <a:lnTo>
                      <a:pt x="8" y="0"/>
                    </a:lnTo>
                    <a:close/>
                  </a:path>
                </a:pathLst>
              </a:custGeom>
              <a:solidFill>
                <a:srgbClr val="90745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1" name="Google Shape;621;p42"/>
              <p:cNvSpPr/>
              <p:nvPr/>
            </p:nvSpPr>
            <p:spPr>
              <a:xfrm>
                <a:off x="4865687" y="3779837"/>
                <a:ext cx="14288" cy="12700"/>
              </a:xfrm>
              <a:custGeom>
                <a:rect b="b" l="l" r="r" t="t"/>
                <a:pathLst>
                  <a:path extrusionOk="0" h="17" w="18">
                    <a:moveTo>
                      <a:pt x="8" y="0"/>
                    </a:moveTo>
                    <a:lnTo>
                      <a:pt x="8" y="0"/>
                    </a:lnTo>
                    <a:lnTo>
                      <a:pt x="5" y="2"/>
                    </a:lnTo>
                    <a:lnTo>
                      <a:pt x="5" y="2"/>
                    </a:lnTo>
                    <a:lnTo>
                      <a:pt x="1" y="4"/>
                    </a:lnTo>
                    <a:lnTo>
                      <a:pt x="0" y="7"/>
                    </a:lnTo>
                    <a:lnTo>
                      <a:pt x="0" y="10"/>
                    </a:lnTo>
                    <a:lnTo>
                      <a:pt x="1" y="13"/>
                    </a:lnTo>
                    <a:lnTo>
                      <a:pt x="1" y="13"/>
                    </a:lnTo>
                    <a:lnTo>
                      <a:pt x="5" y="17"/>
                    </a:lnTo>
                    <a:lnTo>
                      <a:pt x="8" y="17"/>
                    </a:lnTo>
                    <a:lnTo>
                      <a:pt x="8" y="17"/>
                    </a:lnTo>
                    <a:lnTo>
                      <a:pt x="13" y="17"/>
                    </a:lnTo>
                    <a:lnTo>
                      <a:pt x="13" y="17"/>
                    </a:lnTo>
                    <a:lnTo>
                      <a:pt x="16" y="13"/>
                    </a:lnTo>
                    <a:lnTo>
                      <a:pt x="16" y="12"/>
                    </a:lnTo>
                    <a:lnTo>
                      <a:pt x="18" y="8"/>
                    </a:lnTo>
                    <a:lnTo>
                      <a:pt x="16" y="5"/>
                    </a:lnTo>
                    <a:lnTo>
                      <a:pt x="16" y="5"/>
                    </a:lnTo>
                    <a:lnTo>
                      <a:pt x="13" y="2"/>
                    </a:lnTo>
                    <a:lnTo>
                      <a:pt x="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2" name="Google Shape;622;p42"/>
              <p:cNvSpPr/>
              <p:nvPr/>
            </p:nvSpPr>
            <p:spPr>
              <a:xfrm>
                <a:off x="4854575" y="3797300"/>
                <a:ext cx="12700" cy="14288"/>
              </a:xfrm>
              <a:custGeom>
                <a:rect b="b" l="l" r="r" t="t"/>
                <a:pathLst>
                  <a:path extrusionOk="0" h="18" w="16">
                    <a:moveTo>
                      <a:pt x="8" y="0"/>
                    </a:moveTo>
                    <a:lnTo>
                      <a:pt x="8" y="0"/>
                    </a:lnTo>
                    <a:lnTo>
                      <a:pt x="5" y="2"/>
                    </a:lnTo>
                    <a:lnTo>
                      <a:pt x="5" y="2"/>
                    </a:lnTo>
                    <a:lnTo>
                      <a:pt x="2" y="4"/>
                    </a:lnTo>
                    <a:lnTo>
                      <a:pt x="0" y="7"/>
                    </a:lnTo>
                    <a:lnTo>
                      <a:pt x="0" y="10"/>
                    </a:lnTo>
                    <a:lnTo>
                      <a:pt x="2" y="13"/>
                    </a:lnTo>
                    <a:lnTo>
                      <a:pt x="2" y="13"/>
                    </a:lnTo>
                    <a:lnTo>
                      <a:pt x="5" y="17"/>
                    </a:lnTo>
                    <a:lnTo>
                      <a:pt x="8" y="18"/>
                    </a:lnTo>
                    <a:lnTo>
                      <a:pt x="8" y="18"/>
                    </a:lnTo>
                    <a:lnTo>
                      <a:pt x="13" y="17"/>
                    </a:lnTo>
                    <a:lnTo>
                      <a:pt x="13" y="17"/>
                    </a:lnTo>
                    <a:lnTo>
                      <a:pt x="15" y="15"/>
                    </a:lnTo>
                    <a:lnTo>
                      <a:pt x="16" y="12"/>
                    </a:lnTo>
                    <a:lnTo>
                      <a:pt x="16" y="9"/>
                    </a:lnTo>
                    <a:lnTo>
                      <a:pt x="16" y="5"/>
                    </a:lnTo>
                    <a:lnTo>
                      <a:pt x="16" y="5"/>
                    </a:lnTo>
                    <a:lnTo>
                      <a:pt x="13" y="2"/>
                    </a:lnTo>
                    <a:lnTo>
                      <a:pt x="8" y="0"/>
                    </a:lnTo>
                    <a:close/>
                  </a:path>
                </a:pathLst>
              </a:custGeom>
              <a:solidFill>
                <a:srgbClr val="90745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3" name="Google Shape;623;p42"/>
              <p:cNvSpPr/>
              <p:nvPr/>
            </p:nvSpPr>
            <p:spPr>
              <a:xfrm>
                <a:off x="4854575" y="3797300"/>
                <a:ext cx="12700" cy="14288"/>
              </a:xfrm>
              <a:custGeom>
                <a:rect b="b" l="l" r="r" t="t"/>
                <a:pathLst>
                  <a:path extrusionOk="0" h="18" w="16">
                    <a:moveTo>
                      <a:pt x="8" y="0"/>
                    </a:moveTo>
                    <a:lnTo>
                      <a:pt x="8" y="0"/>
                    </a:lnTo>
                    <a:lnTo>
                      <a:pt x="5" y="2"/>
                    </a:lnTo>
                    <a:lnTo>
                      <a:pt x="5" y="2"/>
                    </a:lnTo>
                    <a:lnTo>
                      <a:pt x="2" y="4"/>
                    </a:lnTo>
                    <a:lnTo>
                      <a:pt x="0" y="7"/>
                    </a:lnTo>
                    <a:lnTo>
                      <a:pt x="0" y="10"/>
                    </a:lnTo>
                    <a:lnTo>
                      <a:pt x="2" y="13"/>
                    </a:lnTo>
                    <a:lnTo>
                      <a:pt x="2" y="13"/>
                    </a:lnTo>
                    <a:lnTo>
                      <a:pt x="5" y="17"/>
                    </a:lnTo>
                    <a:lnTo>
                      <a:pt x="8" y="18"/>
                    </a:lnTo>
                    <a:lnTo>
                      <a:pt x="8" y="18"/>
                    </a:lnTo>
                    <a:lnTo>
                      <a:pt x="13" y="17"/>
                    </a:lnTo>
                    <a:lnTo>
                      <a:pt x="13" y="17"/>
                    </a:lnTo>
                    <a:lnTo>
                      <a:pt x="15" y="15"/>
                    </a:lnTo>
                    <a:lnTo>
                      <a:pt x="16" y="12"/>
                    </a:lnTo>
                    <a:lnTo>
                      <a:pt x="16" y="9"/>
                    </a:lnTo>
                    <a:lnTo>
                      <a:pt x="16" y="5"/>
                    </a:lnTo>
                    <a:lnTo>
                      <a:pt x="16" y="5"/>
                    </a:lnTo>
                    <a:lnTo>
                      <a:pt x="13" y="2"/>
                    </a:lnTo>
                    <a:lnTo>
                      <a:pt x="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4" name="Google Shape;624;p42"/>
              <p:cNvSpPr/>
              <p:nvPr/>
            </p:nvSpPr>
            <p:spPr>
              <a:xfrm>
                <a:off x="4830762" y="3868737"/>
                <a:ext cx="19050" cy="17463"/>
              </a:xfrm>
              <a:custGeom>
                <a:rect b="b" l="l" r="r" t="t"/>
                <a:pathLst>
                  <a:path extrusionOk="0" h="23" w="25">
                    <a:moveTo>
                      <a:pt x="13" y="0"/>
                    </a:moveTo>
                    <a:lnTo>
                      <a:pt x="13" y="0"/>
                    </a:lnTo>
                    <a:lnTo>
                      <a:pt x="8" y="0"/>
                    </a:lnTo>
                    <a:lnTo>
                      <a:pt x="5" y="3"/>
                    </a:lnTo>
                    <a:lnTo>
                      <a:pt x="2" y="7"/>
                    </a:lnTo>
                    <a:lnTo>
                      <a:pt x="0" y="11"/>
                    </a:lnTo>
                    <a:lnTo>
                      <a:pt x="0" y="11"/>
                    </a:lnTo>
                    <a:lnTo>
                      <a:pt x="2" y="15"/>
                    </a:lnTo>
                    <a:lnTo>
                      <a:pt x="4" y="20"/>
                    </a:lnTo>
                    <a:lnTo>
                      <a:pt x="7" y="23"/>
                    </a:lnTo>
                    <a:lnTo>
                      <a:pt x="12" y="23"/>
                    </a:lnTo>
                    <a:lnTo>
                      <a:pt x="12" y="23"/>
                    </a:lnTo>
                    <a:lnTo>
                      <a:pt x="13" y="23"/>
                    </a:lnTo>
                    <a:lnTo>
                      <a:pt x="13" y="23"/>
                    </a:lnTo>
                    <a:lnTo>
                      <a:pt x="17" y="23"/>
                    </a:lnTo>
                    <a:lnTo>
                      <a:pt x="20" y="21"/>
                    </a:lnTo>
                    <a:lnTo>
                      <a:pt x="23" y="16"/>
                    </a:lnTo>
                    <a:lnTo>
                      <a:pt x="25" y="13"/>
                    </a:lnTo>
                    <a:lnTo>
                      <a:pt x="25" y="13"/>
                    </a:lnTo>
                    <a:lnTo>
                      <a:pt x="25" y="8"/>
                    </a:lnTo>
                    <a:lnTo>
                      <a:pt x="21" y="3"/>
                    </a:lnTo>
                    <a:lnTo>
                      <a:pt x="18" y="2"/>
                    </a:lnTo>
                    <a:lnTo>
                      <a:pt x="13" y="0"/>
                    </a:lnTo>
                    <a:lnTo>
                      <a:pt x="13" y="0"/>
                    </a:lnTo>
                    <a:lnTo>
                      <a:pt x="13" y="0"/>
                    </a:lnTo>
                    <a:close/>
                  </a:path>
                </a:pathLst>
              </a:custGeom>
              <a:solidFill>
                <a:srgbClr val="90745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5" name="Google Shape;625;p42"/>
              <p:cNvSpPr/>
              <p:nvPr/>
            </p:nvSpPr>
            <p:spPr>
              <a:xfrm>
                <a:off x="4830762" y="3868737"/>
                <a:ext cx="19050" cy="17463"/>
              </a:xfrm>
              <a:custGeom>
                <a:rect b="b" l="l" r="r" t="t"/>
                <a:pathLst>
                  <a:path extrusionOk="0" h="23" w="25">
                    <a:moveTo>
                      <a:pt x="13" y="0"/>
                    </a:moveTo>
                    <a:lnTo>
                      <a:pt x="13" y="0"/>
                    </a:lnTo>
                    <a:lnTo>
                      <a:pt x="8" y="0"/>
                    </a:lnTo>
                    <a:lnTo>
                      <a:pt x="5" y="3"/>
                    </a:lnTo>
                    <a:lnTo>
                      <a:pt x="2" y="7"/>
                    </a:lnTo>
                    <a:lnTo>
                      <a:pt x="0" y="11"/>
                    </a:lnTo>
                    <a:lnTo>
                      <a:pt x="0" y="11"/>
                    </a:lnTo>
                    <a:lnTo>
                      <a:pt x="2" y="15"/>
                    </a:lnTo>
                    <a:lnTo>
                      <a:pt x="4" y="20"/>
                    </a:lnTo>
                    <a:lnTo>
                      <a:pt x="7" y="23"/>
                    </a:lnTo>
                    <a:lnTo>
                      <a:pt x="12" y="23"/>
                    </a:lnTo>
                    <a:lnTo>
                      <a:pt x="12" y="23"/>
                    </a:lnTo>
                    <a:lnTo>
                      <a:pt x="13" y="23"/>
                    </a:lnTo>
                    <a:lnTo>
                      <a:pt x="13" y="23"/>
                    </a:lnTo>
                    <a:lnTo>
                      <a:pt x="17" y="23"/>
                    </a:lnTo>
                    <a:lnTo>
                      <a:pt x="20" y="21"/>
                    </a:lnTo>
                    <a:lnTo>
                      <a:pt x="23" y="16"/>
                    </a:lnTo>
                    <a:lnTo>
                      <a:pt x="25" y="13"/>
                    </a:lnTo>
                    <a:lnTo>
                      <a:pt x="25" y="13"/>
                    </a:lnTo>
                    <a:lnTo>
                      <a:pt x="25" y="8"/>
                    </a:lnTo>
                    <a:lnTo>
                      <a:pt x="21" y="3"/>
                    </a:lnTo>
                    <a:lnTo>
                      <a:pt x="18" y="2"/>
                    </a:lnTo>
                    <a:lnTo>
                      <a:pt x="13" y="0"/>
                    </a:lnTo>
                    <a:lnTo>
                      <a:pt x="13" y="0"/>
                    </a:lnTo>
                    <a:lnTo>
                      <a:pt x="1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6" name="Google Shape;626;p42"/>
              <p:cNvSpPr/>
              <p:nvPr/>
            </p:nvSpPr>
            <p:spPr>
              <a:xfrm>
                <a:off x="4784725" y="3910012"/>
                <a:ext cx="19050" cy="20638"/>
              </a:xfrm>
              <a:custGeom>
                <a:rect b="b" l="l" r="r" t="t"/>
                <a:pathLst>
                  <a:path extrusionOk="0" h="24" w="23">
                    <a:moveTo>
                      <a:pt x="12" y="0"/>
                    </a:moveTo>
                    <a:lnTo>
                      <a:pt x="12" y="0"/>
                    </a:lnTo>
                    <a:lnTo>
                      <a:pt x="7" y="0"/>
                    </a:lnTo>
                    <a:lnTo>
                      <a:pt x="3" y="3"/>
                    </a:lnTo>
                    <a:lnTo>
                      <a:pt x="0" y="6"/>
                    </a:lnTo>
                    <a:lnTo>
                      <a:pt x="0" y="11"/>
                    </a:lnTo>
                    <a:lnTo>
                      <a:pt x="0" y="11"/>
                    </a:lnTo>
                    <a:lnTo>
                      <a:pt x="0" y="14"/>
                    </a:lnTo>
                    <a:lnTo>
                      <a:pt x="2" y="19"/>
                    </a:lnTo>
                    <a:lnTo>
                      <a:pt x="5" y="23"/>
                    </a:lnTo>
                    <a:lnTo>
                      <a:pt x="10" y="24"/>
                    </a:lnTo>
                    <a:lnTo>
                      <a:pt x="10" y="24"/>
                    </a:lnTo>
                    <a:lnTo>
                      <a:pt x="12" y="24"/>
                    </a:lnTo>
                    <a:lnTo>
                      <a:pt x="12" y="24"/>
                    </a:lnTo>
                    <a:lnTo>
                      <a:pt x="17" y="23"/>
                    </a:lnTo>
                    <a:lnTo>
                      <a:pt x="20" y="21"/>
                    </a:lnTo>
                    <a:lnTo>
                      <a:pt x="21" y="18"/>
                    </a:lnTo>
                    <a:lnTo>
                      <a:pt x="23" y="13"/>
                    </a:lnTo>
                    <a:lnTo>
                      <a:pt x="23" y="13"/>
                    </a:lnTo>
                    <a:lnTo>
                      <a:pt x="23" y="8"/>
                    </a:lnTo>
                    <a:lnTo>
                      <a:pt x="20" y="5"/>
                    </a:lnTo>
                    <a:lnTo>
                      <a:pt x="17" y="1"/>
                    </a:lnTo>
                    <a:lnTo>
                      <a:pt x="13" y="0"/>
                    </a:lnTo>
                    <a:lnTo>
                      <a:pt x="13" y="0"/>
                    </a:lnTo>
                    <a:lnTo>
                      <a:pt x="12" y="0"/>
                    </a:lnTo>
                    <a:close/>
                  </a:path>
                </a:pathLst>
              </a:custGeom>
              <a:solidFill>
                <a:srgbClr val="90745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7" name="Google Shape;627;p42"/>
              <p:cNvSpPr/>
              <p:nvPr/>
            </p:nvSpPr>
            <p:spPr>
              <a:xfrm>
                <a:off x="4784725" y="3910012"/>
                <a:ext cx="19050" cy="20638"/>
              </a:xfrm>
              <a:custGeom>
                <a:rect b="b" l="l" r="r" t="t"/>
                <a:pathLst>
                  <a:path extrusionOk="0" h="24" w="23">
                    <a:moveTo>
                      <a:pt x="12" y="0"/>
                    </a:moveTo>
                    <a:lnTo>
                      <a:pt x="12" y="0"/>
                    </a:lnTo>
                    <a:lnTo>
                      <a:pt x="7" y="0"/>
                    </a:lnTo>
                    <a:lnTo>
                      <a:pt x="3" y="3"/>
                    </a:lnTo>
                    <a:lnTo>
                      <a:pt x="0" y="6"/>
                    </a:lnTo>
                    <a:lnTo>
                      <a:pt x="0" y="11"/>
                    </a:lnTo>
                    <a:lnTo>
                      <a:pt x="0" y="11"/>
                    </a:lnTo>
                    <a:lnTo>
                      <a:pt x="0" y="14"/>
                    </a:lnTo>
                    <a:lnTo>
                      <a:pt x="2" y="19"/>
                    </a:lnTo>
                    <a:lnTo>
                      <a:pt x="5" y="23"/>
                    </a:lnTo>
                    <a:lnTo>
                      <a:pt x="10" y="24"/>
                    </a:lnTo>
                    <a:lnTo>
                      <a:pt x="10" y="24"/>
                    </a:lnTo>
                    <a:lnTo>
                      <a:pt x="12" y="24"/>
                    </a:lnTo>
                    <a:lnTo>
                      <a:pt x="12" y="24"/>
                    </a:lnTo>
                    <a:lnTo>
                      <a:pt x="17" y="23"/>
                    </a:lnTo>
                    <a:lnTo>
                      <a:pt x="20" y="21"/>
                    </a:lnTo>
                    <a:lnTo>
                      <a:pt x="21" y="18"/>
                    </a:lnTo>
                    <a:lnTo>
                      <a:pt x="23" y="13"/>
                    </a:lnTo>
                    <a:lnTo>
                      <a:pt x="23" y="13"/>
                    </a:lnTo>
                    <a:lnTo>
                      <a:pt x="23" y="8"/>
                    </a:lnTo>
                    <a:lnTo>
                      <a:pt x="20" y="5"/>
                    </a:lnTo>
                    <a:lnTo>
                      <a:pt x="17" y="1"/>
                    </a:lnTo>
                    <a:lnTo>
                      <a:pt x="13" y="0"/>
                    </a:lnTo>
                    <a:lnTo>
                      <a:pt x="13" y="0"/>
                    </a:lnTo>
                    <a:lnTo>
                      <a:pt x="1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8" name="Google Shape;628;p42"/>
              <p:cNvSpPr/>
              <p:nvPr/>
            </p:nvSpPr>
            <p:spPr>
              <a:xfrm>
                <a:off x="4841875" y="3848100"/>
                <a:ext cx="12700" cy="12700"/>
              </a:xfrm>
              <a:custGeom>
                <a:rect b="b" l="l" r="r" t="t"/>
                <a:pathLst>
                  <a:path extrusionOk="0" h="16" w="16">
                    <a:moveTo>
                      <a:pt x="8" y="0"/>
                    </a:moveTo>
                    <a:lnTo>
                      <a:pt x="8" y="0"/>
                    </a:lnTo>
                    <a:lnTo>
                      <a:pt x="5" y="0"/>
                    </a:lnTo>
                    <a:lnTo>
                      <a:pt x="3" y="1"/>
                    </a:lnTo>
                    <a:lnTo>
                      <a:pt x="0" y="4"/>
                    </a:lnTo>
                    <a:lnTo>
                      <a:pt x="0" y="8"/>
                    </a:lnTo>
                    <a:lnTo>
                      <a:pt x="0" y="8"/>
                    </a:lnTo>
                    <a:lnTo>
                      <a:pt x="0" y="11"/>
                    </a:lnTo>
                    <a:lnTo>
                      <a:pt x="2" y="13"/>
                    </a:lnTo>
                    <a:lnTo>
                      <a:pt x="5" y="16"/>
                    </a:lnTo>
                    <a:lnTo>
                      <a:pt x="8" y="16"/>
                    </a:lnTo>
                    <a:lnTo>
                      <a:pt x="8" y="16"/>
                    </a:lnTo>
                    <a:lnTo>
                      <a:pt x="8" y="16"/>
                    </a:lnTo>
                    <a:lnTo>
                      <a:pt x="8" y="16"/>
                    </a:lnTo>
                    <a:lnTo>
                      <a:pt x="11" y="16"/>
                    </a:lnTo>
                    <a:lnTo>
                      <a:pt x="15" y="14"/>
                    </a:lnTo>
                    <a:lnTo>
                      <a:pt x="16" y="11"/>
                    </a:lnTo>
                    <a:lnTo>
                      <a:pt x="16" y="8"/>
                    </a:lnTo>
                    <a:lnTo>
                      <a:pt x="16" y="8"/>
                    </a:lnTo>
                    <a:lnTo>
                      <a:pt x="16" y="4"/>
                    </a:lnTo>
                    <a:lnTo>
                      <a:pt x="15" y="3"/>
                    </a:lnTo>
                    <a:lnTo>
                      <a:pt x="13" y="0"/>
                    </a:lnTo>
                    <a:lnTo>
                      <a:pt x="10" y="0"/>
                    </a:lnTo>
                    <a:lnTo>
                      <a:pt x="10" y="0"/>
                    </a:lnTo>
                    <a:lnTo>
                      <a:pt x="8" y="0"/>
                    </a:lnTo>
                    <a:close/>
                  </a:path>
                </a:pathLst>
              </a:custGeom>
              <a:solidFill>
                <a:srgbClr val="90745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9" name="Google Shape;629;p42"/>
              <p:cNvSpPr/>
              <p:nvPr/>
            </p:nvSpPr>
            <p:spPr>
              <a:xfrm>
                <a:off x="4841875" y="3848100"/>
                <a:ext cx="12700" cy="12700"/>
              </a:xfrm>
              <a:custGeom>
                <a:rect b="b" l="l" r="r" t="t"/>
                <a:pathLst>
                  <a:path extrusionOk="0" h="16" w="16">
                    <a:moveTo>
                      <a:pt x="8" y="0"/>
                    </a:moveTo>
                    <a:lnTo>
                      <a:pt x="8" y="0"/>
                    </a:lnTo>
                    <a:lnTo>
                      <a:pt x="5" y="0"/>
                    </a:lnTo>
                    <a:lnTo>
                      <a:pt x="3" y="1"/>
                    </a:lnTo>
                    <a:lnTo>
                      <a:pt x="0" y="4"/>
                    </a:lnTo>
                    <a:lnTo>
                      <a:pt x="0" y="8"/>
                    </a:lnTo>
                    <a:lnTo>
                      <a:pt x="0" y="8"/>
                    </a:lnTo>
                    <a:lnTo>
                      <a:pt x="0" y="11"/>
                    </a:lnTo>
                    <a:lnTo>
                      <a:pt x="2" y="13"/>
                    </a:lnTo>
                    <a:lnTo>
                      <a:pt x="5" y="16"/>
                    </a:lnTo>
                    <a:lnTo>
                      <a:pt x="8" y="16"/>
                    </a:lnTo>
                    <a:lnTo>
                      <a:pt x="8" y="16"/>
                    </a:lnTo>
                    <a:lnTo>
                      <a:pt x="8" y="16"/>
                    </a:lnTo>
                    <a:lnTo>
                      <a:pt x="8" y="16"/>
                    </a:lnTo>
                    <a:lnTo>
                      <a:pt x="11" y="16"/>
                    </a:lnTo>
                    <a:lnTo>
                      <a:pt x="15" y="14"/>
                    </a:lnTo>
                    <a:lnTo>
                      <a:pt x="16" y="11"/>
                    </a:lnTo>
                    <a:lnTo>
                      <a:pt x="16" y="8"/>
                    </a:lnTo>
                    <a:lnTo>
                      <a:pt x="16" y="8"/>
                    </a:lnTo>
                    <a:lnTo>
                      <a:pt x="16" y="4"/>
                    </a:lnTo>
                    <a:lnTo>
                      <a:pt x="15" y="3"/>
                    </a:lnTo>
                    <a:lnTo>
                      <a:pt x="13" y="0"/>
                    </a:lnTo>
                    <a:lnTo>
                      <a:pt x="10" y="0"/>
                    </a:lnTo>
                    <a:lnTo>
                      <a:pt x="10" y="0"/>
                    </a:lnTo>
                    <a:lnTo>
                      <a:pt x="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0" name="Google Shape;630;p42"/>
              <p:cNvSpPr/>
              <p:nvPr/>
            </p:nvSpPr>
            <p:spPr>
              <a:xfrm>
                <a:off x="4824412" y="3889375"/>
                <a:ext cx="14288" cy="12700"/>
              </a:xfrm>
              <a:custGeom>
                <a:rect b="b" l="l" r="r" t="t"/>
                <a:pathLst>
                  <a:path extrusionOk="0" h="18" w="18">
                    <a:moveTo>
                      <a:pt x="8" y="0"/>
                    </a:moveTo>
                    <a:lnTo>
                      <a:pt x="8" y="0"/>
                    </a:lnTo>
                    <a:lnTo>
                      <a:pt x="5" y="2"/>
                    </a:lnTo>
                    <a:lnTo>
                      <a:pt x="3" y="3"/>
                    </a:lnTo>
                    <a:lnTo>
                      <a:pt x="2" y="5"/>
                    </a:lnTo>
                    <a:lnTo>
                      <a:pt x="0" y="8"/>
                    </a:lnTo>
                    <a:lnTo>
                      <a:pt x="0" y="8"/>
                    </a:lnTo>
                    <a:lnTo>
                      <a:pt x="0" y="11"/>
                    </a:lnTo>
                    <a:lnTo>
                      <a:pt x="2" y="15"/>
                    </a:lnTo>
                    <a:lnTo>
                      <a:pt x="5" y="16"/>
                    </a:lnTo>
                    <a:lnTo>
                      <a:pt x="8" y="18"/>
                    </a:lnTo>
                    <a:lnTo>
                      <a:pt x="8" y="18"/>
                    </a:lnTo>
                    <a:lnTo>
                      <a:pt x="8" y="18"/>
                    </a:lnTo>
                    <a:lnTo>
                      <a:pt x="8" y="18"/>
                    </a:lnTo>
                    <a:lnTo>
                      <a:pt x="12" y="16"/>
                    </a:lnTo>
                    <a:lnTo>
                      <a:pt x="15" y="15"/>
                    </a:lnTo>
                    <a:lnTo>
                      <a:pt x="16" y="13"/>
                    </a:lnTo>
                    <a:lnTo>
                      <a:pt x="18" y="10"/>
                    </a:lnTo>
                    <a:lnTo>
                      <a:pt x="18" y="10"/>
                    </a:lnTo>
                    <a:lnTo>
                      <a:pt x="16" y="7"/>
                    </a:lnTo>
                    <a:lnTo>
                      <a:pt x="15" y="3"/>
                    </a:lnTo>
                    <a:lnTo>
                      <a:pt x="13" y="2"/>
                    </a:lnTo>
                    <a:lnTo>
                      <a:pt x="10" y="0"/>
                    </a:lnTo>
                    <a:lnTo>
                      <a:pt x="10" y="0"/>
                    </a:lnTo>
                    <a:lnTo>
                      <a:pt x="8" y="0"/>
                    </a:lnTo>
                    <a:close/>
                  </a:path>
                </a:pathLst>
              </a:custGeom>
              <a:solidFill>
                <a:srgbClr val="90745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1" name="Google Shape;631;p42"/>
              <p:cNvSpPr/>
              <p:nvPr/>
            </p:nvSpPr>
            <p:spPr>
              <a:xfrm>
                <a:off x="4824412" y="3889375"/>
                <a:ext cx="14288" cy="12700"/>
              </a:xfrm>
              <a:custGeom>
                <a:rect b="b" l="l" r="r" t="t"/>
                <a:pathLst>
                  <a:path extrusionOk="0" h="18" w="18">
                    <a:moveTo>
                      <a:pt x="8" y="0"/>
                    </a:moveTo>
                    <a:lnTo>
                      <a:pt x="8" y="0"/>
                    </a:lnTo>
                    <a:lnTo>
                      <a:pt x="5" y="2"/>
                    </a:lnTo>
                    <a:lnTo>
                      <a:pt x="3" y="3"/>
                    </a:lnTo>
                    <a:lnTo>
                      <a:pt x="2" y="5"/>
                    </a:lnTo>
                    <a:lnTo>
                      <a:pt x="0" y="8"/>
                    </a:lnTo>
                    <a:lnTo>
                      <a:pt x="0" y="8"/>
                    </a:lnTo>
                    <a:lnTo>
                      <a:pt x="0" y="11"/>
                    </a:lnTo>
                    <a:lnTo>
                      <a:pt x="2" y="15"/>
                    </a:lnTo>
                    <a:lnTo>
                      <a:pt x="5" y="16"/>
                    </a:lnTo>
                    <a:lnTo>
                      <a:pt x="8" y="18"/>
                    </a:lnTo>
                    <a:lnTo>
                      <a:pt x="8" y="18"/>
                    </a:lnTo>
                    <a:lnTo>
                      <a:pt x="8" y="18"/>
                    </a:lnTo>
                    <a:lnTo>
                      <a:pt x="8" y="18"/>
                    </a:lnTo>
                    <a:lnTo>
                      <a:pt x="12" y="16"/>
                    </a:lnTo>
                    <a:lnTo>
                      <a:pt x="15" y="15"/>
                    </a:lnTo>
                    <a:lnTo>
                      <a:pt x="16" y="13"/>
                    </a:lnTo>
                    <a:lnTo>
                      <a:pt x="18" y="10"/>
                    </a:lnTo>
                    <a:lnTo>
                      <a:pt x="18" y="10"/>
                    </a:lnTo>
                    <a:lnTo>
                      <a:pt x="16" y="7"/>
                    </a:lnTo>
                    <a:lnTo>
                      <a:pt x="15" y="3"/>
                    </a:lnTo>
                    <a:lnTo>
                      <a:pt x="13" y="2"/>
                    </a:lnTo>
                    <a:lnTo>
                      <a:pt x="10" y="0"/>
                    </a:lnTo>
                    <a:lnTo>
                      <a:pt x="10" y="0"/>
                    </a:lnTo>
                    <a:lnTo>
                      <a:pt x="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2" name="Google Shape;632;p42"/>
              <p:cNvSpPr/>
              <p:nvPr/>
            </p:nvSpPr>
            <p:spPr>
              <a:xfrm>
                <a:off x="4803775" y="3895725"/>
                <a:ext cx="12700" cy="14288"/>
              </a:xfrm>
              <a:custGeom>
                <a:rect b="b" l="l" r="r" t="t"/>
                <a:pathLst>
                  <a:path extrusionOk="0" h="18" w="16">
                    <a:moveTo>
                      <a:pt x="8" y="0"/>
                    </a:moveTo>
                    <a:lnTo>
                      <a:pt x="8" y="0"/>
                    </a:lnTo>
                    <a:lnTo>
                      <a:pt x="5" y="0"/>
                    </a:lnTo>
                    <a:lnTo>
                      <a:pt x="3" y="1"/>
                    </a:lnTo>
                    <a:lnTo>
                      <a:pt x="1" y="5"/>
                    </a:lnTo>
                    <a:lnTo>
                      <a:pt x="0" y="8"/>
                    </a:lnTo>
                    <a:lnTo>
                      <a:pt x="0" y="8"/>
                    </a:lnTo>
                    <a:lnTo>
                      <a:pt x="0" y="11"/>
                    </a:lnTo>
                    <a:lnTo>
                      <a:pt x="1" y="15"/>
                    </a:lnTo>
                    <a:lnTo>
                      <a:pt x="5" y="16"/>
                    </a:lnTo>
                    <a:lnTo>
                      <a:pt x="8" y="18"/>
                    </a:lnTo>
                    <a:lnTo>
                      <a:pt x="8" y="18"/>
                    </a:lnTo>
                    <a:lnTo>
                      <a:pt x="8" y="18"/>
                    </a:lnTo>
                    <a:lnTo>
                      <a:pt x="8" y="18"/>
                    </a:lnTo>
                    <a:lnTo>
                      <a:pt x="11" y="16"/>
                    </a:lnTo>
                    <a:lnTo>
                      <a:pt x="14" y="15"/>
                    </a:lnTo>
                    <a:lnTo>
                      <a:pt x="16" y="13"/>
                    </a:lnTo>
                    <a:lnTo>
                      <a:pt x="16" y="10"/>
                    </a:lnTo>
                    <a:lnTo>
                      <a:pt x="16" y="10"/>
                    </a:lnTo>
                    <a:lnTo>
                      <a:pt x="16" y="6"/>
                    </a:lnTo>
                    <a:lnTo>
                      <a:pt x="14" y="3"/>
                    </a:lnTo>
                    <a:lnTo>
                      <a:pt x="13" y="1"/>
                    </a:lnTo>
                    <a:lnTo>
                      <a:pt x="9" y="0"/>
                    </a:lnTo>
                    <a:lnTo>
                      <a:pt x="9" y="0"/>
                    </a:lnTo>
                    <a:lnTo>
                      <a:pt x="8" y="0"/>
                    </a:lnTo>
                    <a:close/>
                  </a:path>
                </a:pathLst>
              </a:custGeom>
              <a:solidFill>
                <a:srgbClr val="90745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3" name="Google Shape;633;p42"/>
              <p:cNvSpPr/>
              <p:nvPr/>
            </p:nvSpPr>
            <p:spPr>
              <a:xfrm>
                <a:off x="4803775" y="3895725"/>
                <a:ext cx="12700" cy="14288"/>
              </a:xfrm>
              <a:custGeom>
                <a:rect b="b" l="l" r="r" t="t"/>
                <a:pathLst>
                  <a:path extrusionOk="0" h="18" w="16">
                    <a:moveTo>
                      <a:pt x="8" y="0"/>
                    </a:moveTo>
                    <a:lnTo>
                      <a:pt x="8" y="0"/>
                    </a:lnTo>
                    <a:lnTo>
                      <a:pt x="5" y="0"/>
                    </a:lnTo>
                    <a:lnTo>
                      <a:pt x="3" y="1"/>
                    </a:lnTo>
                    <a:lnTo>
                      <a:pt x="1" y="5"/>
                    </a:lnTo>
                    <a:lnTo>
                      <a:pt x="0" y="8"/>
                    </a:lnTo>
                    <a:lnTo>
                      <a:pt x="0" y="8"/>
                    </a:lnTo>
                    <a:lnTo>
                      <a:pt x="0" y="11"/>
                    </a:lnTo>
                    <a:lnTo>
                      <a:pt x="1" y="15"/>
                    </a:lnTo>
                    <a:lnTo>
                      <a:pt x="5" y="16"/>
                    </a:lnTo>
                    <a:lnTo>
                      <a:pt x="8" y="18"/>
                    </a:lnTo>
                    <a:lnTo>
                      <a:pt x="8" y="18"/>
                    </a:lnTo>
                    <a:lnTo>
                      <a:pt x="8" y="18"/>
                    </a:lnTo>
                    <a:lnTo>
                      <a:pt x="8" y="18"/>
                    </a:lnTo>
                    <a:lnTo>
                      <a:pt x="11" y="16"/>
                    </a:lnTo>
                    <a:lnTo>
                      <a:pt x="14" y="15"/>
                    </a:lnTo>
                    <a:lnTo>
                      <a:pt x="16" y="13"/>
                    </a:lnTo>
                    <a:lnTo>
                      <a:pt x="16" y="10"/>
                    </a:lnTo>
                    <a:lnTo>
                      <a:pt x="16" y="10"/>
                    </a:lnTo>
                    <a:lnTo>
                      <a:pt x="16" y="6"/>
                    </a:lnTo>
                    <a:lnTo>
                      <a:pt x="14" y="3"/>
                    </a:lnTo>
                    <a:lnTo>
                      <a:pt x="13" y="1"/>
                    </a:lnTo>
                    <a:lnTo>
                      <a:pt x="9" y="0"/>
                    </a:lnTo>
                    <a:lnTo>
                      <a:pt x="9" y="0"/>
                    </a:lnTo>
                    <a:lnTo>
                      <a:pt x="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4" name="Google Shape;634;p42"/>
              <p:cNvSpPr/>
              <p:nvPr/>
            </p:nvSpPr>
            <p:spPr>
              <a:xfrm>
                <a:off x="4902200" y="3211512"/>
                <a:ext cx="177800" cy="152400"/>
              </a:xfrm>
              <a:custGeom>
                <a:rect b="b" l="l" r="r" t="t"/>
                <a:pathLst>
                  <a:path extrusionOk="0" h="192" w="224">
                    <a:moveTo>
                      <a:pt x="0" y="0"/>
                    </a:moveTo>
                    <a:lnTo>
                      <a:pt x="38" y="86"/>
                    </a:lnTo>
                    <a:lnTo>
                      <a:pt x="149" y="161"/>
                    </a:lnTo>
                    <a:lnTo>
                      <a:pt x="175" y="180"/>
                    </a:lnTo>
                    <a:lnTo>
                      <a:pt x="188" y="189"/>
                    </a:lnTo>
                    <a:lnTo>
                      <a:pt x="188" y="189"/>
                    </a:lnTo>
                    <a:lnTo>
                      <a:pt x="193" y="192"/>
                    </a:lnTo>
                    <a:lnTo>
                      <a:pt x="198" y="192"/>
                    </a:lnTo>
                    <a:lnTo>
                      <a:pt x="198" y="192"/>
                    </a:lnTo>
                    <a:lnTo>
                      <a:pt x="202" y="192"/>
                    </a:lnTo>
                    <a:lnTo>
                      <a:pt x="206" y="189"/>
                    </a:lnTo>
                    <a:lnTo>
                      <a:pt x="222" y="164"/>
                    </a:lnTo>
                    <a:lnTo>
                      <a:pt x="222" y="164"/>
                    </a:lnTo>
                    <a:lnTo>
                      <a:pt x="224" y="159"/>
                    </a:lnTo>
                    <a:lnTo>
                      <a:pt x="224" y="156"/>
                    </a:lnTo>
                    <a:lnTo>
                      <a:pt x="220" y="151"/>
                    </a:lnTo>
                    <a:lnTo>
                      <a:pt x="215" y="146"/>
                    </a:lnTo>
                    <a:lnTo>
                      <a:pt x="202" y="138"/>
                    </a:lnTo>
                    <a:lnTo>
                      <a:pt x="176" y="119"/>
                    </a:lnTo>
                    <a:lnTo>
                      <a:pt x="0" y="0"/>
                    </a:lnTo>
                    <a:close/>
                  </a:path>
                </a:pathLst>
              </a:custGeom>
              <a:solidFill>
                <a:srgbClr val="C1C1C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5" name="Google Shape;635;p42"/>
              <p:cNvSpPr/>
              <p:nvPr/>
            </p:nvSpPr>
            <p:spPr>
              <a:xfrm>
                <a:off x="4902200" y="3211512"/>
                <a:ext cx="177800" cy="152400"/>
              </a:xfrm>
              <a:custGeom>
                <a:rect b="b" l="l" r="r" t="t"/>
                <a:pathLst>
                  <a:path extrusionOk="0" h="192" w="224">
                    <a:moveTo>
                      <a:pt x="0" y="0"/>
                    </a:moveTo>
                    <a:lnTo>
                      <a:pt x="38" y="86"/>
                    </a:lnTo>
                    <a:lnTo>
                      <a:pt x="149" y="161"/>
                    </a:lnTo>
                    <a:lnTo>
                      <a:pt x="175" y="180"/>
                    </a:lnTo>
                    <a:lnTo>
                      <a:pt x="188" y="189"/>
                    </a:lnTo>
                    <a:lnTo>
                      <a:pt x="188" y="189"/>
                    </a:lnTo>
                    <a:lnTo>
                      <a:pt x="193" y="192"/>
                    </a:lnTo>
                    <a:lnTo>
                      <a:pt x="198" y="192"/>
                    </a:lnTo>
                    <a:lnTo>
                      <a:pt x="198" y="192"/>
                    </a:lnTo>
                    <a:lnTo>
                      <a:pt x="202" y="192"/>
                    </a:lnTo>
                    <a:lnTo>
                      <a:pt x="206" y="189"/>
                    </a:lnTo>
                    <a:lnTo>
                      <a:pt x="222" y="164"/>
                    </a:lnTo>
                    <a:lnTo>
                      <a:pt x="222" y="164"/>
                    </a:lnTo>
                    <a:lnTo>
                      <a:pt x="224" y="159"/>
                    </a:lnTo>
                    <a:lnTo>
                      <a:pt x="224" y="156"/>
                    </a:lnTo>
                    <a:lnTo>
                      <a:pt x="220" y="151"/>
                    </a:lnTo>
                    <a:lnTo>
                      <a:pt x="215" y="146"/>
                    </a:lnTo>
                    <a:lnTo>
                      <a:pt x="202" y="138"/>
                    </a:lnTo>
                    <a:lnTo>
                      <a:pt x="176" y="119"/>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6" name="Google Shape;636;p42"/>
              <p:cNvSpPr/>
              <p:nvPr/>
            </p:nvSpPr>
            <p:spPr>
              <a:xfrm>
                <a:off x="4795837" y="3136900"/>
                <a:ext cx="136525" cy="142875"/>
              </a:xfrm>
              <a:custGeom>
                <a:rect b="b" l="l" r="r" t="t"/>
                <a:pathLst>
                  <a:path extrusionOk="0" h="179" w="173">
                    <a:moveTo>
                      <a:pt x="0" y="0"/>
                    </a:moveTo>
                    <a:lnTo>
                      <a:pt x="38" y="86"/>
                    </a:lnTo>
                    <a:lnTo>
                      <a:pt x="173" y="179"/>
                    </a:lnTo>
                    <a:lnTo>
                      <a:pt x="135" y="93"/>
                    </a:lnTo>
                    <a:lnTo>
                      <a:pt x="0" y="0"/>
                    </a:lnTo>
                    <a:close/>
                  </a:path>
                </a:pathLst>
              </a:custGeom>
              <a:solidFill>
                <a:srgbClr val="0F0F0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7" name="Google Shape;637;p42"/>
              <p:cNvSpPr/>
              <p:nvPr/>
            </p:nvSpPr>
            <p:spPr>
              <a:xfrm>
                <a:off x="4795837" y="3136900"/>
                <a:ext cx="136525" cy="142875"/>
              </a:xfrm>
              <a:custGeom>
                <a:rect b="b" l="l" r="r" t="t"/>
                <a:pathLst>
                  <a:path extrusionOk="0" h="179" w="173">
                    <a:moveTo>
                      <a:pt x="0" y="0"/>
                    </a:moveTo>
                    <a:lnTo>
                      <a:pt x="38" y="86"/>
                    </a:lnTo>
                    <a:lnTo>
                      <a:pt x="173" y="179"/>
                    </a:lnTo>
                    <a:lnTo>
                      <a:pt x="135" y="93"/>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8" name="Google Shape;638;p42"/>
              <p:cNvSpPr/>
              <p:nvPr/>
            </p:nvSpPr>
            <p:spPr>
              <a:xfrm>
                <a:off x="4432300" y="2914650"/>
                <a:ext cx="392113" cy="292100"/>
              </a:xfrm>
              <a:custGeom>
                <a:rect b="b" l="l" r="r" t="t"/>
                <a:pathLst>
                  <a:path extrusionOk="0" h="366" w="495">
                    <a:moveTo>
                      <a:pt x="109" y="84"/>
                    </a:moveTo>
                    <a:lnTo>
                      <a:pt x="109" y="84"/>
                    </a:lnTo>
                    <a:lnTo>
                      <a:pt x="109" y="84"/>
                    </a:lnTo>
                    <a:lnTo>
                      <a:pt x="109" y="84"/>
                    </a:lnTo>
                    <a:lnTo>
                      <a:pt x="109" y="84"/>
                    </a:lnTo>
                    <a:close/>
                    <a:moveTo>
                      <a:pt x="118" y="71"/>
                    </a:moveTo>
                    <a:lnTo>
                      <a:pt x="118" y="71"/>
                    </a:lnTo>
                    <a:lnTo>
                      <a:pt x="118" y="71"/>
                    </a:lnTo>
                    <a:lnTo>
                      <a:pt x="118" y="71"/>
                    </a:lnTo>
                    <a:lnTo>
                      <a:pt x="118" y="71"/>
                    </a:lnTo>
                    <a:close/>
                    <a:moveTo>
                      <a:pt x="0" y="0"/>
                    </a:moveTo>
                    <a:lnTo>
                      <a:pt x="35" y="36"/>
                    </a:lnTo>
                    <a:lnTo>
                      <a:pt x="97" y="96"/>
                    </a:lnTo>
                    <a:lnTo>
                      <a:pt x="97" y="96"/>
                    </a:lnTo>
                    <a:lnTo>
                      <a:pt x="97" y="96"/>
                    </a:lnTo>
                    <a:lnTo>
                      <a:pt x="104" y="99"/>
                    </a:lnTo>
                    <a:lnTo>
                      <a:pt x="104" y="99"/>
                    </a:lnTo>
                    <a:lnTo>
                      <a:pt x="495" y="366"/>
                    </a:lnTo>
                    <a:lnTo>
                      <a:pt x="457" y="280"/>
                    </a:lnTo>
                    <a:lnTo>
                      <a:pt x="130" y="57"/>
                    </a:lnTo>
                    <a:lnTo>
                      <a:pt x="130" y="57"/>
                    </a:lnTo>
                    <a:lnTo>
                      <a:pt x="130" y="57"/>
                    </a:lnTo>
                    <a:lnTo>
                      <a:pt x="130" y="55"/>
                    </a:lnTo>
                    <a:lnTo>
                      <a:pt x="123" y="55"/>
                    </a:lnTo>
                    <a:lnTo>
                      <a:pt x="123" y="55"/>
                    </a:lnTo>
                    <a:lnTo>
                      <a:pt x="45" y="21"/>
                    </a:lnTo>
                    <a:lnTo>
                      <a:pt x="0" y="0"/>
                    </a:lnTo>
                    <a:close/>
                  </a:path>
                </a:pathLst>
              </a:custGeom>
              <a:solidFill>
                <a:srgbClr val="C1C19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9" name="Google Shape;639;p42"/>
              <p:cNvSpPr/>
              <p:nvPr/>
            </p:nvSpPr>
            <p:spPr>
              <a:xfrm>
                <a:off x="4518025" y="2982912"/>
                <a:ext cx="1500" cy="1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0" name="Google Shape;640;p42"/>
              <p:cNvSpPr/>
              <p:nvPr/>
            </p:nvSpPr>
            <p:spPr>
              <a:xfrm>
                <a:off x="4525962" y="2971800"/>
                <a:ext cx="1500" cy="1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1" name="Google Shape;641;p42"/>
              <p:cNvSpPr/>
              <p:nvPr/>
            </p:nvSpPr>
            <p:spPr>
              <a:xfrm>
                <a:off x="4432300" y="2914650"/>
                <a:ext cx="392113" cy="292100"/>
              </a:xfrm>
              <a:custGeom>
                <a:rect b="b" l="l" r="r" t="t"/>
                <a:pathLst>
                  <a:path extrusionOk="0" h="366" w="495">
                    <a:moveTo>
                      <a:pt x="0" y="0"/>
                    </a:moveTo>
                    <a:lnTo>
                      <a:pt x="35" y="36"/>
                    </a:lnTo>
                    <a:lnTo>
                      <a:pt x="97" y="96"/>
                    </a:lnTo>
                    <a:lnTo>
                      <a:pt x="97" y="96"/>
                    </a:lnTo>
                    <a:lnTo>
                      <a:pt x="97" y="96"/>
                    </a:lnTo>
                    <a:lnTo>
                      <a:pt x="104" y="99"/>
                    </a:lnTo>
                    <a:lnTo>
                      <a:pt x="104" y="99"/>
                    </a:lnTo>
                    <a:lnTo>
                      <a:pt x="495" y="366"/>
                    </a:lnTo>
                    <a:lnTo>
                      <a:pt x="457" y="280"/>
                    </a:lnTo>
                    <a:lnTo>
                      <a:pt x="130" y="57"/>
                    </a:lnTo>
                    <a:lnTo>
                      <a:pt x="130" y="57"/>
                    </a:lnTo>
                    <a:lnTo>
                      <a:pt x="130" y="57"/>
                    </a:lnTo>
                    <a:lnTo>
                      <a:pt x="130" y="55"/>
                    </a:lnTo>
                    <a:lnTo>
                      <a:pt x="123" y="55"/>
                    </a:lnTo>
                    <a:lnTo>
                      <a:pt x="123" y="55"/>
                    </a:lnTo>
                    <a:lnTo>
                      <a:pt x="45" y="21"/>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42" name="Google Shape;642;p42"/>
              <p:cNvPicPr preferRelativeResize="0"/>
              <p:nvPr/>
            </p:nvPicPr>
            <p:blipFill rotWithShape="1">
              <a:blip r:embed="rId3">
                <a:alphaModFix/>
              </a:blip>
              <a:srcRect b="0" l="0" r="0" t="0"/>
              <a:stretch/>
            </p:blipFill>
            <p:spPr>
              <a:xfrm>
                <a:off x="5019675" y="3292475"/>
                <a:ext cx="69850" cy="66675"/>
              </a:xfrm>
              <a:prstGeom prst="rect">
                <a:avLst/>
              </a:prstGeom>
              <a:noFill/>
              <a:ln>
                <a:noFill/>
              </a:ln>
            </p:spPr>
          </p:pic>
          <p:sp>
            <p:nvSpPr>
              <p:cNvPr id="643" name="Google Shape;643;p42"/>
              <p:cNvSpPr/>
              <p:nvPr/>
            </p:nvSpPr>
            <p:spPr>
              <a:xfrm>
                <a:off x="4468812" y="2924175"/>
                <a:ext cx="63500" cy="47625"/>
              </a:xfrm>
              <a:custGeom>
                <a:rect b="b" l="l" r="r" t="t"/>
                <a:pathLst>
                  <a:path extrusionOk="0" h="60" w="80">
                    <a:moveTo>
                      <a:pt x="0" y="5"/>
                    </a:moveTo>
                    <a:lnTo>
                      <a:pt x="70" y="60"/>
                    </a:lnTo>
                    <a:lnTo>
                      <a:pt x="80" y="46"/>
                    </a:lnTo>
                    <a:lnTo>
                      <a:pt x="3" y="0"/>
                    </a:lnTo>
                    <a:lnTo>
                      <a:pt x="0" y="5"/>
                    </a:lnTo>
                    <a:close/>
                  </a:path>
                </a:pathLst>
              </a:custGeom>
              <a:solidFill>
                <a:srgbClr val="F4CE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4" name="Google Shape;644;p42"/>
              <p:cNvSpPr/>
              <p:nvPr/>
            </p:nvSpPr>
            <p:spPr>
              <a:xfrm>
                <a:off x="4465637" y="2928937"/>
                <a:ext cx="58738" cy="52388"/>
              </a:xfrm>
              <a:custGeom>
                <a:rect b="b" l="l" r="r" t="t"/>
                <a:pathLst>
                  <a:path extrusionOk="0" h="67" w="73">
                    <a:moveTo>
                      <a:pt x="0" y="5"/>
                    </a:moveTo>
                    <a:lnTo>
                      <a:pt x="62" y="67"/>
                    </a:lnTo>
                    <a:lnTo>
                      <a:pt x="73" y="55"/>
                    </a:lnTo>
                    <a:lnTo>
                      <a:pt x="3" y="0"/>
                    </a:lnTo>
                    <a:lnTo>
                      <a:pt x="0" y="5"/>
                    </a:lnTo>
                    <a:close/>
                  </a:path>
                </a:pathLst>
              </a:custGeom>
              <a:solidFill>
                <a:srgbClr val="F2DCC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5" name="Google Shape;645;p42"/>
              <p:cNvSpPr/>
              <p:nvPr/>
            </p:nvSpPr>
            <p:spPr>
              <a:xfrm>
                <a:off x="4470400" y="2921000"/>
                <a:ext cx="66675" cy="39688"/>
              </a:xfrm>
              <a:custGeom>
                <a:rect b="b" l="l" r="r" t="t"/>
                <a:pathLst>
                  <a:path extrusionOk="0" h="51" w="84">
                    <a:moveTo>
                      <a:pt x="77" y="51"/>
                    </a:moveTo>
                    <a:lnTo>
                      <a:pt x="84" y="34"/>
                    </a:lnTo>
                    <a:lnTo>
                      <a:pt x="5" y="0"/>
                    </a:lnTo>
                    <a:lnTo>
                      <a:pt x="0" y="5"/>
                    </a:lnTo>
                    <a:lnTo>
                      <a:pt x="77" y="51"/>
                    </a:lnTo>
                    <a:close/>
                  </a:path>
                </a:pathLst>
              </a:custGeom>
              <a:solidFill>
                <a:srgbClr val="E8BB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46" name="Google Shape;646;p42"/>
              <p:cNvPicPr preferRelativeResize="0"/>
              <p:nvPr/>
            </p:nvPicPr>
            <p:blipFill rotWithShape="1">
              <a:blip r:embed="rId4">
                <a:alphaModFix/>
              </a:blip>
              <a:srcRect b="0" l="0" r="0" t="0"/>
              <a:stretch/>
            </p:blipFill>
            <p:spPr>
              <a:xfrm>
                <a:off x="4430712" y="2898775"/>
                <a:ext cx="46038" cy="38100"/>
              </a:xfrm>
              <a:prstGeom prst="rect">
                <a:avLst/>
              </a:prstGeom>
              <a:noFill/>
              <a:ln>
                <a:noFill/>
              </a:ln>
            </p:spPr>
          </p:pic>
          <p:pic>
            <p:nvPicPr>
              <p:cNvPr id="647" name="Google Shape;647;p42"/>
              <p:cNvPicPr preferRelativeResize="0"/>
              <p:nvPr/>
            </p:nvPicPr>
            <p:blipFill rotWithShape="1">
              <a:blip r:embed="rId5">
                <a:alphaModFix/>
              </a:blip>
              <a:srcRect b="0" l="0" r="0" t="0"/>
              <a:stretch/>
            </p:blipFill>
            <p:spPr>
              <a:xfrm>
                <a:off x="5018087" y="3289300"/>
                <a:ext cx="53975" cy="57150"/>
              </a:xfrm>
              <a:prstGeom prst="rect">
                <a:avLst/>
              </a:prstGeom>
              <a:noFill/>
              <a:ln>
                <a:noFill/>
              </a:ln>
            </p:spPr>
          </p:pic>
          <p:sp>
            <p:nvSpPr>
              <p:cNvPr id="648" name="Google Shape;648;p42"/>
              <p:cNvSpPr/>
              <p:nvPr/>
            </p:nvSpPr>
            <p:spPr>
              <a:xfrm>
                <a:off x="4510087" y="2970212"/>
                <a:ext cx="522288" cy="358775"/>
              </a:xfrm>
              <a:custGeom>
                <a:rect b="b" l="l" r="r" t="t"/>
                <a:pathLst>
                  <a:path extrusionOk="0" h="453" w="656">
                    <a:moveTo>
                      <a:pt x="16" y="3"/>
                    </a:moveTo>
                    <a:lnTo>
                      <a:pt x="16" y="3"/>
                    </a:lnTo>
                    <a:lnTo>
                      <a:pt x="13" y="0"/>
                    </a:lnTo>
                    <a:lnTo>
                      <a:pt x="8" y="0"/>
                    </a:lnTo>
                    <a:lnTo>
                      <a:pt x="5" y="0"/>
                    </a:lnTo>
                    <a:lnTo>
                      <a:pt x="2" y="3"/>
                    </a:lnTo>
                    <a:lnTo>
                      <a:pt x="2" y="3"/>
                    </a:lnTo>
                    <a:lnTo>
                      <a:pt x="0" y="7"/>
                    </a:lnTo>
                    <a:lnTo>
                      <a:pt x="2" y="10"/>
                    </a:lnTo>
                    <a:lnTo>
                      <a:pt x="3" y="13"/>
                    </a:lnTo>
                    <a:lnTo>
                      <a:pt x="6" y="16"/>
                    </a:lnTo>
                    <a:lnTo>
                      <a:pt x="6" y="16"/>
                    </a:lnTo>
                    <a:lnTo>
                      <a:pt x="647" y="453"/>
                    </a:lnTo>
                    <a:lnTo>
                      <a:pt x="656" y="438"/>
                    </a:lnTo>
                    <a:lnTo>
                      <a:pt x="16" y="3"/>
                    </a:lnTo>
                    <a:lnTo>
                      <a:pt x="16" y="3"/>
                    </a:lnTo>
                    <a:close/>
                  </a:path>
                </a:pathLst>
              </a:custGeom>
              <a:solidFill>
                <a:srgbClr val="66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9" name="Google Shape;649;p42"/>
              <p:cNvSpPr/>
              <p:nvPr/>
            </p:nvSpPr>
            <p:spPr>
              <a:xfrm>
                <a:off x="4518025" y="2957512"/>
                <a:ext cx="522288" cy="360363"/>
              </a:xfrm>
              <a:custGeom>
                <a:rect b="b" l="l" r="r" t="t"/>
                <a:pathLst>
                  <a:path extrusionOk="0" h="452" w="656">
                    <a:moveTo>
                      <a:pt x="16" y="3"/>
                    </a:moveTo>
                    <a:lnTo>
                      <a:pt x="16" y="3"/>
                    </a:lnTo>
                    <a:lnTo>
                      <a:pt x="11" y="1"/>
                    </a:lnTo>
                    <a:lnTo>
                      <a:pt x="8" y="0"/>
                    </a:lnTo>
                    <a:lnTo>
                      <a:pt x="5" y="1"/>
                    </a:lnTo>
                    <a:lnTo>
                      <a:pt x="1" y="3"/>
                    </a:lnTo>
                    <a:lnTo>
                      <a:pt x="1" y="3"/>
                    </a:lnTo>
                    <a:lnTo>
                      <a:pt x="0" y="6"/>
                    </a:lnTo>
                    <a:lnTo>
                      <a:pt x="1" y="9"/>
                    </a:lnTo>
                    <a:lnTo>
                      <a:pt x="3" y="14"/>
                    </a:lnTo>
                    <a:lnTo>
                      <a:pt x="6" y="17"/>
                    </a:lnTo>
                    <a:lnTo>
                      <a:pt x="6" y="17"/>
                    </a:lnTo>
                    <a:lnTo>
                      <a:pt x="646" y="452"/>
                    </a:lnTo>
                    <a:lnTo>
                      <a:pt x="656" y="438"/>
                    </a:lnTo>
                    <a:lnTo>
                      <a:pt x="16" y="3"/>
                    </a:lnTo>
                    <a:lnTo>
                      <a:pt x="16" y="3"/>
                    </a:lnTo>
                    <a:close/>
                  </a:path>
                </a:pathLst>
              </a:custGeom>
              <a:solidFill>
                <a:srgbClr val="00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0" name="Google Shape;650;p42"/>
              <p:cNvSpPr/>
              <p:nvPr/>
            </p:nvSpPr>
            <p:spPr>
              <a:xfrm>
                <a:off x="4525962" y="2947987"/>
                <a:ext cx="520700" cy="357188"/>
              </a:xfrm>
              <a:custGeom>
                <a:rect b="b" l="l" r="r" t="t"/>
                <a:pathLst>
                  <a:path extrusionOk="0" h="452" w="655">
                    <a:moveTo>
                      <a:pt x="17" y="2"/>
                    </a:moveTo>
                    <a:lnTo>
                      <a:pt x="17" y="2"/>
                    </a:lnTo>
                    <a:lnTo>
                      <a:pt x="12" y="0"/>
                    </a:lnTo>
                    <a:lnTo>
                      <a:pt x="9" y="0"/>
                    </a:lnTo>
                    <a:lnTo>
                      <a:pt x="4" y="0"/>
                    </a:lnTo>
                    <a:lnTo>
                      <a:pt x="2" y="2"/>
                    </a:lnTo>
                    <a:lnTo>
                      <a:pt x="2" y="2"/>
                    </a:lnTo>
                    <a:lnTo>
                      <a:pt x="0" y="5"/>
                    </a:lnTo>
                    <a:lnTo>
                      <a:pt x="2" y="10"/>
                    </a:lnTo>
                    <a:lnTo>
                      <a:pt x="4" y="14"/>
                    </a:lnTo>
                    <a:lnTo>
                      <a:pt x="7" y="17"/>
                    </a:lnTo>
                    <a:lnTo>
                      <a:pt x="7" y="17"/>
                    </a:lnTo>
                    <a:lnTo>
                      <a:pt x="647" y="452"/>
                    </a:lnTo>
                    <a:lnTo>
                      <a:pt x="655" y="439"/>
                    </a:lnTo>
                    <a:lnTo>
                      <a:pt x="17" y="2"/>
                    </a:lnTo>
                    <a:lnTo>
                      <a:pt x="17" y="2"/>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
        <p:nvSpPr>
          <p:cNvPr id="651" name="Google Shape;651;p42"/>
          <p:cNvSpPr/>
          <p:nvPr/>
        </p:nvSpPr>
        <p:spPr>
          <a:xfrm>
            <a:off x="3148002" y="1276342"/>
            <a:ext cx="1963500" cy="1498500"/>
          </a:xfrm>
          <a:prstGeom prst="arc">
            <a:avLst>
              <a:gd fmla="val 11784097" name="adj1"/>
              <a:gd fmla="val 18520614" name="adj2"/>
            </a:avLst>
          </a:prstGeom>
          <a:noFill/>
          <a:ln cap="flat" cmpd="sng" w="12700">
            <a:solidFill>
              <a:srgbClr val="BFBFBF"/>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nvGrpSpPr>
          <p:cNvPr id="652" name="Google Shape;652;p42"/>
          <p:cNvGrpSpPr/>
          <p:nvPr/>
        </p:nvGrpSpPr>
        <p:grpSpPr>
          <a:xfrm>
            <a:off x="4724400" y="1262056"/>
            <a:ext cx="3500400" cy="911290"/>
            <a:chOff x="4572000" y="1643056"/>
            <a:chExt cx="3500400" cy="911290"/>
          </a:xfrm>
        </p:grpSpPr>
        <p:sp>
          <p:nvSpPr>
            <p:cNvPr id="653" name="Google Shape;653;p42"/>
            <p:cNvSpPr/>
            <p:nvPr/>
          </p:nvSpPr>
          <p:spPr>
            <a:xfrm>
              <a:off x="4572000" y="1643056"/>
              <a:ext cx="264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 sz="1600">
                  <a:solidFill>
                    <a:srgbClr val="A5A5A5"/>
                  </a:solidFill>
                  <a:latin typeface="Open Sans"/>
                  <a:ea typeface="Open Sans"/>
                  <a:cs typeface="Open Sans"/>
                  <a:sym typeface="Open Sans"/>
                </a:rPr>
                <a:t>Our goals:</a:t>
              </a:r>
              <a:endParaRPr sz="1600">
                <a:solidFill>
                  <a:srgbClr val="A5A5A5"/>
                </a:solidFill>
                <a:latin typeface="Open Sans"/>
                <a:ea typeface="Open Sans"/>
                <a:cs typeface="Open Sans"/>
                <a:sym typeface="Open Sans"/>
              </a:endParaRPr>
            </a:p>
          </p:txBody>
        </p:sp>
        <p:sp>
          <p:nvSpPr>
            <p:cNvPr id="654" name="Google Shape;654;p42"/>
            <p:cNvSpPr/>
            <p:nvPr/>
          </p:nvSpPr>
          <p:spPr>
            <a:xfrm>
              <a:off x="4572000" y="2000246"/>
              <a:ext cx="3500400" cy="5541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15000"/>
                </a:lnSpc>
                <a:spcBef>
                  <a:spcPts val="0"/>
                </a:spcBef>
                <a:spcAft>
                  <a:spcPts val="0"/>
                </a:spcAft>
                <a:buClr>
                  <a:srgbClr val="A5A5A5"/>
                </a:buClr>
                <a:buSzPts val="1400"/>
                <a:buFont typeface="Open Sans Light"/>
                <a:buChar char="-"/>
              </a:pPr>
              <a:r>
                <a:rPr lang="en">
                  <a:solidFill>
                    <a:srgbClr val="A5A5A5"/>
                  </a:solidFill>
                  <a:latin typeface="Open Sans Light"/>
                  <a:ea typeface="Open Sans Light"/>
                  <a:cs typeface="Open Sans Light"/>
                  <a:sym typeface="Open Sans Light"/>
                </a:rPr>
                <a:t>Improve overall compliance</a:t>
              </a:r>
              <a:endParaRPr>
                <a:solidFill>
                  <a:srgbClr val="A5A5A5"/>
                </a:solidFill>
                <a:latin typeface="Open Sans Light"/>
                <a:ea typeface="Open Sans Light"/>
                <a:cs typeface="Open Sans Light"/>
                <a:sym typeface="Open Sans Light"/>
              </a:endParaRPr>
            </a:p>
            <a:p>
              <a:pPr indent="-317500" lvl="0" marL="457200" marR="0" rtl="0" algn="l">
                <a:lnSpc>
                  <a:spcPct val="115000"/>
                </a:lnSpc>
                <a:spcBef>
                  <a:spcPts val="0"/>
                </a:spcBef>
                <a:spcAft>
                  <a:spcPts val="0"/>
                </a:spcAft>
                <a:buClr>
                  <a:srgbClr val="A5A5A5"/>
                </a:buClr>
                <a:buSzPts val="1400"/>
                <a:buFont typeface="Open Sans Light"/>
                <a:buChar char="-"/>
              </a:pPr>
              <a:r>
                <a:rPr lang="en">
                  <a:solidFill>
                    <a:srgbClr val="A5A5A5"/>
                  </a:solidFill>
                  <a:latin typeface="Open Sans Light"/>
                  <a:ea typeface="Open Sans Light"/>
                  <a:cs typeface="Open Sans Light"/>
                  <a:sym typeface="Open Sans Light"/>
                </a:rPr>
                <a:t>Reduce lost time in follow-up work</a:t>
              </a:r>
              <a:endParaRPr>
                <a:solidFill>
                  <a:srgbClr val="A5A5A5"/>
                </a:solidFill>
                <a:latin typeface="Open Sans Light"/>
                <a:ea typeface="Open Sans Light"/>
                <a:cs typeface="Open Sans Light"/>
                <a:sym typeface="Open Sans Light"/>
              </a:endParaRPr>
            </a:p>
          </p:txBody>
        </p:sp>
      </p:grpSp>
      <p:grpSp>
        <p:nvGrpSpPr>
          <p:cNvPr id="655" name="Google Shape;655;p42"/>
          <p:cNvGrpSpPr/>
          <p:nvPr/>
        </p:nvGrpSpPr>
        <p:grpSpPr>
          <a:xfrm>
            <a:off x="4724400" y="2786056"/>
            <a:ext cx="3500400" cy="2014402"/>
            <a:chOff x="4572000" y="1643056"/>
            <a:chExt cx="3500400" cy="2014402"/>
          </a:xfrm>
        </p:grpSpPr>
        <p:sp>
          <p:nvSpPr>
            <p:cNvPr id="656" name="Google Shape;656;p42"/>
            <p:cNvSpPr/>
            <p:nvPr/>
          </p:nvSpPr>
          <p:spPr>
            <a:xfrm>
              <a:off x="4572000" y="1643056"/>
              <a:ext cx="264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 sz="1600">
                  <a:solidFill>
                    <a:srgbClr val="A5A5A5"/>
                  </a:solidFill>
                  <a:latin typeface="Open Sans"/>
                  <a:ea typeface="Open Sans"/>
                  <a:cs typeface="Open Sans"/>
                  <a:sym typeface="Open Sans"/>
                </a:rPr>
                <a:t>Input Considerations:</a:t>
              </a:r>
              <a:endParaRPr sz="1600">
                <a:solidFill>
                  <a:srgbClr val="A5A5A5"/>
                </a:solidFill>
                <a:latin typeface="Open Sans"/>
                <a:ea typeface="Open Sans"/>
                <a:cs typeface="Open Sans"/>
                <a:sym typeface="Open Sans"/>
              </a:endParaRPr>
            </a:p>
          </p:txBody>
        </p:sp>
        <p:sp>
          <p:nvSpPr>
            <p:cNvPr id="657" name="Google Shape;657;p42"/>
            <p:cNvSpPr/>
            <p:nvPr/>
          </p:nvSpPr>
          <p:spPr>
            <a:xfrm>
              <a:off x="4572000" y="2000258"/>
              <a:ext cx="3500400" cy="16572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15000"/>
                </a:lnSpc>
                <a:spcBef>
                  <a:spcPts val="0"/>
                </a:spcBef>
                <a:spcAft>
                  <a:spcPts val="0"/>
                </a:spcAft>
                <a:buClr>
                  <a:srgbClr val="A5A5A5"/>
                </a:buClr>
                <a:buSzPts val="1400"/>
                <a:buFont typeface="Open Sans Light"/>
                <a:buChar char="-"/>
              </a:pPr>
              <a:r>
                <a:rPr lang="en">
                  <a:solidFill>
                    <a:srgbClr val="A5A5A5"/>
                  </a:solidFill>
                  <a:latin typeface="Open Sans Light"/>
                  <a:ea typeface="Open Sans Light"/>
                  <a:cs typeface="Open Sans Light"/>
                  <a:sym typeface="Open Sans Light"/>
                </a:rPr>
                <a:t>Use cases</a:t>
              </a:r>
              <a:endParaRPr>
                <a:solidFill>
                  <a:srgbClr val="A5A5A5"/>
                </a:solidFill>
                <a:latin typeface="Open Sans Light"/>
                <a:ea typeface="Open Sans Light"/>
                <a:cs typeface="Open Sans Light"/>
                <a:sym typeface="Open Sans Light"/>
              </a:endParaRPr>
            </a:p>
            <a:p>
              <a:pPr indent="-317500" lvl="0" marL="457200" marR="0" rtl="0" algn="l">
                <a:lnSpc>
                  <a:spcPct val="115000"/>
                </a:lnSpc>
                <a:spcBef>
                  <a:spcPts val="0"/>
                </a:spcBef>
                <a:spcAft>
                  <a:spcPts val="0"/>
                </a:spcAft>
                <a:buClr>
                  <a:srgbClr val="A5A5A5"/>
                </a:buClr>
                <a:buSzPts val="1400"/>
                <a:buFont typeface="Open Sans Light"/>
                <a:buChar char="-"/>
              </a:pPr>
              <a:r>
                <a:rPr lang="en">
                  <a:solidFill>
                    <a:srgbClr val="A5A5A5"/>
                  </a:solidFill>
                  <a:latin typeface="Open Sans Light"/>
                  <a:ea typeface="Open Sans Light"/>
                  <a:cs typeface="Open Sans Light"/>
                  <a:sym typeface="Open Sans Light"/>
                </a:rPr>
                <a:t>Clear visualizations</a:t>
              </a:r>
              <a:endParaRPr>
                <a:solidFill>
                  <a:srgbClr val="A5A5A5"/>
                </a:solidFill>
                <a:latin typeface="Open Sans Light"/>
                <a:ea typeface="Open Sans Light"/>
                <a:cs typeface="Open Sans Light"/>
                <a:sym typeface="Open Sans Light"/>
              </a:endParaRPr>
            </a:p>
            <a:p>
              <a:pPr indent="-317500" lvl="0" marL="457200" marR="0" rtl="0" algn="l">
                <a:lnSpc>
                  <a:spcPct val="115000"/>
                </a:lnSpc>
                <a:spcBef>
                  <a:spcPts val="0"/>
                </a:spcBef>
                <a:spcAft>
                  <a:spcPts val="0"/>
                </a:spcAft>
                <a:buClr>
                  <a:srgbClr val="A5A5A5"/>
                </a:buClr>
                <a:buSzPts val="1400"/>
                <a:buFont typeface="Open Sans Light"/>
                <a:buChar char="-"/>
              </a:pPr>
              <a:r>
                <a:rPr lang="en">
                  <a:solidFill>
                    <a:srgbClr val="A5A5A5"/>
                  </a:solidFill>
                  <a:latin typeface="Open Sans Light"/>
                  <a:ea typeface="Open Sans Light"/>
                  <a:cs typeface="Open Sans Light"/>
                  <a:sym typeface="Open Sans Light"/>
                </a:rPr>
                <a:t>Links to actions</a:t>
              </a:r>
              <a:endParaRPr>
                <a:solidFill>
                  <a:srgbClr val="A5A5A5"/>
                </a:solidFill>
                <a:latin typeface="Open Sans Light"/>
                <a:ea typeface="Open Sans Light"/>
                <a:cs typeface="Open Sans Light"/>
                <a:sym typeface="Open Sans Light"/>
              </a:endParaRPr>
            </a:p>
            <a:p>
              <a:pPr indent="-317500" lvl="0" marL="457200" marR="0" rtl="0" algn="l">
                <a:lnSpc>
                  <a:spcPct val="115000"/>
                </a:lnSpc>
                <a:spcBef>
                  <a:spcPts val="0"/>
                </a:spcBef>
                <a:spcAft>
                  <a:spcPts val="0"/>
                </a:spcAft>
                <a:buClr>
                  <a:srgbClr val="A5A5A5"/>
                </a:buClr>
                <a:buSzPts val="1400"/>
                <a:buFont typeface="Open Sans Light"/>
                <a:buChar char="-"/>
              </a:pPr>
              <a:r>
                <a:rPr lang="en">
                  <a:solidFill>
                    <a:srgbClr val="A5A5A5"/>
                  </a:solidFill>
                  <a:latin typeface="Open Sans Light"/>
                  <a:ea typeface="Open Sans Light"/>
                  <a:cs typeface="Open Sans Light"/>
                  <a:sym typeface="Open Sans Light"/>
                </a:rPr>
                <a:t>Accuracy of data reported on </a:t>
              </a:r>
              <a:endParaRPr>
                <a:solidFill>
                  <a:srgbClr val="A5A5A5"/>
                </a:solidFill>
                <a:latin typeface="Open Sans Light"/>
                <a:ea typeface="Open Sans Light"/>
                <a:cs typeface="Open Sans Light"/>
                <a:sym typeface="Open Sans Light"/>
              </a:endParaRPr>
            </a:p>
            <a:p>
              <a:pPr indent="-317500" lvl="0" marL="457200" marR="0" rtl="0" algn="l">
                <a:lnSpc>
                  <a:spcPct val="115000"/>
                </a:lnSpc>
                <a:spcBef>
                  <a:spcPts val="0"/>
                </a:spcBef>
                <a:spcAft>
                  <a:spcPts val="0"/>
                </a:spcAft>
                <a:buClr>
                  <a:srgbClr val="A5A5A5"/>
                </a:buClr>
                <a:buSzPts val="1400"/>
                <a:buFont typeface="Open Sans Light"/>
                <a:buChar char="-"/>
              </a:pPr>
              <a:r>
                <a:rPr lang="en">
                  <a:solidFill>
                    <a:srgbClr val="A5A5A5"/>
                  </a:solidFill>
                  <a:latin typeface="Open Sans Light"/>
                  <a:ea typeface="Open Sans Light"/>
                  <a:cs typeface="Open Sans Light"/>
                  <a:sym typeface="Open Sans Light"/>
                </a:rPr>
                <a:t>Time constraints</a:t>
              </a:r>
              <a:endParaRPr>
                <a:solidFill>
                  <a:srgbClr val="A5A5A5"/>
                </a:solidFill>
                <a:latin typeface="Open Sans Light"/>
                <a:ea typeface="Open Sans Light"/>
                <a:cs typeface="Open Sans Light"/>
                <a:sym typeface="Open Sans Light"/>
              </a:endParaRPr>
            </a:p>
            <a:p>
              <a:pPr indent="-317500" lvl="0" marL="457200" marR="0" rtl="0" algn="l">
                <a:lnSpc>
                  <a:spcPct val="115000"/>
                </a:lnSpc>
                <a:spcBef>
                  <a:spcPts val="0"/>
                </a:spcBef>
                <a:spcAft>
                  <a:spcPts val="0"/>
                </a:spcAft>
                <a:buClr>
                  <a:srgbClr val="A5A5A5"/>
                </a:buClr>
                <a:buSzPts val="1400"/>
                <a:buFont typeface="Open Sans Light"/>
                <a:buChar char="-"/>
              </a:pPr>
              <a:r>
                <a:rPr lang="en">
                  <a:solidFill>
                    <a:srgbClr val="A5A5A5"/>
                  </a:solidFill>
                  <a:latin typeface="Open Sans Light"/>
                  <a:ea typeface="Open Sans Light"/>
                  <a:cs typeface="Open Sans Light"/>
                  <a:sym typeface="Open Sans Light"/>
                </a:rPr>
                <a:t>Response times</a:t>
              </a:r>
              <a:endParaRPr>
                <a:solidFill>
                  <a:srgbClr val="A5A5A5"/>
                </a:solidFill>
                <a:latin typeface="Open Sans Light"/>
                <a:ea typeface="Open Sans Light"/>
                <a:cs typeface="Open Sans Light"/>
                <a:sym typeface="Open Sans Light"/>
              </a:endParaRPr>
            </a:p>
            <a:p>
              <a:pPr indent="0" lvl="0" marL="0" marR="0" rtl="0" algn="l">
                <a:lnSpc>
                  <a:spcPct val="115000"/>
                </a:lnSpc>
                <a:spcBef>
                  <a:spcPts val="0"/>
                </a:spcBef>
                <a:spcAft>
                  <a:spcPts val="0"/>
                </a:spcAft>
                <a:buNone/>
              </a:pPr>
              <a:r>
                <a:t/>
              </a:r>
              <a:endParaRPr>
                <a:solidFill>
                  <a:srgbClr val="A5A5A5"/>
                </a:solidFill>
                <a:latin typeface="Open Sans Light"/>
                <a:ea typeface="Open Sans Light"/>
                <a:cs typeface="Open Sans Light"/>
                <a:sym typeface="Open Sans Light"/>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500"/>
                                        <p:tgtEl>
                                          <p:spTgt spid="365"/>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500"/>
                                        <p:tgtEl>
                                          <p:spTgt spid="36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500"/>
                                        <p:tgtEl>
                                          <p:spTgt spid="65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500"/>
                                        <p:tgtEl>
                                          <p:spTgt spid="65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55"/>
                                        </p:tgtEl>
                                        <p:attrNameLst>
                                          <p:attrName>style.visibility</p:attrName>
                                        </p:attrNameLst>
                                      </p:cBhvr>
                                      <p:to>
                                        <p:strVal val="visible"/>
                                      </p:to>
                                    </p:set>
                                    <p:animEffect filter="fade" transition="in">
                                      <p:cBhvr>
                                        <p:cTn dur="1000"/>
                                        <p:tgtEl>
                                          <p:spTgt spid="655"/>
                                        </p:tgtEl>
                                      </p:cBhvr>
                                    </p:animEffect>
                                  </p:childTnLst>
                                </p:cTn>
                              </p:par>
                              <p:par>
                                <p:cTn fill="hold" nodeType="withEffect" presetClass="entr" presetID="10" presetSubtype="0">
                                  <p:stCondLst>
                                    <p:cond delay="0"/>
                                  </p:stCondLst>
                                  <p:childTnLst>
                                    <p:set>
                                      <p:cBhvr>
                                        <p:cTn dur="1" fill="hold">
                                          <p:stCondLst>
                                            <p:cond delay="0"/>
                                          </p:stCondLst>
                                        </p:cTn>
                                        <p:tgtEl>
                                          <p:spTgt spid="655"/>
                                        </p:tgtEl>
                                        <p:attrNameLst>
                                          <p:attrName>style.visibility</p:attrName>
                                        </p:attrNameLst>
                                      </p:cBhvr>
                                      <p:to>
                                        <p:strVal val="visible"/>
                                      </p:to>
                                    </p:set>
                                    <p:animEffect filter="fade" transition="in">
                                      <p:cBhvr>
                                        <p:cTn dur="1000"/>
                                        <p:tgtEl>
                                          <p:spTgt spid="6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Google Shape;662;p43"/>
          <p:cNvSpPr/>
          <p:nvPr/>
        </p:nvSpPr>
        <p:spPr>
          <a:xfrm>
            <a:off x="857224" y="642924"/>
            <a:ext cx="7429500" cy="261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100">
              <a:solidFill>
                <a:srgbClr val="A5A5A5"/>
              </a:solidFill>
              <a:latin typeface="Open Sans"/>
              <a:ea typeface="Open Sans"/>
              <a:cs typeface="Open Sans"/>
              <a:sym typeface="Open Sans"/>
            </a:endParaRPr>
          </a:p>
        </p:txBody>
      </p:sp>
      <p:grpSp>
        <p:nvGrpSpPr>
          <p:cNvPr id="663" name="Google Shape;663;p43"/>
          <p:cNvGrpSpPr/>
          <p:nvPr/>
        </p:nvGrpSpPr>
        <p:grpSpPr>
          <a:xfrm>
            <a:off x="857224" y="142876"/>
            <a:ext cx="7429500" cy="492300"/>
            <a:chOff x="857224" y="142876"/>
            <a:chExt cx="7429500" cy="492300"/>
          </a:xfrm>
        </p:grpSpPr>
        <p:sp>
          <p:nvSpPr>
            <p:cNvPr id="664" name="Google Shape;664;p43"/>
            <p:cNvSpPr/>
            <p:nvPr/>
          </p:nvSpPr>
          <p:spPr>
            <a:xfrm>
              <a:off x="857224" y="142876"/>
              <a:ext cx="7429500" cy="492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2600">
                  <a:solidFill>
                    <a:srgbClr val="BFBFBF"/>
                  </a:solidFill>
                  <a:latin typeface="Open Sans"/>
                  <a:ea typeface="Open Sans"/>
                  <a:cs typeface="Open Sans"/>
                  <a:sym typeface="Open Sans"/>
                </a:rPr>
                <a:t>OUR JOURNEY</a:t>
              </a:r>
              <a:endParaRPr sz="2600">
                <a:solidFill>
                  <a:srgbClr val="BFBFBF"/>
                </a:solidFill>
                <a:latin typeface="Open Sans"/>
                <a:ea typeface="Open Sans"/>
                <a:cs typeface="Open Sans"/>
                <a:sym typeface="Open Sans"/>
              </a:endParaRPr>
            </a:p>
          </p:txBody>
        </p:sp>
        <p:cxnSp>
          <p:nvCxnSpPr>
            <p:cNvPr id="665" name="Google Shape;665;p43"/>
            <p:cNvCxnSpPr/>
            <p:nvPr/>
          </p:nvCxnSpPr>
          <p:spPr>
            <a:xfrm rot="5400000">
              <a:off x="3000452" y="385537"/>
              <a:ext cx="286500" cy="1200"/>
            </a:xfrm>
            <a:prstGeom prst="straightConnector1">
              <a:avLst/>
            </a:prstGeom>
            <a:noFill/>
            <a:ln cap="flat" cmpd="sng" w="19050">
              <a:solidFill>
                <a:srgbClr val="BFBFBF"/>
              </a:solidFill>
              <a:prstDash val="solid"/>
              <a:round/>
              <a:headEnd len="sm" w="sm" type="none"/>
              <a:tailEnd len="sm" w="sm" type="none"/>
            </a:ln>
          </p:spPr>
        </p:cxnSp>
        <p:cxnSp>
          <p:nvCxnSpPr>
            <p:cNvPr id="666" name="Google Shape;666;p43"/>
            <p:cNvCxnSpPr/>
            <p:nvPr/>
          </p:nvCxnSpPr>
          <p:spPr>
            <a:xfrm rot="5400000">
              <a:off x="5857972" y="385537"/>
              <a:ext cx="286500" cy="1200"/>
            </a:xfrm>
            <a:prstGeom prst="straightConnector1">
              <a:avLst/>
            </a:prstGeom>
            <a:noFill/>
            <a:ln cap="flat" cmpd="sng" w="19050">
              <a:solidFill>
                <a:srgbClr val="BFBFBF"/>
              </a:solidFill>
              <a:prstDash val="solid"/>
              <a:round/>
              <a:headEnd len="sm" w="sm" type="none"/>
              <a:tailEnd len="sm" w="sm" type="none"/>
            </a:ln>
          </p:spPr>
        </p:cxnSp>
      </p:grpSp>
      <p:grpSp>
        <p:nvGrpSpPr>
          <p:cNvPr id="667" name="Google Shape;667;p43"/>
          <p:cNvGrpSpPr/>
          <p:nvPr/>
        </p:nvGrpSpPr>
        <p:grpSpPr>
          <a:xfrm>
            <a:off x="6250794" y="1357304"/>
            <a:ext cx="1821600" cy="1163100"/>
            <a:chOff x="6250794" y="1357304"/>
            <a:chExt cx="1821600" cy="1163100"/>
          </a:xfrm>
        </p:grpSpPr>
        <p:sp>
          <p:nvSpPr>
            <p:cNvPr id="668" name="Google Shape;668;p43"/>
            <p:cNvSpPr/>
            <p:nvPr/>
          </p:nvSpPr>
          <p:spPr>
            <a:xfrm>
              <a:off x="6250794" y="1357304"/>
              <a:ext cx="1821600" cy="1163100"/>
            </a:xfrm>
            <a:prstGeom prst="bentArrow">
              <a:avLst>
                <a:gd fmla="val 25000" name="adj1"/>
                <a:gd fmla="val 25000" name="adj2"/>
                <a:gd fmla="val 25000" name="adj3"/>
                <a:gd fmla="val 43750" name="adj4"/>
              </a:avLst>
            </a:prstGeom>
            <a:solidFill>
              <a:srgbClr val="C6E2F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69" name="Google Shape;669;p43"/>
            <p:cNvSpPr/>
            <p:nvPr/>
          </p:nvSpPr>
          <p:spPr>
            <a:xfrm>
              <a:off x="6715140" y="2214560"/>
              <a:ext cx="928800" cy="276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200">
                  <a:solidFill>
                    <a:srgbClr val="A5A5A5"/>
                  </a:solidFill>
                  <a:latin typeface="Open Sans"/>
                  <a:ea typeface="Open Sans"/>
                  <a:cs typeface="Open Sans"/>
                  <a:sym typeface="Open Sans"/>
                </a:rPr>
                <a:t>Success</a:t>
              </a:r>
              <a:endParaRPr sz="1200">
                <a:solidFill>
                  <a:srgbClr val="A5A5A5"/>
                </a:solidFill>
                <a:latin typeface="Open Sans"/>
                <a:ea typeface="Open Sans"/>
                <a:cs typeface="Open Sans"/>
                <a:sym typeface="Open Sans"/>
              </a:endParaRPr>
            </a:p>
          </p:txBody>
        </p:sp>
        <p:grpSp>
          <p:nvGrpSpPr>
            <p:cNvPr id="670" name="Google Shape;670;p43"/>
            <p:cNvGrpSpPr/>
            <p:nvPr/>
          </p:nvGrpSpPr>
          <p:grpSpPr>
            <a:xfrm>
              <a:off x="7000892" y="1857370"/>
              <a:ext cx="366660" cy="320393"/>
              <a:chOff x="4800505" y="2786674"/>
              <a:chExt cx="366660" cy="320393"/>
            </a:xfrm>
          </p:grpSpPr>
          <p:sp>
            <p:nvSpPr>
              <p:cNvPr id="671" name="Google Shape;671;p43"/>
              <p:cNvSpPr/>
              <p:nvPr/>
            </p:nvSpPr>
            <p:spPr>
              <a:xfrm>
                <a:off x="4800505" y="2786674"/>
                <a:ext cx="366660" cy="263412"/>
              </a:xfrm>
              <a:custGeom>
                <a:rect b="b" l="l" r="r" t="t"/>
                <a:pathLst>
                  <a:path extrusionOk="0" h="21600" w="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rgbClr val="C6E2F6"/>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3000">
                  <a:solidFill>
                    <a:srgbClr val="FFFFFF"/>
                  </a:solidFill>
                  <a:latin typeface="Calibri"/>
                  <a:ea typeface="Calibri"/>
                  <a:cs typeface="Calibri"/>
                  <a:sym typeface="Calibri"/>
                </a:endParaRPr>
              </a:p>
            </p:txBody>
          </p:sp>
          <p:sp>
            <p:nvSpPr>
              <p:cNvPr id="672" name="Google Shape;672;p43"/>
              <p:cNvSpPr/>
              <p:nvPr/>
            </p:nvSpPr>
            <p:spPr>
              <a:xfrm>
                <a:off x="5132766" y="2901184"/>
                <a:ext cx="22518" cy="125766"/>
              </a:xfrm>
              <a:custGeom>
                <a:rect b="b" l="l" r="r" t="t"/>
                <a:pathLst>
                  <a:path extrusionOk="0" h="21600" w="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rgbClr val="C6E2F6"/>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3000">
                  <a:solidFill>
                    <a:srgbClr val="FFFFFF"/>
                  </a:solidFill>
                  <a:latin typeface="Calibri"/>
                  <a:ea typeface="Calibri"/>
                  <a:cs typeface="Calibri"/>
                  <a:sym typeface="Calibri"/>
                </a:endParaRPr>
              </a:p>
            </p:txBody>
          </p:sp>
          <p:sp>
            <p:nvSpPr>
              <p:cNvPr id="673" name="Google Shape;673;p43"/>
              <p:cNvSpPr/>
              <p:nvPr/>
            </p:nvSpPr>
            <p:spPr>
              <a:xfrm>
                <a:off x="5120877" y="3038217"/>
                <a:ext cx="46278" cy="68850"/>
              </a:xfrm>
              <a:custGeom>
                <a:rect b="b" l="l" r="r" t="t"/>
                <a:pathLst>
                  <a:path extrusionOk="0" h="21600" w="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rgbClr val="C6E2F6"/>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3000">
                  <a:solidFill>
                    <a:srgbClr val="FFFFFF"/>
                  </a:solidFill>
                  <a:latin typeface="Calibri"/>
                  <a:ea typeface="Calibri"/>
                  <a:cs typeface="Calibri"/>
                  <a:sym typeface="Calibri"/>
                </a:endParaRPr>
              </a:p>
            </p:txBody>
          </p:sp>
        </p:grpSp>
      </p:grpSp>
      <p:sp>
        <p:nvSpPr>
          <p:cNvPr id="674" name="Google Shape;674;p43"/>
          <p:cNvSpPr/>
          <p:nvPr/>
        </p:nvSpPr>
        <p:spPr>
          <a:xfrm>
            <a:off x="785787" y="2444291"/>
            <a:ext cx="1821600" cy="1163100"/>
          </a:xfrm>
          <a:prstGeom prst="bentArrow">
            <a:avLst>
              <a:gd fmla="val 25000" name="adj1"/>
              <a:gd fmla="val 25000" name="adj2"/>
              <a:gd fmla="val 25000" name="adj3"/>
              <a:gd fmla="val 43750" name="adj4"/>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75" name="Google Shape;675;p43"/>
          <p:cNvSpPr/>
          <p:nvPr/>
        </p:nvSpPr>
        <p:spPr>
          <a:xfrm>
            <a:off x="4951651" y="2647607"/>
            <a:ext cx="928800" cy="276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200">
                <a:solidFill>
                  <a:srgbClr val="A5A5A5"/>
                </a:solidFill>
                <a:latin typeface="Open Sans"/>
                <a:ea typeface="Open Sans"/>
                <a:cs typeface="Open Sans"/>
                <a:sym typeface="Open Sans"/>
              </a:rPr>
              <a:t>Planning</a:t>
            </a:r>
            <a:endParaRPr sz="1200">
              <a:solidFill>
                <a:srgbClr val="A5A5A5"/>
              </a:solidFill>
              <a:latin typeface="Open Sans"/>
              <a:ea typeface="Open Sans"/>
              <a:cs typeface="Open Sans"/>
              <a:sym typeface="Open Sans"/>
            </a:endParaRPr>
          </a:p>
        </p:txBody>
      </p:sp>
      <p:sp>
        <p:nvSpPr>
          <p:cNvPr id="676" name="Google Shape;676;p43"/>
          <p:cNvSpPr/>
          <p:nvPr/>
        </p:nvSpPr>
        <p:spPr>
          <a:xfrm>
            <a:off x="5232641" y="2218979"/>
            <a:ext cx="366063" cy="366660"/>
          </a:xfrm>
          <a:custGeom>
            <a:rect b="b" l="l" r="r" t="t"/>
            <a:pathLst>
              <a:path extrusionOk="0" h="21600" w="2102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8FC6ED"/>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3000">
              <a:solidFill>
                <a:srgbClr val="FFFFFF"/>
              </a:solidFill>
              <a:latin typeface="Calibri"/>
              <a:ea typeface="Calibri"/>
              <a:cs typeface="Calibri"/>
              <a:sym typeface="Calibri"/>
            </a:endParaRPr>
          </a:p>
        </p:txBody>
      </p:sp>
      <p:sp>
        <p:nvSpPr>
          <p:cNvPr id="677" name="Google Shape;677;p43"/>
          <p:cNvSpPr/>
          <p:nvPr/>
        </p:nvSpPr>
        <p:spPr>
          <a:xfrm>
            <a:off x="4429049" y="1750004"/>
            <a:ext cx="1821600" cy="1163100"/>
          </a:xfrm>
          <a:prstGeom prst="bentArrow">
            <a:avLst>
              <a:gd fmla="val 25000" name="adj1"/>
              <a:gd fmla="val 25000" name="adj2"/>
              <a:gd fmla="val 25000" name="adj3"/>
              <a:gd fmla="val 43750" name="adj4"/>
            </a:avLst>
          </a:prstGeom>
          <a:solidFill>
            <a:srgbClr val="8FC6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78" name="Google Shape;678;p43"/>
          <p:cNvSpPr/>
          <p:nvPr/>
        </p:nvSpPr>
        <p:spPr>
          <a:xfrm>
            <a:off x="1232177" y="3406701"/>
            <a:ext cx="928800" cy="276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200">
                <a:solidFill>
                  <a:srgbClr val="A5A5A5"/>
                </a:solidFill>
                <a:latin typeface="Open Sans"/>
                <a:ea typeface="Open Sans"/>
                <a:cs typeface="Open Sans"/>
                <a:sym typeface="Open Sans"/>
              </a:rPr>
              <a:t>Ideas</a:t>
            </a:r>
            <a:endParaRPr sz="1200">
              <a:solidFill>
                <a:srgbClr val="A5A5A5"/>
              </a:solidFill>
              <a:latin typeface="Open Sans"/>
              <a:ea typeface="Open Sans"/>
              <a:cs typeface="Open Sans"/>
              <a:sym typeface="Open Sans"/>
            </a:endParaRPr>
          </a:p>
        </p:txBody>
      </p:sp>
      <p:grpSp>
        <p:nvGrpSpPr>
          <p:cNvPr id="679" name="Google Shape;679;p43"/>
          <p:cNvGrpSpPr/>
          <p:nvPr/>
        </p:nvGrpSpPr>
        <p:grpSpPr>
          <a:xfrm>
            <a:off x="1589367" y="2978073"/>
            <a:ext cx="251532" cy="366660"/>
            <a:chOff x="2612963" y="2767277"/>
            <a:chExt cx="251532" cy="366660"/>
          </a:xfrm>
        </p:grpSpPr>
        <p:sp>
          <p:nvSpPr>
            <p:cNvPr id="680" name="Google Shape;680;p43"/>
            <p:cNvSpPr/>
            <p:nvPr/>
          </p:nvSpPr>
          <p:spPr>
            <a:xfrm>
              <a:off x="2612963" y="2767277"/>
              <a:ext cx="251532" cy="366660"/>
            </a:xfrm>
            <a:custGeom>
              <a:rect b="b" l="l" r="r" t="t"/>
              <a:pathLst>
                <a:path extrusionOk="0" h="21600" w="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1155CC"/>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3000">
                <a:solidFill>
                  <a:srgbClr val="FFFFFF"/>
                </a:solidFill>
                <a:latin typeface="Calibri"/>
                <a:ea typeface="Calibri"/>
                <a:cs typeface="Calibri"/>
                <a:sym typeface="Calibri"/>
              </a:endParaRPr>
            </a:p>
          </p:txBody>
        </p:sp>
        <p:sp>
          <p:nvSpPr>
            <p:cNvPr id="681" name="Google Shape;681;p43"/>
            <p:cNvSpPr/>
            <p:nvPr/>
          </p:nvSpPr>
          <p:spPr>
            <a:xfrm>
              <a:off x="2669904" y="2824844"/>
              <a:ext cx="74466" cy="74466"/>
            </a:xfrm>
            <a:custGeom>
              <a:rect b="b" l="l" r="r" t="t"/>
              <a:pathLst>
                <a:path extrusionOk="0" h="21600" w="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rgbClr val="1155CC"/>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3000">
                <a:solidFill>
                  <a:srgbClr val="FFFFFF"/>
                </a:solidFill>
                <a:latin typeface="Calibri"/>
                <a:ea typeface="Calibri"/>
                <a:cs typeface="Calibri"/>
                <a:sym typeface="Calibri"/>
              </a:endParaRPr>
            </a:p>
          </p:txBody>
        </p:sp>
      </p:grpSp>
      <p:sp>
        <p:nvSpPr>
          <p:cNvPr id="682" name="Google Shape;682;p43"/>
          <p:cNvSpPr/>
          <p:nvPr/>
        </p:nvSpPr>
        <p:spPr>
          <a:xfrm>
            <a:off x="2607305" y="2141424"/>
            <a:ext cx="1821600" cy="1163100"/>
          </a:xfrm>
          <a:prstGeom prst="bentArrow">
            <a:avLst>
              <a:gd fmla="val 25000" name="adj1"/>
              <a:gd fmla="val 25000" name="adj2"/>
              <a:gd fmla="val 25000" name="adj3"/>
              <a:gd fmla="val 43750" name="adj4"/>
            </a:avLst>
          </a:prstGeom>
          <a:solidFill>
            <a:srgbClr val="59A9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83" name="Google Shape;683;p43"/>
          <p:cNvSpPr/>
          <p:nvPr/>
        </p:nvSpPr>
        <p:spPr>
          <a:xfrm>
            <a:off x="2973177" y="3049403"/>
            <a:ext cx="1075200" cy="357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200">
                <a:solidFill>
                  <a:srgbClr val="A5A5A5"/>
                </a:solidFill>
                <a:latin typeface="Open Sans"/>
                <a:ea typeface="Open Sans"/>
                <a:cs typeface="Open Sans"/>
                <a:sym typeface="Open Sans"/>
              </a:rPr>
              <a:t>Teamwork</a:t>
            </a:r>
            <a:endParaRPr sz="1200">
              <a:solidFill>
                <a:srgbClr val="A5A5A5"/>
              </a:solidFill>
              <a:latin typeface="Open Sans"/>
              <a:ea typeface="Open Sans"/>
              <a:cs typeface="Open Sans"/>
              <a:sym typeface="Open Sans"/>
            </a:endParaRPr>
          </a:p>
        </p:txBody>
      </p:sp>
      <p:sp>
        <p:nvSpPr>
          <p:cNvPr id="684" name="Google Shape;684;p43"/>
          <p:cNvSpPr/>
          <p:nvPr/>
        </p:nvSpPr>
        <p:spPr>
          <a:xfrm>
            <a:off x="3335166" y="2633351"/>
            <a:ext cx="366076" cy="331641"/>
          </a:xfrm>
          <a:custGeom>
            <a:rect b="b" l="l" r="r" t="t"/>
            <a:pathLst>
              <a:path extrusionOk="0" h="20497" w="20595">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59A9E3"/>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3000">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500"/>
                                        <p:tgtEl>
                                          <p:spTgt spid="663"/>
                                        </p:tgtEl>
                                      </p:cBhvr>
                                    </p:animEffect>
                                  </p:childTnLst>
                                </p:cTn>
                              </p:par>
                              <p:par>
                                <p:cTn fill="hold" nodeType="with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500"/>
                                        <p:tgtEl>
                                          <p:spTgt spid="66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500"/>
                                        <p:tgtEl>
                                          <p:spTgt spid="6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88" name="Shape 688"/>
        <p:cNvGrpSpPr/>
        <p:nvPr/>
      </p:nvGrpSpPr>
      <p:grpSpPr>
        <a:xfrm>
          <a:off x="0" y="0"/>
          <a:ext cx="0" cy="0"/>
          <a:chOff x="0" y="0"/>
          <a:chExt cx="0" cy="0"/>
        </a:xfrm>
      </p:grpSpPr>
      <p:cxnSp>
        <p:nvCxnSpPr>
          <p:cNvPr id="689" name="Google Shape;689;p44"/>
          <p:cNvCxnSpPr/>
          <p:nvPr/>
        </p:nvCxnSpPr>
        <p:spPr>
          <a:xfrm rot="5400000">
            <a:off x="2857500" y="2928928"/>
            <a:ext cx="3429000" cy="0"/>
          </a:xfrm>
          <a:prstGeom prst="straightConnector1">
            <a:avLst/>
          </a:prstGeom>
          <a:noFill/>
          <a:ln cap="flat" cmpd="sng" w="12700">
            <a:solidFill>
              <a:srgbClr val="BFBFBF"/>
            </a:solidFill>
            <a:prstDash val="dot"/>
            <a:round/>
            <a:headEnd len="sm" w="sm" type="none"/>
            <a:tailEnd len="sm" w="sm" type="none"/>
          </a:ln>
        </p:spPr>
      </p:cxnSp>
      <p:pic>
        <p:nvPicPr>
          <p:cNvPr id="690" name="Google Shape;690;p44"/>
          <p:cNvPicPr preferRelativeResize="0"/>
          <p:nvPr/>
        </p:nvPicPr>
        <p:blipFill>
          <a:blip r:embed="rId3">
            <a:alphaModFix/>
          </a:blip>
          <a:stretch>
            <a:fillRect/>
          </a:stretch>
        </p:blipFill>
        <p:spPr>
          <a:xfrm>
            <a:off x="1684975" y="635175"/>
            <a:ext cx="5774046" cy="43305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94" name="Shape 694"/>
        <p:cNvGrpSpPr/>
        <p:nvPr/>
      </p:nvGrpSpPr>
      <p:grpSpPr>
        <a:xfrm>
          <a:off x="0" y="0"/>
          <a:ext cx="0" cy="0"/>
          <a:chOff x="0" y="0"/>
          <a:chExt cx="0" cy="0"/>
        </a:xfrm>
      </p:grpSpPr>
      <p:sp>
        <p:nvSpPr>
          <p:cNvPr id="695" name="Google Shape;695;p45"/>
          <p:cNvSpPr/>
          <p:nvPr/>
        </p:nvSpPr>
        <p:spPr>
          <a:xfrm>
            <a:off x="857224" y="642924"/>
            <a:ext cx="7429500" cy="261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100">
                <a:solidFill>
                  <a:srgbClr val="A5A5A5"/>
                </a:solidFill>
                <a:latin typeface="Open Sans"/>
                <a:ea typeface="Open Sans"/>
                <a:cs typeface="Open Sans"/>
                <a:sym typeface="Open Sans"/>
              </a:rPr>
              <a:t>Proposed timeline of events</a:t>
            </a:r>
            <a:endParaRPr sz="1100">
              <a:solidFill>
                <a:srgbClr val="A5A5A5"/>
              </a:solidFill>
              <a:latin typeface="Open Sans"/>
              <a:ea typeface="Open Sans"/>
              <a:cs typeface="Open Sans"/>
              <a:sym typeface="Open Sans"/>
            </a:endParaRPr>
          </a:p>
        </p:txBody>
      </p:sp>
      <p:grpSp>
        <p:nvGrpSpPr>
          <p:cNvPr id="696" name="Google Shape;696;p45"/>
          <p:cNvGrpSpPr/>
          <p:nvPr/>
        </p:nvGrpSpPr>
        <p:grpSpPr>
          <a:xfrm>
            <a:off x="857224" y="142876"/>
            <a:ext cx="7429500" cy="492300"/>
            <a:chOff x="857224" y="142876"/>
            <a:chExt cx="7429500" cy="492300"/>
          </a:xfrm>
        </p:grpSpPr>
        <p:sp>
          <p:nvSpPr>
            <p:cNvPr id="697" name="Google Shape;697;p45"/>
            <p:cNvSpPr/>
            <p:nvPr/>
          </p:nvSpPr>
          <p:spPr>
            <a:xfrm>
              <a:off x="857224" y="142876"/>
              <a:ext cx="7429500" cy="492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2600">
                  <a:solidFill>
                    <a:srgbClr val="BFBFBF"/>
                  </a:solidFill>
                  <a:latin typeface="Open Sans"/>
                  <a:ea typeface="Open Sans"/>
                  <a:cs typeface="Open Sans"/>
                  <a:sym typeface="Open Sans"/>
                </a:rPr>
                <a:t>OUR SOLUTION</a:t>
              </a:r>
              <a:endParaRPr sz="2600">
                <a:solidFill>
                  <a:srgbClr val="BFBFBF"/>
                </a:solidFill>
                <a:latin typeface="Open Sans"/>
                <a:ea typeface="Open Sans"/>
                <a:cs typeface="Open Sans"/>
                <a:sym typeface="Open Sans"/>
              </a:endParaRPr>
            </a:p>
          </p:txBody>
        </p:sp>
        <p:cxnSp>
          <p:nvCxnSpPr>
            <p:cNvPr id="698" name="Google Shape;698;p45"/>
            <p:cNvCxnSpPr/>
            <p:nvPr/>
          </p:nvCxnSpPr>
          <p:spPr>
            <a:xfrm rot="5400000">
              <a:off x="2725617" y="388437"/>
              <a:ext cx="286500" cy="1200"/>
            </a:xfrm>
            <a:prstGeom prst="straightConnector1">
              <a:avLst/>
            </a:prstGeom>
            <a:noFill/>
            <a:ln cap="flat" cmpd="sng" w="19050">
              <a:solidFill>
                <a:srgbClr val="A5A5A5"/>
              </a:solidFill>
              <a:prstDash val="solid"/>
              <a:round/>
              <a:headEnd len="sm" w="sm" type="none"/>
              <a:tailEnd len="sm" w="sm" type="none"/>
            </a:ln>
          </p:spPr>
        </p:cxnSp>
        <p:cxnSp>
          <p:nvCxnSpPr>
            <p:cNvPr id="699" name="Google Shape;699;p45"/>
            <p:cNvCxnSpPr/>
            <p:nvPr/>
          </p:nvCxnSpPr>
          <p:spPr>
            <a:xfrm rot="5400000">
              <a:off x="6176407" y="392362"/>
              <a:ext cx="286500" cy="1200"/>
            </a:xfrm>
            <a:prstGeom prst="straightConnector1">
              <a:avLst/>
            </a:prstGeom>
            <a:noFill/>
            <a:ln cap="flat" cmpd="sng" w="19050">
              <a:solidFill>
                <a:srgbClr val="A5A5A5"/>
              </a:solidFill>
              <a:prstDash val="solid"/>
              <a:round/>
              <a:headEnd len="sm" w="sm" type="none"/>
              <a:tailEnd len="sm" w="sm" type="none"/>
            </a:ln>
          </p:spPr>
        </p:cxnSp>
      </p:grpSp>
      <p:cxnSp>
        <p:nvCxnSpPr>
          <p:cNvPr id="700" name="Google Shape;700;p45"/>
          <p:cNvCxnSpPr>
            <a:stCxn id="701" idx="6"/>
            <a:endCxn id="702" idx="2"/>
          </p:cNvCxnSpPr>
          <p:nvPr/>
        </p:nvCxnSpPr>
        <p:spPr>
          <a:xfrm>
            <a:off x="952374" y="4153740"/>
            <a:ext cx="7161600" cy="0"/>
          </a:xfrm>
          <a:prstGeom prst="straightConnector1">
            <a:avLst/>
          </a:prstGeom>
          <a:noFill/>
          <a:ln cap="flat" cmpd="sng" w="12700">
            <a:solidFill>
              <a:srgbClr val="BFBFBF"/>
            </a:solidFill>
            <a:prstDash val="dash"/>
            <a:round/>
            <a:headEnd len="sm" w="sm" type="none"/>
            <a:tailEnd len="sm" w="sm" type="none"/>
          </a:ln>
        </p:spPr>
      </p:cxnSp>
      <p:grpSp>
        <p:nvGrpSpPr>
          <p:cNvPr id="703" name="Google Shape;703;p45"/>
          <p:cNvGrpSpPr/>
          <p:nvPr/>
        </p:nvGrpSpPr>
        <p:grpSpPr>
          <a:xfrm>
            <a:off x="255774" y="3805440"/>
            <a:ext cx="696600" cy="696600"/>
            <a:chOff x="255774" y="3805440"/>
            <a:chExt cx="696600" cy="696600"/>
          </a:xfrm>
        </p:grpSpPr>
        <p:sp>
          <p:nvSpPr>
            <p:cNvPr id="701" name="Google Shape;701;p45"/>
            <p:cNvSpPr/>
            <p:nvPr/>
          </p:nvSpPr>
          <p:spPr>
            <a:xfrm>
              <a:off x="255774" y="3805440"/>
              <a:ext cx="696600" cy="696600"/>
            </a:xfrm>
            <a:prstGeom prst="ellipse">
              <a:avLst/>
            </a:prstGeom>
            <a:solidFill>
              <a:schemeClr val="lt1"/>
            </a:solid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4" name="Google Shape;704;p45"/>
            <p:cNvSpPr/>
            <p:nvPr/>
          </p:nvSpPr>
          <p:spPr>
            <a:xfrm rot="5400000">
              <a:off x="493792" y="4019710"/>
              <a:ext cx="279300" cy="240900"/>
            </a:xfrm>
            <a:prstGeom prst="triangle">
              <a:avLst>
                <a:gd fmla="val 50000" name="adj"/>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705" name="Google Shape;705;p45"/>
          <p:cNvGrpSpPr/>
          <p:nvPr/>
        </p:nvGrpSpPr>
        <p:grpSpPr>
          <a:xfrm>
            <a:off x="8113954" y="3805440"/>
            <a:ext cx="696600" cy="696600"/>
            <a:chOff x="8113954" y="3805440"/>
            <a:chExt cx="696600" cy="696600"/>
          </a:xfrm>
        </p:grpSpPr>
        <p:sp>
          <p:nvSpPr>
            <p:cNvPr id="702" name="Google Shape;702;p45"/>
            <p:cNvSpPr/>
            <p:nvPr/>
          </p:nvSpPr>
          <p:spPr>
            <a:xfrm>
              <a:off x="8113954" y="3805440"/>
              <a:ext cx="696600" cy="696600"/>
            </a:xfrm>
            <a:prstGeom prst="ellipse">
              <a:avLst/>
            </a:prstGeom>
            <a:solidFill>
              <a:schemeClr val="lt1"/>
            </a:solid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6" name="Google Shape;706;p45"/>
            <p:cNvSpPr/>
            <p:nvPr/>
          </p:nvSpPr>
          <p:spPr>
            <a:xfrm>
              <a:off x="8358214" y="4048124"/>
              <a:ext cx="238200" cy="2382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07" name="Google Shape;707;p45"/>
          <p:cNvSpPr/>
          <p:nvPr/>
        </p:nvSpPr>
        <p:spPr>
          <a:xfrm>
            <a:off x="1000100" y="4214824"/>
            <a:ext cx="526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rgbClr val="A5A5A5"/>
                </a:solidFill>
                <a:latin typeface="Open Sans"/>
                <a:ea typeface="Open Sans"/>
                <a:cs typeface="Open Sans"/>
                <a:sym typeface="Open Sans"/>
              </a:rPr>
              <a:t>Start</a:t>
            </a:r>
            <a:endParaRPr sz="1200">
              <a:solidFill>
                <a:srgbClr val="A5A5A5"/>
              </a:solidFill>
              <a:latin typeface="Open Sans"/>
              <a:ea typeface="Open Sans"/>
              <a:cs typeface="Open Sans"/>
              <a:sym typeface="Open Sans"/>
            </a:endParaRPr>
          </a:p>
        </p:txBody>
      </p:sp>
      <p:sp>
        <p:nvSpPr>
          <p:cNvPr id="708" name="Google Shape;708;p45"/>
          <p:cNvSpPr/>
          <p:nvPr/>
        </p:nvSpPr>
        <p:spPr>
          <a:xfrm>
            <a:off x="7500958" y="4214824"/>
            <a:ext cx="6048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rgbClr val="A5A5A5"/>
                </a:solidFill>
                <a:latin typeface="Open Sans"/>
                <a:ea typeface="Open Sans"/>
                <a:cs typeface="Open Sans"/>
                <a:sym typeface="Open Sans"/>
              </a:rPr>
              <a:t>Finish</a:t>
            </a:r>
            <a:endParaRPr sz="1200">
              <a:solidFill>
                <a:srgbClr val="A5A5A5"/>
              </a:solidFill>
              <a:latin typeface="Open Sans"/>
              <a:ea typeface="Open Sans"/>
              <a:cs typeface="Open Sans"/>
              <a:sym typeface="Open Sans"/>
            </a:endParaRPr>
          </a:p>
        </p:txBody>
      </p:sp>
      <p:grpSp>
        <p:nvGrpSpPr>
          <p:cNvPr id="709" name="Google Shape;709;p45"/>
          <p:cNvGrpSpPr/>
          <p:nvPr/>
        </p:nvGrpSpPr>
        <p:grpSpPr>
          <a:xfrm>
            <a:off x="1919223" y="1550952"/>
            <a:ext cx="1366961" cy="2706948"/>
            <a:chOff x="1919223" y="1550952"/>
            <a:chExt cx="1366961" cy="2706948"/>
          </a:xfrm>
        </p:grpSpPr>
        <p:sp>
          <p:nvSpPr>
            <p:cNvPr id="710" name="Google Shape;710;p45"/>
            <p:cNvSpPr/>
            <p:nvPr/>
          </p:nvSpPr>
          <p:spPr>
            <a:xfrm>
              <a:off x="2111286" y="4049700"/>
              <a:ext cx="208200" cy="2082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11" name="Google Shape;711;p45"/>
            <p:cNvGrpSpPr/>
            <p:nvPr/>
          </p:nvGrpSpPr>
          <p:grpSpPr>
            <a:xfrm>
              <a:off x="2214550" y="2071575"/>
              <a:ext cx="1071634" cy="1434599"/>
              <a:chOff x="2214550" y="2071575"/>
              <a:chExt cx="1071634" cy="1434599"/>
            </a:xfrm>
          </p:grpSpPr>
          <p:sp>
            <p:nvSpPr>
              <p:cNvPr id="712" name="Google Shape;712;p45"/>
              <p:cNvSpPr/>
              <p:nvPr/>
            </p:nvSpPr>
            <p:spPr>
              <a:xfrm>
                <a:off x="2285984" y="2428874"/>
                <a:ext cx="10002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 sz="800">
                    <a:solidFill>
                      <a:srgbClr val="A5A5A5"/>
                    </a:solidFill>
                    <a:latin typeface="Open Sans Light"/>
                    <a:ea typeface="Open Sans Light"/>
                    <a:cs typeface="Open Sans Light"/>
                    <a:sym typeface="Open Sans Light"/>
                  </a:rPr>
                  <a:t>Data forwarded to splunk reports employee has over 3 tasks that need attending to</a:t>
                </a:r>
                <a:endParaRPr sz="800">
                  <a:solidFill>
                    <a:srgbClr val="A5A5A5"/>
                  </a:solidFill>
                  <a:latin typeface="Open Sans Light"/>
                  <a:ea typeface="Open Sans Light"/>
                  <a:cs typeface="Open Sans Light"/>
                  <a:sym typeface="Open Sans Light"/>
                </a:endParaRPr>
              </a:p>
            </p:txBody>
          </p:sp>
          <p:sp>
            <p:nvSpPr>
              <p:cNvPr id="713" name="Google Shape;713;p45"/>
              <p:cNvSpPr/>
              <p:nvPr/>
            </p:nvSpPr>
            <p:spPr>
              <a:xfrm>
                <a:off x="2214550" y="2071575"/>
                <a:ext cx="951600" cy="357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000">
                    <a:solidFill>
                      <a:srgbClr val="A5A5A5"/>
                    </a:solidFill>
                    <a:latin typeface="Open Sans"/>
                    <a:ea typeface="Open Sans"/>
                    <a:cs typeface="Open Sans"/>
                    <a:sym typeface="Open Sans"/>
                  </a:rPr>
                  <a:t>Tasks Incomplete</a:t>
                </a:r>
                <a:endParaRPr b="1" sz="1000">
                  <a:solidFill>
                    <a:srgbClr val="A5A5A5"/>
                  </a:solidFill>
                  <a:latin typeface="Open Sans"/>
                  <a:ea typeface="Open Sans"/>
                  <a:cs typeface="Open Sans"/>
                  <a:sym typeface="Open Sans"/>
                </a:endParaRPr>
              </a:p>
            </p:txBody>
          </p:sp>
        </p:grpSp>
        <p:cxnSp>
          <p:nvCxnSpPr>
            <p:cNvPr id="714" name="Google Shape;714;p45"/>
            <p:cNvCxnSpPr/>
            <p:nvPr/>
          </p:nvCxnSpPr>
          <p:spPr>
            <a:xfrm flipH="1" rot="-5400000">
              <a:off x="1337196" y="3163347"/>
              <a:ext cx="1763400" cy="8700"/>
            </a:xfrm>
            <a:prstGeom prst="straightConnector1">
              <a:avLst/>
            </a:prstGeom>
            <a:noFill/>
            <a:ln cap="flat" cmpd="sng" w="9525">
              <a:solidFill>
                <a:srgbClr val="BFBFBF"/>
              </a:solidFill>
              <a:prstDash val="solid"/>
              <a:round/>
              <a:headEnd len="sm" w="sm" type="none"/>
              <a:tailEnd len="sm" w="sm" type="none"/>
            </a:ln>
          </p:spPr>
        </p:cxnSp>
        <p:grpSp>
          <p:nvGrpSpPr>
            <p:cNvPr id="715" name="Google Shape;715;p45"/>
            <p:cNvGrpSpPr/>
            <p:nvPr/>
          </p:nvGrpSpPr>
          <p:grpSpPr>
            <a:xfrm>
              <a:off x="1919223" y="1550952"/>
              <a:ext cx="591600" cy="591600"/>
              <a:chOff x="1919223" y="1550952"/>
              <a:chExt cx="591600" cy="591600"/>
            </a:xfrm>
          </p:grpSpPr>
          <p:sp>
            <p:nvSpPr>
              <p:cNvPr id="716" name="Google Shape;716;p45"/>
              <p:cNvSpPr/>
              <p:nvPr/>
            </p:nvSpPr>
            <p:spPr>
              <a:xfrm rot="8100000">
                <a:off x="2005860" y="1637590"/>
                <a:ext cx="418324" cy="418324"/>
              </a:xfrm>
              <a:prstGeom prst="teardrop">
                <a:avLst>
                  <a:gd fmla="val 131619"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7" name="Google Shape;717;p45"/>
              <p:cNvSpPr/>
              <p:nvPr/>
            </p:nvSpPr>
            <p:spPr>
              <a:xfrm>
                <a:off x="2115407" y="1762183"/>
                <a:ext cx="199914" cy="171356"/>
              </a:xfrm>
              <a:custGeom>
                <a:rect b="b" l="l" r="r" t="t"/>
                <a:pathLst>
                  <a:path extrusionOk="0" h="275" w="323">
                    <a:moveTo>
                      <a:pt x="53" y="27"/>
                    </a:moveTo>
                    <a:lnTo>
                      <a:pt x="15" y="2"/>
                    </a:lnTo>
                    <a:lnTo>
                      <a:pt x="15" y="2"/>
                    </a:lnTo>
                    <a:lnTo>
                      <a:pt x="9" y="0"/>
                    </a:lnTo>
                    <a:lnTo>
                      <a:pt x="4" y="0"/>
                    </a:lnTo>
                    <a:lnTo>
                      <a:pt x="0" y="4"/>
                    </a:lnTo>
                    <a:lnTo>
                      <a:pt x="0" y="11"/>
                    </a:lnTo>
                    <a:lnTo>
                      <a:pt x="0" y="62"/>
                    </a:lnTo>
                    <a:lnTo>
                      <a:pt x="0" y="62"/>
                    </a:lnTo>
                    <a:lnTo>
                      <a:pt x="0" y="67"/>
                    </a:lnTo>
                    <a:lnTo>
                      <a:pt x="4" y="71"/>
                    </a:lnTo>
                    <a:lnTo>
                      <a:pt x="9" y="71"/>
                    </a:lnTo>
                    <a:lnTo>
                      <a:pt x="15" y="69"/>
                    </a:lnTo>
                    <a:lnTo>
                      <a:pt x="53" y="45"/>
                    </a:lnTo>
                    <a:lnTo>
                      <a:pt x="53" y="45"/>
                    </a:lnTo>
                    <a:lnTo>
                      <a:pt x="58" y="40"/>
                    </a:lnTo>
                    <a:lnTo>
                      <a:pt x="60" y="36"/>
                    </a:lnTo>
                    <a:lnTo>
                      <a:pt x="58" y="31"/>
                    </a:lnTo>
                    <a:lnTo>
                      <a:pt x="53" y="27"/>
                    </a:lnTo>
                    <a:lnTo>
                      <a:pt x="53" y="27"/>
                    </a:lnTo>
                    <a:close/>
                    <a:moveTo>
                      <a:pt x="307" y="11"/>
                    </a:moveTo>
                    <a:lnTo>
                      <a:pt x="102" y="11"/>
                    </a:lnTo>
                    <a:lnTo>
                      <a:pt x="102" y="11"/>
                    </a:lnTo>
                    <a:lnTo>
                      <a:pt x="95" y="11"/>
                    </a:lnTo>
                    <a:lnTo>
                      <a:pt x="91" y="14"/>
                    </a:lnTo>
                    <a:lnTo>
                      <a:pt x="85" y="20"/>
                    </a:lnTo>
                    <a:lnTo>
                      <a:pt x="85" y="27"/>
                    </a:lnTo>
                    <a:lnTo>
                      <a:pt x="85" y="43"/>
                    </a:lnTo>
                    <a:lnTo>
                      <a:pt x="85" y="43"/>
                    </a:lnTo>
                    <a:lnTo>
                      <a:pt x="85" y="51"/>
                    </a:lnTo>
                    <a:lnTo>
                      <a:pt x="91" y="56"/>
                    </a:lnTo>
                    <a:lnTo>
                      <a:pt x="95" y="60"/>
                    </a:lnTo>
                    <a:lnTo>
                      <a:pt x="102" y="62"/>
                    </a:lnTo>
                    <a:lnTo>
                      <a:pt x="307" y="62"/>
                    </a:lnTo>
                    <a:lnTo>
                      <a:pt x="307" y="62"/>
                    </a:lnTo>
                    <a:lnTo>
                      <a:pt x="314" y="60"/>
                    </a:lnTo>
                    <a:lnTo>
                      <a:pt x="319" y="56"/>
                    </a:lnTo>
                    <a:lnTo>
                      <a:pt x="323" y="51"/>
                    </a:lnTo>
                    <a:lnTo>
                      <a:pt x="323" y="43"/>
                    </a:lnTo>
                    <a:lnTo>
                      <a:pt x="323" y="27"/>
                    </a:lnTo>
                    <a:lnTo>
                      <a:pt x="323" y="27"/>
                    </a:lnTo>
                    <a:lnTo>
                      <a:pt x="323" y="20"/>
                    </a:lnTo>
                    <a:lnTo>
                      <a:pt x="319" y="14"/>
                    </a:lnTo>
                    <a:lnTo>
                      <a:pt x="314" y="11"/>
                    </a:lnTo>
                    <a:lnTo>
                      <a:pt x="307" y="11"/>
                    </a:lnTo>
                    <a:lnTo>
                      <a:pt x="307" y="11"/>
                    </a:lnTo>
                    <a:close/>
                    <a:moveTo>
                      <a:pt x="15" y="172"/>
                    </a:moveTo>
                    <a:lnTo>
                      <a:pt x="53" y="147"/>
                    </a:lnTo>
                    <a:lnTo>
                      <a:pt x="53" y="147"/>
                    </a:lnTo>
                    <a:lnTo>
                      <a:pt x="58" y="143"/>
                    </a:lnTo>
                    <a:lnTo>
                      <a:pt x="60" y="138"/>
                    </a:lnTo>
                    <a:lnTo>
                      <a:pt x="58" y="134"/>
                    </a:lnTo>
                    <a:lnTo>
                      <a:pt x="53" y="130"/>
                    </a:lnTo>
                    <a:lnTo>
                      <a:pt x="15" y="112"/>
                    </a:lnTo>
                    <a:lnTo>
                      <a:pt x="15" y="112"/>
                    </a:lnTo>
                    <a:lnTo>
                      <a:pt x="9" y="111"/>
                    </a:lnTo>
                    <a:lnTo>
                      <a:pt x="4" y="111"/>
                    </a:lnTo>
                    <a:lnTo>
                      <a:pt x="0" y="114"/>
                    </a:lnTo>
                    <a:lnTo>
                      <a:pt x="0" y="121"/>
                    </a:lnTo>
                    <a:lnTo>
                      <a:pt x="0" y="163"/>
                    </a:lnTo>
                    <a:lnTo>
                      <a:pt x="0" y="163"/>
                    </a:lnTo>
                    <a:lnTo>
                      <a:pt x="0" y="170"/>
                    </a:lnTo>
                    <a:lnTo>
                      <a:pt x="4" y="172"/>
                    </a:lnTo>
                    <a:lnTo>
                      <a:pt x="9" y="174"/>
                    </a:lnTo>
                    <a:lnTo>
                      <a:pt x="15" y="172"/>
                    </a:lnTo>
                    <a:lnTo>
                      <a:pt x="15" y="172"/>
                    </a:lnTo>
                    <a:close/>
                    <a:moveTo>
                      <a:pt x="307" y="112"/>
                    </a:moveTo>
                    <a:lnTo>
                      <a:pt x="102" y="112"/>
                    </a:lnTo>
                    <a:lnTo>
                      <a:pt x="102" y="112"/>
                    </a:lnTo>
                    <a:lnTo>
                      <a:pt x="95" y="114"/>
                    </a:lnTo>
                    <a:lnTo>
                      <a:pt x="91" y="118"/>
                    </a:lnTo>
                    <a:lnTo>
                      <a:pt x="85" y="123"/>
                    </a:lnTo>
                    <a:lnTo>
                      <a:pt x="85" y="129"/>
                    </a:lnTo>
                    <a:lnTo>
                      <a:pt x="85" y="147"/>
                    </a:lnTo>
                    <a:lnTo>
                      <a:pt x="85" y="147"/>
                    </a:lnTo>
                    <a:lnTo>
                      <a:pt x="85" y="154"/>
                    </a:lnTo>
                    <a:lnTo>
                      <a:pt x="91" y="159"/>
                    </a:lnTo>
                    <a:lnTo>
                      <a:pt x="95" y="163"/>
                    </a:lnTo>
                    <a:lnTo>
                      <a:pt x="102" y="163"/>
                    </a:lnTo>
                    <a:lnTo>
                      <a:pt x="307" y="163"/>
                    </a:lnTo>
                    <a:lnTo>
                      <a:pt x="307" y="163"/>
                    </a:lnTo>
                    <a:lnTo>
                      <a:pt x="314" y="163"/>
                    </a:lnTo>
                    <a:lnTo>
                      <a:pt x="319" y="159"/>
                    </a:lnTo>
                    <a:lnTo>
                      <a:pt x="323" y="154"/>
                    </a:lnTo>
                    <a:lnTo>
                      <a:pt x="323" y="147"/>
                    </a:lnTo>
                    <a:lnTo>
                      <a:pt x="323" y="129"/>
                    </a:lnTo>
                    <a:lnTo>
                      <a:pt x="323" y="129"/>
                    </a:lnTo>
                    <a:lnTo>
                      <a:pt x="323" y="123"/>
                    </a:lnTo>
                    <a:lnTo>
                      <a:pt x="319" y="118"/>
                    </a:lnTo>
                    <a:lnTo>
                      <a:pt x="314" y="114"/>
                    </a:lnTo>
                    <a:lnTo>
                      <a:pt x="307" y="112"/>
                    </a:lnTo>
                    <a:lnTo>
                      <a:pt x="307" y="112"/>
                    </a:lnTo>
                    <a:close/>
                    <a:moveTo>
                      <a:pt x="53" y="232"/>
                    </a:moveTo>
                    <a:lnTo>
                      <a:pt x="15" y="207"/>
                    </a:lnTo>
                    <a:lnTo>
                      <a:pt x="15" y="207"/>
                    </a:lnTo>
                    <a:lnTo>
                      <a:pt x="9" y="205"/>
                    </a:lnTo>
                    <a:lnTo>
                      <a:pt x="4" y="205"/>
                    </a:lnTo>
                    <a:lnTo>
                      <a:pt x="0" y="208"/>
                    </a:lnTo>
                    <a:lnTo>
                      <a:pt x="0" y="214"/>
                    </a:lnTo>
                    <a:lnTo>
                      <a:pt x="0" y="266"/>
                    </a:lnTo>
                    <a:lnTo>
                      <a:pt x="0" y="266"/>
                    </a:lnTo>
                    <a:lnTo>
                      <a:pt x="0" y="272"/>
                    </a:lnTo>
                    <a:lnTo>
                      <a:pt x="4" y="275"/>
                    </a:lnTo>
                    <a:lnTo>
                      <a:pt x="9" y="275"/>
                    </a:lnTo>
                    <a:lnTo>
                      <a:pt x="15" y="274"/>
                    </a:lnTo>
                    <a:lnTo>
                      <a:pt x="53" y="250"/>
                    </a:lnTo>
                    <a:lnTo>
                      <a:pt x="53" y="250"/>
                    </a:lnTo>
                    <a:lnTo>
                      <a:pt x="58" y="245"/>
                    </a:lnTo>
                    <a:lnTo>
                      <a:pt x="60" y="241"/>
                    </a:lnTo>
                    <a:lnTo>
                      <a:pt x="58" y="236"/>
                    </a:lnTo>
                    <a:lnTo>
                      <a:pt x="53" y="232"/>
                    </a:lnTo>
                    <a:lnTo>
                      <a:pt x="53" y="232"/>
                    </a:lnTo>
                    <a:close/>
                    <a:moveTo>
                      <a:pt x="307" y="214"/>
                    </a:moveTo>
                    <a:lnTo>
                      <a:pt x="102" y="214"/>
                    </a:lnTo>
                    <a:lnTo>
                      <a:pt x="102" y="214"/>
                    </a:lnTo>
                    <a:lnTo>
                      <a:pt x="95" y="216"/>
                    </a:lnTo>
                    <a:lnTo>
                      <a:pt x="91" y="219"/>
                    </a:lnTo>
                    <a:lnTo>
                      <a:pt x="85" y="225"/>
                    </a:lnTo>
                    <a:lnTo>
                      <a:pt x="85" y="232"/>
                    </a:lnTo>
                    <a:lnTo>
                      <a:pt x="85" y="248"/>
                    </a:lnTo>
                    <a:lnTo>
                      <a:pt x="85" y="248"/>
                    </a:lnTo>
                    <a:lnTo>
                      <a:pt x="85" y="256"/>
                    </a:lnTo>
                    <a:lnTo>
                      <a:pt x="91" y="261"/>
                    </a:lnTo>
                    <a:lnTo>
                      <a:pt x="95" y="265"/>
                    </a:lnTo>
                    <a:lnTo>
                      <a:pt x="102" y="266"/>
                    </a:lnTo>
                    <a:lnTo>
                      <a:pt x="307" y="266"/>
                    </a:lnTo>
                    <a:lnTo>
                      <a:pt x="307" y="266"/>
                    </a:lnTo>
                    <a:lnTo>
                      <a:pt x="314" y="265"/>
                    </a:lnTo>
                    <a:lnTo>
                      <a:pt x="319" y="261"/>
                    </a:lnTo>
                    <a:lnTo>
                      <a:pt x="323" y="256"/>
                    </a:lnTo>
                    <a:lnTo>
                      <a:pt x="323" y="248"/>
                    </a:lnTo>
                    <a:lnTo>
                      <a:pt x="323" y="232"/>
                    </a:lnTo>
                    <a:lnTo>
                      <a:pt x="323" y="232"/>
                    </a:lnTo>
                    <a:lnTo>
                      <a:pt x="323" y="225"/>
                    </a:lnTo>
                    <a:lnTo>
                      <a:pt x="319" y="219"/>
                    </a:lnTo>
                    <a:lnTo>
                      <a:pt x="314" y="216"/>
                    </a:lnTo>
                    <a:lnTo>
                      <a:pt x="307" y="214"/>
                    </a:lnTo>
                    <a:lnTo>
                      <a:pt x="307" y="21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718" name="Google Shape;718;p45"/>
          <p:cNvGrpSpPr/>
          <p:nvPr/>
        </p:nvGrpSpPr>
        <p:grpSpPr>
          <a:xfrm>
            <a:off x="4991057" y="1550952"/>
            <a:ext cx="1438399" cy="2706948"/>
            <a:chOff x="4991057" y="1550952"/>
            <a:chExt cx="1438399" cy="2706948"/>
          </a:xfrm>
        </p:grpSpPr>
        <p:sp>
          <p:nvSpPr>
            <p:cNvPr id="719" name="Google Shape;719;p45"/>
            <p:cNvSpPr/>
            <p:nvPr/>
          </p:nvSpPr>
          <p:spPr>
            <a:xfrm>
              <a:off x="5183120" y="4049700"/>
              <a:ext cx="208200" cy="2082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720" name="Google Shape;720;p45"/>
            <p:cNvCxnSpPr/>
            <p:nvPr/>
          </p:nvCxnSpPr>
          <p:spPr>
            <a:xfrm flipH="1" rot="-5400000">
              <a:off x="4409030" y="3163347"/>
              <a:ext cx="1763400" cy="8700"/>
            </a:xfrm>
            <a:prstGeom prst="straightConnector1">
              <a:avLst/>
            </a:prstGeom>
            <a:noFill/>
            <a:ln cap="flat" cmpd="sng" w="9525">
              <a:solidFill>
                <a:srgbClr val="BFBFBF"/>
              </a:solidFill>
              <a:prstDash val="solid"/>
              <a:round/>
              <a:headEnd len="sm" w="sm" type="none"/>
              <a:tailEnd len="sm" w="sm" type="none"/>
            </a:ln>
          </p:spPr>
        </p:cxnSp>
        <p:grpSp>
          <p:nvGrpSpPr>
            <p:cNvPr id="721" name="Google Shape;721;p45"/>
            <p:cNvGrpSpPr/>
            <p:nvPr/>
          </p:nvGrpSpPr>
          <p:grpSpPr>
            <a:xfrm>
              <a:off x="5429249" y="2214549"/>
              <a:ext cx="1000207" cy="1291625"/>
              <a:chOff x="5429249" y="2214549"/>
              <a:chExt cx="1000207" cy="1291625"/>
            </a:xfrm>
          </p:grpSpPr>
          <p:sp>
            <p:nvSpPr>
              <p:cNvPr id="722" name="Google Shape;722;p45"/>
              <p:cNvSpPr/>
              <p:nvPr/>
            </p:nvSpPr>
            <p:spPr>
              <a:xfrm>
                <a:off x="5429256" y="2428874"/>
                <a:ext cx="10002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 sz="800">
                    <a:solidFill>
                      <a:srgbClr val="A5A5A5"/>
                    </a:solidFill>
                    <a:latin typeface="Open Sans Light"/>
                    <a:ea typeface="Open Sans Light"/>
                    <a:cs typeface="Open Sans Light"/>
                    <a:sym typeface="Open Sans Light"/>
                  </a:rPr>
                  <a:t>Intuitive user interface alerts user which tasks to complete</a:t>
                </a:r>
                <a:endParaRPr sz="800">
                  <a:solidFill>
                    <a:srgbClr val="A5A5A5"/>
                  </a:solidFill>
                  <a:latin typeface="Open Sans Light"/>
                  <a:ea typeface="Open Sans Light"/>
                  <a:cs typeface="Open Sans Light"/>
                  <a:sym typeface="Open Sans Light"/>
                </a:endParaRPr>
              </a:p>
            </p:txBody>
          </p:sp>
          <p:sp>
            <p:nvSpPr>
              <p:cNvPr id="723" name="Google Shape;723;p45"/>
              <p:cNvSpPr/>
              <p:nvPr/>
            </p:nvSpPr>
            <p:spPr>
              <a:xfrm>
                <a:off x="5429249" y="2214549"/>
                <a:ext cx="8913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000">
                    <a:solidFill>
                      <a:srgbClr val="A5A5A5"/>
                    </a:solidFill>
                    <a:latin typeface="Open Sans"/>
                    <a:ea typeface="Open Sans"/>
                    <a:cs typeface="Open Sans"/>
                    <a:sym typeface="Open Sans"/>
                  </a:rPr>
                  <a:t>Dashboard</a:t>
                </a:r>
                <a:endParaRPr b="1" sz="1000">
                  <a:solidFill>
                    <a:srgbClr val="A5A5A5"/>
                  </a:solidFill>
                  <a:latin typeface="Open Sans"/>
                  <a:ea typeface="Open Sans"/>
                  <a:cs typeface="Open Sans"/>
                  <a:sym typeface="Open Sans"/>
                </a:endParaRPr>
              </a:p>
            </p:txBody>
          </p:sp>
        </p:grpSp>
        <p:grpSp>
          <p:nvGrpSpPr>
            <p:cNvPr id="724" name="Google Shape;724;p45"/>
            <p:cNvGrpSpPr/>
            <p:nvPr/>
          </p:nvGrpSpPr>
          <p:grpSpPr>
            <a:xfrm>
              <a:off x="4991057" y="1550952"/>
              <a:ext cx="591600" cy="591600"/>
              <a:chOff x="4991057" y="1550952"/>
              <a:chExt cx="591600" cy="591600"/>
            </a:xfrm>
          </p:grpSpPr>
          <p:sp>
            <p:nvSpPr>
              <p:cNvPr id="725" name="Google Shape;725;p45"/>
              <p:cNvSpPr/>
              <p:nvPr/>
            </p:nvSpPr>
            <p:spPr>
              <a:xfrm rot="8100000">
                <a:off x="5077694" y="1637590"/>
                <a:ext cx="418324" cy="418324"/>
              </a:xfrm>
              <a:prstGeom prst="teardrop">
                <a:avLst>
                  <a:gd fmla="val 131619"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6" name="Google Shape;726;p45"/>
              <p:cNvSpPr/>
              <p:nvPr/>
            </p:nvSpPr>
            <p:spPr>
              <a:xfrm>
                <a:off x="5169641" y="1770740"/>
                <a:ext cx="176324" cy="198674"/>
              </a:xfrm>
              <a:custGeom>
                <a:rect b="b" l="l" r="r" t="t"/>
                <a:pathLst>
                  <a:path extrusionOk="0" h="319" w="282">
                    <a:moveTo>
                      <a:pt x="230" y="212"/>
                    </a:moveTo>
                    <a:lnTo>
                      <a:pt x="230" y="212"/>
                    </a:lnTo>
                    <a:lnTo>
                      <a:pt x="221" y="214"/>
                    </a:lnTo>
                    <a:lnTo>
                      <a:pt x="212" y="216"/>
                    </a:lnTo>
                    <a:lnTo>
                      <a:pt x="204" y="220"/>
                    </a:lnTo>
                    <a:lnTo>
                      <a:pt x="197" y="223"/>
                    </a:lnTo>
                    <a:lnTo>
                      <a:pt x="105" y="169"/>
                    </a:lnTo>
                    <a:lnTo>
                      <a:pt x="105" y="169"/>
                    </a:lnTo>
                    <a:lnTo>
                      <a:pt x="105" y="160"/>
                    </a:lnTo>
                    <a:lnTo>
                      <a:pt x="105" y="160"/>
                    </a:lnTo>
                    <a:lnTo>
                      <a:pt x="105" y="151"/>
                    </a:lnTo>
                    <a:lnTo>
                      <a:pt x="197" y="96"/>
                    </a:lnTo>
                    <a:lnTo>
                      <a:pt x="197" y="96"/>
                    </a:lnTo>
                    <a:lnTo>
                      <a:pt x="204" y="100"/>
                    </a:lnTo>
                    <a:lnTo>
                      <a:pt x="212" y="104"/>
                    </a:lnTo>
                    <a:lnTo>
                      <a:pt x="221" y="105"/>
                    </a:lnTo>
                    <a:lnTo>
                      <a:pt x="230" y="107"/>
                    </a:lnTo>
                    <a:lnTo>
                      <a:pt x="230" y="107"/>
                    </a:lnTo>
                    <a:lnTo>
                      <a:pt x="239" y="105"/>
                    </a:lnTo>
                    <a:lnTo>
                      <a:pt x="250" y="102"/>
                    </a:lnTo>
                    <a:lnTo>
                      <a:pt x="259" y="98"/>
                    </a:lnTo>
                    <a:lnTo>
                      <a:pt x="266" y="91"/>
                    </a:lnTo>
                    <a:lnTo>
                      <a:pt x="273" y="84"/>
                    </a:lnTo>
                    <a:lnTo>
                      <a:pt x="277" y="75"/>
                    </a:lnTo>
                    <a:lnTo>
                      <a:pt x="281" y="64"/>
                    </a:lnTo>
                    <a:lnTo>
                      <a:pt x="282" y="53"/>
                    </a:lnTo>
                    <a:lnTo>
                      <a:pt x="282" y="53"/>
                    </a:lnTo>
                    <a:lnTo>
                      <a:pt x="281" y="44"/>
                    </a:lnTo>
                    <a:lnTo>
                      <a:pt x="277" y="33"/>
                    </a:lnTo>
                    <a:lnTo>
                      <a:pt x="273" y="24"/>
                    </a:lnTo>
                    <a:lnTo>
                      <a:pt x="266" y="17"/>
                    </a:lnTo>
                    <a:lnTo>
                      <a:pt x="259" y="9"/>
                    </a:lnTo>
                    <a:lnTo>
                      <a:pt x="250" y="4"/>
                    </a:lnTo>
                    <a:lnTo>
                      <a:pt x="239" y="2"/>
                    </a:lnTo>
                    <a:lnTo>
                      <a:pt x="230" y="0"/>
                    </a:lnTo>
                    <a:lnTo>
                      <a:pt x="230" y="0"/>
                    </a:lnTo>
                    <a:lnTo>
                      <a:pt x="219" y="2"/>
                    </a:lnTo>
                    <a:lnTo>
                      <a:pt x="208" y="4"/>
                    </a:lnTo>
                    <a:lnTo>
                      <a:pt x="199" y="9"/>
                    </a:lnTo>
                    <a:lnTo>
                      <a:pt x="192" y="17"/>
                    </a:lnTo>
                    <a:lnTo>
                      <a:pt x="184" y="24"/>
                    </a:lnTo>
                    <a:lnTo>
                      <a:pt x="181" y="33"/>
                    </a:lnTo>
                    <a:lnTo>
                      <a:pt x="177" y="44"/>
                    </a:lnTo>
                    <a:lnTo>
                      <a:pt x="175" y="53"/>
                    </a:lnTo>
                    <a:lnTo>
                      <a:pt x="175" y="53"/>
                    </a:lnTo>
                    <a:lnTo>
                      <a:pt x="177" y="62"/>
                    </a:lnTo>
                    <a:lnTo>
                      <a:pt x="85" y="118"/>
                    </a:lnTo>
                    <a:lnTo>
                      <a:pt x="85" y="118"/>
                    </a:lnTo>
                    <a:lnTo>
                      <a:pt x="78" y="113"/>
                    </a:lnTo>
                    <a:lnTo>
                      <a:pt x="68" y="109"/>
                    </a:lnTo>
                    <a:lnTo>
                      <a:pt x="61" y="107"/>
                    </a:lnTo>
                    <a:lnTo>
                      <a:pt x="52" y="107"/>
                    </a:lnTo>
                    <a:lnTo>
                      <a:pt x="52" y="107"/>
                    </a:lnTo>
                    <a:lnTo>
                      <a:pt x="41" y="107"/>
                    </a:lnTo>
                    <a:lnTo>
                      <a:pt x="30" y="111"/>
                    </a:lnTo>
                    <a:lnTo>
                      <a:pt x="23" y="116"/>
                    </a:lnTo>
                    <a:lnTo>
                      <a:pt x="14" y="122"/>
                    </a:lnTo>
                    <a:lnTo>
                      <a:pt x="9" y="131"/>
                    </a:lnTo>
                    <a:lnTo>
                      <a:pt x="3" y="140"/>
                    </a:lnTo>
                    <a:lnTo>
                      <a:pt x="0" y="149"/>
                    </a:lnTo>
                    <a:lnTo>
                      <a:pt x="0" y="160"/>
                    </a:lnTo>
                    <a:lnTo>
                      <a:pt x="0" y="160"/>
                    </a:lnTo>
                    <a:lnTo>
                      <a:pt x="0" y="171"/>
                    </a:lnTo>
                    <a:lnTo>
                      <a:pt x="3" y="180"/>
                    </a:lnTo>
                    <a:lnTo>
                      <a:pt x="9" y="189"/>
                    </a:lnTo>
                    <a:lnTo>
                      <a:pt x="14" y="198"/>
                    </a:lnTo>
                    <a:lnTo>
                      <a:pt x="23" y="203"/>
                    </a:lnTo>
                    <a:lnTo>
                      <a:pt x="30" y="209"/>
                    </a:lnTo>
                    <a:lnTo>
                      <a:pt x="41" y="212"/>
                    </a:lnTo>
                    <a:lnTo>
                      <a:pt x="52" y="212"/>
                    </a:lnTo>
                    <a:lnTo>
                      <a:pt x="52" y="212"/>
                    </a:lnTo>
                    <a:lnTo>
                      <a:pt x="61" y="212"/>
                    </a:lnTo>
                    <a:lnTo>
                      <a:pt x="68" y="211"/>
                    </a:lnTo>
                    <a:lnTo>
                      <a:pt x="78" y="207"/>
                    </a:lnTo>
                    <a:lnTo>
                      <a:pt x="85" y="202"/>
                    </a:lnTo>
                    <a:lnTo>
                      <a:pt x="177" y="258"/>
                    </a:lnTo>
                    <a:lnTo>
                      <a:pt x="177" y="258"/>
                    </a:lnTo>
                    <a:lnTo>
                      <a:pt x="175" y="267"/>
                    </a:lnTo>
                    <a:lnTo>
                      <a:pt x="175" y="267"/>
                    </a:lnTo>
                    <a:lnTo>
                      <a:pt x="177" y="278"/>
                    </a:lnTo>
                    <a:lnTo>
                      <a:pt x="181" y="287"/>
                    </a:lnTo>
                    <a:lnTo>
                      <a:pt x="184" y="296"/>
                    </a:lnTo>
                    <a:lnTo>
                      <a:pt x="192" y="303"/>
                    </a:lnTo>
                    <a:lnTo>
                      <a:pt x="199" y="310"/>
                    </a:lnTo>
                    <a:lnTo>
                      <a:pt x="208" y="316"/>
                    </a:lnTo>
                    <a:lnTo>
                      <a:pt x="219" y="318"/>
                    </a:lnTo>
                    <a:lnTo>
                      <a:pt x="230" y="319"/>
                    </a:lnTo>
                    <a:lnTo>
                      <a:pt x="230" y="319"/>
                    </a:lnTo>
                    <a:lnTo>
                      <a:pt x="239" y="318"/>
                    </a:lnTo>
                    <a:lnTo>
                      <a:pt x="250" y="316"/>
                    </a:lnTo>
                    <a:lnTo>
                      <a:pt x="259" y="310"/>
                    </a:lnTo>
                    <a:lnTo>
                      <a:pt x="266" y="303"/>
                    </a:lnTo>
                    <a:lnTo>
                      <a:pt x="273" y="296"/>
                    </a:lnTo>
                    <a:lnTo>
                      <a:pt x="277" y="287"/>
                    </a:lnTo>
                    <a:lnTo>
                      <a:pt x="281" y="278"/>
                    </a:lnTo>
                    <a:lnTo>
                      <a:pt x="282" y="267"/>
                    </a:lnTo>
                    <a:lnTo>
                      <a:pt x="282" y="267"/>
                    </a:lnTo>
                    <a:lnTo>
                      <a:pt x="281" y="256"/>
                    </a:lnTo>
                    <a:lnTo>
                      <a:pt x="277" y="245"/>
                    </a:lnTo>
                    <a:lnTo>
                      <a:pt x="273" y="236"/>
                    </a:lnTo>
                    <a:lnTo>
                      <a:pt x="266" y="229"/>
                    </a:lnTo>
                    <a:lnTo>
                      <a:pt x="259" y="221"/>
                    </a:lnTo>
                    <a:lnTo>
                      <a:pt x="250" y="218"/>
                    </a:lnTo>
                    <a:lnTo>
                      <a:pt x="239" y="214"/>
                    </a:lnTo>
                    <a:lnTo>
                      <a:pt x="230" y="212"/>
                    </a:lnTo>
                    <a:lnTo>
                      <a:pt x="230" y="2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727" name="Google Shape;727;p45"/>
          <p:cNvGrpSpPr/>
          <p:nvPr/>
        </p:nvGrpSpPr>
        <p:grpSpPr>
          <a:xfrm>
            <a:off x="3420120" y="2357405"/>
            <a:ext cx="1366263" cy="1900495"/>
            <a:chOff x="3420120" y="2357405"/>
            <a:chExt cx="1366263" cy="1900495"/>
          </a:xfrm>
        </p:grpSpPr>
        <p:sp>
          <p:nvSpPr>
            <p:cNvPr id="728" name="Google Shape;728;p45"/>
            <p:cNvSpPr/>
            <p:nvPr/>
          </p:nvSpPr>
          <p:spPr>
            <a:xfrm>
              <a:off x="3611484" y="4049700"/>
              <a:ext cx="208200" cy="2082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729" name="Google Shape;729;p45"/>
            <p:cNvCxnSpPr/>
            <p:nvPr/>
          </p:nvCxnSpPr>
          <p:spPr>
            <a:xfrm rot="5400000">
              <a:off x="3251182" y="3584309"/>
              <a:ext cx="928800" cy="1500"/>
            </a:xfrm>
            <a:prstGeom prst="straightConnector1">
              <a:avLst/>
            </a:prstGeom>
            <a:noFill/>
            <a:ln cap="flat" cmpd="sng" w="9525">
              <a:solidFill>
                <a:srgbClr val="BFBFBF"/>
              </a:solidFill>
              <a:prstDash val="solid"/>
              <a:round/>
              <a:headEnd len="sm" w="sm" type="none"/>
              <a:tailEnd len="sm" w="sm" type="none"/>
            </a:ln>
          </p:spPr>
        </p:cxnSp>
        <p:grpSp>
          <p:nvGrpSpPr>
            <p:cNvPr id="730" name="Google Shape;730;p45"/>
            <p:cNvGrpSpPr/>
            <p:nvPr/>
          </p:nvGrpSpPr>
          <p:grpSpPr>
            <a:xfrm>
              <a:off x="3786182" y="3000378"/>
              <a:ext cx="1000200" cy="922314"/>
              <a:chOff x="3786182" y="3000378"/>
              <a:chExt cx="1000200" cy="922314"/>
            </a:xfrm>
          </p:grpSpPr>
          <p:sp>
            <p:nvSpPr>
              <p:cNvPr id="731" name="Google Shape;731;p45"/>
              <p:cNvSpPr/>
              <p:nvPr/>
            </p:nvSpPr>
            <p:spPr>
              <a:xfrm>
                <a:off x="3786182" y="3214692"/>
                <a:ext cx="10002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 sz="800">
                    <a:solidFill>
                      <a:srgbClr val="A5A5A5"/>
                    </a:solidFill>
                    <a:latin typeface="Open Sans Light"/>
                    <a:ea typeface="Open Sans Light"/>
                    <a:cs typeface="Open Sans Light"/>
                    <a:sym typeface="Open Sans Light"/>
                  </a:rPr>
                  <a:t>Chatbot sends message, prompting employee to the dashboard</a:t>
                </a:r>
                <a:endParaRPr sz="800">
                  <a:solidFill>
                    <a:srgbClr val="A5A5A5"/>
                  </a:solidFill>
                  <a:latin typeface="Open Sans Light"/>
                  <a:ea typeface="Open Sans Light"/>
                  <a:cs typeface="Open Sans Light"/>
                  <a:sym typeface="Open Sans Light"/>
                </a:endParaRPr>
              </a:p>
            </p:txBody>
          </p:sp>
          <p:sp>
            <p:nvSpPr>
              <p:cNvPr id="732" name="Google Shape;732;p45"/>
              <p:cNvSpPr/>
              <p:nvPr/>
            </p:nvSpPr>
            <p:spPr>
              <a:xfrm>
                <a:off x="3786182" y="3000378"/>
                <a:ext cx="7122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000">
                    <a:solidFill>
                      <a:srgbClr val="A5A5A5"/>
                    </a:solidFill>
                    <a:latin typeface="Open Sans"/>
                    <a:ea typeface="Open Sans"/>
                    <a:cs typeface="Open Sans"/>
                    <a:sym typeface="Open Sans"/>
                  </a:rPr>
                  <a:t>Chatbot</a:t>
                </a:r>
                <a:endParaRPr b="1" sz="1000">
                  <a:solidFill>
                    <a:srgbClr val="A5A5A5"/>
                  </a:solidFill>
                  <a:latin typeface="Open Sans"/>
                  <a:ea typeface="Open Sans"/>
                  <a:cs typeface="Open Sans"/>
                  <a:sym typeface="Open Sans"/>
                </a:endParaRPr>
              </a:p>
            </p:txBody>
          </p:sp>
        </p:grpSp>
        <p:grpSp>
          <p:nvGrpSpPr>
            <p:cNvPr id="733" name="Google Shape;733;p45"/>
            <p:cNvGrpSpPr/>
            <p:nvPr/>
          </p:nvGrpSpPr>
          <p:grpSpPr>
            <a:xfrm>
              <a:off x="3420120" y="2357405"/>
              <a:ext cx="591600" cy="591600"/>
              <a:chOff x="3420120" y="2357405"/>
              <a:chExt cx="591600" cy="591600"/>
            </a:xfrm>
          </p:grpSpPr>
          <p:sp>
            <p:nvSpPr>
              <p:cNvPr id="734" name="Google Shape;734;p45"/>
              <p:cNvSpPr/>
              <p:nvPr/>
            </p:nvSpPr>
            <p:spPr>
              <a:xfrm rot="8100000">
                <a:off x="3506757" y="2444043"/>
                <a:ext cx="418324" cy="418324"/>
              </a:xfrm>
              <a:prstGeom prst="teardrop">
                <a:avLst>
                  <a:gd fmla="val 131619"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5" name="Google Shape;735;p45"/>
              <p:cNvSpPr/>
              <p:nvPr/>
            </p:nvSpPr>
            <p:spPr>
              <a:xfrm>
                <a:off x="3628143" y="2604458"/>
                <a:ext cx="187500" cy="166390"/>
              </a:xfrm>
              <a:custGeom>
                <a:rect b="b" l="l" r="r" t="t"/>
                <a:pathLst>
                  <a:path extrusionOk="0" h="266" w="301">
                    <a:moveTo>
                      <a:pt x="300" y="79"/>
                    </a:moveTo>
                    <a:lnTo>
                      <a:pt x="220" y="1"/>
                    </a:lnTo>
                    <a:lnTo>
                      <a:pt x="220" y="1"/>
                    </a:lnTo>
                    <a:lnTo>
                      <a:pt x="218" y="0"/>
                    </a:lnTo>
                    <a:lnTo>
                      <a:pt x="218" y="0"/>
                    </a:lnTo>
                    <a:lnTo>
                      <a:pt x="216" y="3"/>
                    </a:lnTo>
                    <a:lnTo>
                      <a:pt x="216" y="47"/>
                    </a:lnTo>
                    <a:lnTo>
                      <a:pt x="216" y="47"/>
                    </a:lnTo>
                    <a:lnTo>
                      <a:pt x="200" y="49"/>
                    </a:lnTo>
                    <a:lnTo>
                      <a:pt x="185" y="50"/>
                    </a:lnTo>
                    <a:lnTo>
                      <a:pt x="155" y="56"/>
                    </a:lnTo>
                    <a:lnTo>
                      <a:pt x="127" y="67"/>
                    </a:lnTo>
                    <a:lnTo>
                      <a:pt x="102" y="81"/>
                    </a:lnTo>
                    <a:lnTo>
                      <a:pt x="102" y="81"/>
                    </a:lnTo>
                    <a:lnTo>
                      <a:pt x="87" y="90"/>
                    </a:lnTo>
                    <a:lnTo>
                      <a:pt x="75" y="101"/>
                    </a:lnTo>
                    <a:lnTo>
                      <a:pt x="62" y="114"/>
                    </a:lnTo>
                    <a:lnTo>
                      <a:pt x="49" y="127"/>
                    </a:lnTo>
                    <a:lnTo>
                      <a:pt x="49" y="127"/>
                    </a:lnTo>
                    <a:lnTo>
                      <a:pt x="39" y="141"/>
                    </a:lnTo>
                    <a:lnTo>
                      <a:pt x="29" y="157"/>
                    </a:lnTo>
                    <a:lnTo>
                      <a:pt x="20" y="172"/>
                    </a:lnTo>
                    <a:lnTo>
                      <a:pt x="15" y="190"/>
                    </a:lnTo>
                    <a:lnTo>
                      <a:pt x="10" y="206"/>
                    </a:lnTo>
                    <a:lnTo>
                      <a:pt x="4" y="224"/>
                    </a:lnTo>
                    <a:lnTo>
                      <a:pt x="2" y="244"/>
                    </a:lnTo>
                    <a:lnTo>
                      <a:pt x="0" y="263"/>
                    </a:lnTo>
                    <a:lnTo>
                      <a:pt x="0" y="263"/>
                    </a:lnTo>
                    <a:lnTo>
                      <a:pt x="2" y="266"/>
                    </a:lnTo>
                    <a:lnTo>
                      <a:pt x="4" y="266"/>
                    </a:lnTo>
                    <a:lnTo>
                      <a:pt x="64" y="266"/>
                    </a:lnTo>
                    <a:lnTo>
                      <a:pt x="64" y="266"/>
                    </a:lnTo>
                    <a:lnTo>
                      <a:pt x="66" y="266"/>
                    </a:lnTo>
                    <a:lnTo>
                      <a:pt x="66" y="266"/>
                    </a:lnTo>
                    <a:lnTo>
                      <a:pt x="66" y="263"/>
                    </a:lnTo>
                    <a:lnTo>
                      <a:pt x="66" y="263"/>
                    </a:lnTo>
                    <a:lnTo>
                      <a:pt x="68" y="250"/>
                    </a:lnTo>
                    <a:lnTo>
                      <a:pt x="69" y="237"/>
                    </a:lnTo>
                    <a:lnTo>
                      <a:pt x="71" y="223"/>
                    </a:lnTo>
                    <a:lnTo>
                      <a:pt x="77" y="212"/>
                    </a:lnTo>
                    <a:lnTo>
                      <a:pt x="80" y="199"/>
                    </a:lnTo>
                    <a:lnTo>
                      <a:pt x="87" y="188"/>
                    </a:lnTo>
                    <a:lnTo>
                      <a:pt x="102" y="166"/>
                    </a:lnTo>
                    <a:lnTo>
                      <a:pt x="102" y="166"/>
                    </a:lnTo>
                    <a:lnTo>
                      <a:pt x="113" y="154"/>
                    </a:lnTo>
                    <a:lnTo>
                      <a:pt x="126" y="145"/>
                    </a:lnTo>
                    <a:lnTo>
                      <a:pt x="138" y="134"/>
                    </a:lnTo>
                    <a:lnTo>
                      <a:pt x="153" y="127"/>
                    </a:lnTo>
                    <a:lnTo>
                      <a:pt x="153" y="127"/>
                    </a:lnTo>
                    <a:lnTo>
                      <a:pt x="167" y="121"/>
                    </a:lnTo>
                    <a:lnTo>
                      <a:pt x="184" y="116"/>
                    </a:lnTo>
                    <a:lnTo>
                      <a:pt x="198" y="114"/>
                    </a:lnTo>
                    <a:lnTo>
                      <a:pt x="216" y="112"/>
                    </a:lnTo>
                    <a:lnTo>
                      <a:pt x="216" y="161"/>
                    </a:lnTo>
                    <a:lnTo>
                      <a:pt x="216" y="161"/>
                    </a:lnTo>
                    <a:lnTo>
                      <a:pt x="218" y="165"/>
                    </a:lnTo>
                    <a:lnTo>
                      <a:pt x="218" y="165"/>
                    </a:lnTo>
                    <a:lnTo>
                      <a:pt x="220" y="165"/>
                    </a:lnTo>
                    <a:lnTo>
                      <a:pt x="300" y="85"/>
                    </a:lnTo>
                    <a:lnTo>
                      <a:pt x="300" y="85"/>
                    </a:lnTo>
                    <a:lnTo>
                      <a:pt x="301" y="83"/>
                    </a:lnTo>
                    <a:lnTo>
                      <a:pt x="300" y="79"/>
                    </a:lnTo>
                    <a:lnTo>
                      <a:pt x="300" y="7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736" name="Google Shape;736;p45"/>
          <p:cNvGrpSpPr/>
          <p:nvPr/>
        </p:nvGrpSpPr>
        <p:grpSpPr>
          <a:xfrm>
            <a:off x="6563391" y="2357405"/>
            <a:ext cx="1366263" cy="1900495"/>
            <a:chOff x="6563391" y="2357405"/>
            <a:chExt cx="1366263" cy="1900495"/>
          </a:xfrm>
        </p:grpSpPr>
        <p:sp>
          <p:nvSpPr>
            <p:cNvPr id="737" name="Google Shape;737;p45"/>
            <p:cNvSpPr/>
            <p:nvPr/>
          </p:nvSpPr>
          <p:spPr>
            <a:xfrm>
              <a:off x="6754756" y="4049700"/>
              <a:ext cx="208200" cy="2082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738" name="Google Shape;738;p45"/>
            <p:cNvCxnSpPr/>
            <p:nvPr/>
          </p:nvCxnSpPr>
          <p:spPr>
            <a:xfrm rot="5400000">
              <a:off x="6394454" y="3584309"/>
              <a:ext cx="928800" cy="1500"/>
            </a:xfrm>
            <a:prstGeom prst="straightConnector1">
              <a:avLst/>
            </a:prstGeom>
            <a:noFill/>
            <a:ln cap="flat" cmpd="sng" w="9525">
              <a:solidFill>
                <a:srgbClr val="BFBFBF"/>
              </a:solidFill>
              <a:prstDash val="solid"/>
              <a:round/>
              <a:headEnd len="sm" w="sm" type="none"/>
              <a:tailEnd len="sm" w="sm" type="none"/>
            </a:ln>
          </p:spPr>
        </p:cxnSp>
        <p:grpSp>
          <p:nvGrpSpPr>
            <p:cNvPr id="739" name="Google Shape;739;p45"/>
            <p:cNvGrpSpPr/>
            <p:nvPr/>
          </p:nvGrpSpPr>
          <p:grpSpPr>
            <a:xfrm>
              <a:off x="6929449" y="2836049"/>
              <a:ext cx="1000204" cy="1086643"/>
              <a:chOff x="6929449" y="2836049"/>
              <a:chExt cx="1000204" cy="1086643"/>
            </a:xfrm>
          </p:grpSpPr>
          <p:sp>
            <p:nvSpPr>
              <p:cNvPr id="740" name="Google Shape;740;p45"/>
              <p:cNvSpPr/>
              <p:nvPr/>
            </p:nvSpPr>
            <p:spPr>
              <a:xfrm>
                <a:off x="6929454" y="3214692"/>
                <a:ext cx="10002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 sz="800">
                    <a:solidFill>
                      <a:srgbClr val="A5A5A5"/>
                    </a:solidFill>
                    <a:latin typeface="Open Sans Light"/>
                    <a:ea typeface="Open Sans Light"/>
                    <a:cs typeface="Open Sans Light"/>
                    <a:sym typeface="Open Sans Light"/>
                  </a:rPr>
                  <a:t>Data gets updated and forwarding process begins again </a:t>
                </a:r>
                <a:endParaRPr sz="800">
                  <a:solidFill>
                    <a:srgbClr val="A5A5A5"/>
                  </a:solidFill>
                  <a:latin typeface="Open Sans Light"/>
                  <a:ea typeface="Open Sans Light"/>
                  <a:cs typeface="Open Sans Light"/>
                  <a:sym typeface="Open Sans Light"/>
                </a:endParaRPr>
              </a:p>
            </p:txBody>
          </p:sp>
          <p:sp>
            <p:nvSpPr>
              <p:cNvPr id="741" name="Google Shape;741;p45"/>
              <p:cNvSpPr/>
              <p:nvPr/>
            </p:nvSpPr>
            <p:spPr>
              <a:xfrm>
                <a:off x="6929449" y="2836049"/>
                <a:ext cx="807600" cy="357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000">
                    <a:solidFill>
                      <a:srgbClr val="A5A5A5"/>
                    </a:solidFill>
                    <a:latin typeface="Open Sans"/>
                    <a:ea typeface="Open Sans"/>
                    <a:cs typeface="Open Sans"/>
                    <a:sym typeface="Open Sans"/>
                  </a:rPr>
                  <a:t>Tasks updated</a:t>
                </a:r>
                <a:endParaRPr b="1" sz="1000">
                  <a:solidFill>
                    <a:srgbClr val="A5A5A5"/>
                  </a:solidFill>
                  <a:latin typeface="Open Sans"/>
                  <a:ea typeface="Open Sans"/>
                  <a:cs typeface="Open Sans"/>
                  <a:sym typeface="Open Sans"/>
                </a:endParaRPr>
              </a:p>
            </p:txBody>
          </p:sp>
        </p:grpSp>
        <p:grpSp>
          <p:nvGrpSpPr>
            <p:cNvPr id="742" name="Google Shape;742;p45"/>
            <p:cNvGrpSpPr/>
            <p:nvPr/>
          </p:nvGrpSpPr>
          <p:grpSpPr>
            <a:xfrm>
              <a:off x="6563391" y="2357405"/>
              <a:ext cx="591600" cy="591600"/>
              <a:chOff x="6563391" y="2357405"/>
              <a:chExt cx="591600" cy="591600"/>
            </a:xfrm>
          </p:grpSpPr>
          <p:sp>
            <p:nvSpPr>
              <p:cNvPr id="743" name="Google Shape;743;p45"/>
              <p:cNvSpPr/>
              <p:nvPr/>
            </p:nvSpPr>
            <p:spPr>
              <a:xfrm rot="8100000">
                <a:off x="6650029" y="2444043"/>
                <a:ext cx="418324" cy="418324"/>
              </a:xfrm>
              <a:prstGeom prst="teardrop">
                <a:avLst>
                  <a:gd fmla="val 131619"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44" name="Google Shape;744;p45"/>
              <p:cNvGrpSpPr/>
              <p:nvPr/>
            </p:nvGrpSpPr>
            <p:grpSpPr>
              <a:xfrm>
                <a:off x="6760624" y="2563870"/>
                <a:ext cx="188745" cy="250832"/>
                <a:chOff x="8429652" y="3143254"/>
                <a:chExt cx="241300" cy="320675"/>
              </a:xfrm>
            </p:grpSpPr>
            <p:sp>
              <p:nvSpPr>
                <p:cNvPr id="745" name="Google Shape;745;p45"/>
                <p:cNvSpPr/>
                <p:nvPr/>
              </p:nvSpPr>
              <p:spPr>
                <a:xfrm>
                  <a:off x="8429652" y="3143254"/>
                  <a:ext cx="241300" cy="320675"/>
                </a:xfrm>
                <a:custGeom>
                  <a:rect b="b" l="l" r="r" t="t"/>
                  <a:pathLst>
                    <a:path extrusionOk="0" h="405" w="303">
                      <a:moveTo>
                        <a:pt x="150" y="0"/>
                      </a:moveTo>
                      <a:lnTo>
                        <a:pt x="150" y="0"/>
                      </a:lnTo>
                      <a:lnTo>
                        <a:pt x="136" y="2"/>
                      </a:lnTo>
                      <a:lnTo>
                        <a:pt x="121" y="4"/>
                      </a:lnTo>
                      <a:lnTo>
                        <a:pt x="107" y="8"/>
                      </a:lnTo>
                      <a:lnTo>
                        <a:pt x="92" y="13"/>
                      </a:lnTo>
                      <a:lnTo>
                        <a:pt x="80" y="18"/>
                      </a:lnTo>
                      <a:lnTo>
                        <a:pt x="67" y="28"/>
                      </a:lnTo>
                      <a:lnTo>
                        <a:pt x="56" y="35"/>
                      </a:lnTo>
                      <a:lnTo>
                        <a:pt x="45" y="46"/>
                      </a:lnTo>
                      <a:lnTo>
                        <a:pt x="34" y="57"/>
                      </a:lnTo>
                      <a:lnTo>
                        <a:pt x="25" y="67"/>
                      </a:lnTo>
                      <a:lnTo>
                        <a:pt x="18" y="80"/>
                      </a:lnTo>
                      <a:lnTo>
                        <a:pt x="13" y="93"/>
                      </a:lnTo>
                      <a:lnTo>
                        <a:pt x="7" y="107"/>
                      </a:lnTo>
                      <a:lnTo>
                        <a:pt x="4" y="122"/>
                      </a:lnTo>
                      <a:lnTo>
                        <a:pt x="2" y="136"/>
                      </a:lnTo>
                      <a:lnTo>
                        <a:pt x="0" y="153"/>
                      </a:lnTo>
                      <a:lnTo>
                        <a:pt x="0" y="153"/>
                      </a:lnTo>
                      <a:lnTo>
                        <a:pt x="2" y="171"/>
                      </a:lnTo>
                      <a:lnTo>
                        <a:pt x="5" y="187"/>
                      </a:lnTo>
                      <a:lnTo>
                        <a:pt x="9" y="205"/>
                      </a:lnTo>
                      <a:lnTo>
                        <a:pt x="16" y="221"/>
                      </a:lnTo>
                      <a:lnTo>
                        <a:pt x="25" y="236"/>
                      </a:lnTo>
                      <a:lnTo>
                        <a:pt x="36" y="251"/>
                      </a:lnTo>
                      <a:lnTo>
                        <a:pt x="49" y="263"/>
                      </a:lnTo>
                      <a:lnTo>
                        <a:pt x="63" y="274"/>
                      </a:lnTo>
                      <a:lnTo>
                        <a:pt x="65" y="276"/>
                      </a:lnTo>
                      <a:lnTo>
                        <a:pt x="65" y="276"/>
                      </a:lnTo>
                      <a:lnTo>
                        <a:pt x="69" y="278"/>
                      </a:lnTo>
                      <a:lnTo>
                        <a:pt x="71" y="281"/>
                      </a:lnTo>
                      <a:lnTo>
                        <a:pt x="74" y="290"/>
                      </a:lnTo>
                      <a:lnTo>
                        <a:pt x="76" y="301"/>
                      </a:lnTo>
                      <a:lnTo>
                        <a:pt x="76" y="303"/>
                      </a:lnTo>
                      <a:lnTo>
                        <a:pt x="76" y="354"/>
                      </a:lnTo>
                      <a:lnTo>
                        <a:pt x="76" y="354"/>
                      </a:lnTo>
                      <a:lnTo>
                        <a:pt x="76" y="359"/>
                      </a:lnTo>
                      <a:lnTo>
                        <a:pt x="80" y="367"/>
                      </a:lnTo>
                      <a:lnTo>
                        <a:pt x="83" y="372"/>
                      </a:lnTo>
                      <a:lnTo>
                        <a:pt x="89" y="376"/>
                      </a:lnTo>
                      <a:lnTo>
                        <a:pt x="140" y="401"/>
                      </a:lnTo>
                      <a:lnTo>
                        <a:pt x="140" y="401"/>
                      </a:lnTo>
                      <a:lnTo>
                        <a:pt x="145" y="403"/>
                      </a:lnTo>
                      <a:lnTo>
                        <a:pt x="150" y="405"/>
                      </a:lnTo>
                      <a:lnTo>
                        <a:pt x="150" y="405"/>
                      </a:lnTo>
                      <a:lnTo>
                        <a:pt x="158" y="403"/>
                      </a:lnTo>
                      <a:lnTo>
                        <a:pt x="163" y="401"/>
                      </a:lnTo>
                      <a:lnTo>
                        <a:pt x="214" y="376"/>
                      </a:lnTo>
                      <a:lnTo>
                        <a:pt x="214" y="376"/>
                      </a:lnTo>
                      <a:lnTo>
                        <a:pt x="219" y="372"/>
                      </a:lnTo>
                      <a:lnTo>
                        <a:pt x="225" y="367"/>
                      </a:lnTo>
                      <a:lnTo>
                        <a:pt x="227" y="359"/>
                      </a:lnTo>
                      <a:lnTo>
                        <a:pt x="228" y="354"/>
                      </a:lnTo>
                      <a:lnTo>
                        <a:pt x="228" y="303"/>
                      </a:lnTo>
                      <a:lnTo>
                        <a:pt x="228" y="303"/>
                      </a:lnTo>
                      <a:lnTo>
                        <a:pt x="228" y="296"/>
                      </a:lnTo>
                      <a:lnTo>
                        <a:pt x="230" y="289"/>
                      </a:lnTo>
                      <a:lnTo>
                        <a:pt x="236" y="278"/>
                      </a:lnTo>
                      <a:lnTo>
                        <a:pt x="241" y="272"/>
                      </a:lnTo>
                      <a:lnTo>
                        <a:pt x="243" y="270"/>
                      </a:lnTo>
                      <a:lnTo>
                        <a:pt x="248" y="267"/>
                      </a:lnTo>
                      <a:lnTo>
                        <a:pt x="248" y="267"/>
                      </a:lnTo>
                      <a:lnTo>
                        <a:pt x="261" y="256"/>
                      </a:lnTo>
                      <a:lnTo>
                        <a:pt x="272" y="243"/>
                      </a:lnTo>
                      <a:lnTo>
                        <a:pt x="281" y="231"/>
                      </a:lnTo>
                      <a:lnTo>
                        <a:pt x="288" y="216"/>
                      </a:lnTo>
                      <a:lnTo>
                        <a:pt x="294" y="200"/>
                      </a:lnTo>
                      <a:lnTo>
                        <a:pt x="299" y="185"/>
                      </a:lnTo>
                      <a:lnTo>
                        <a:pt x="301" y="169"/>
                      </a:lnTo>
                      <a:lnTo>
                        <a:pt x="303" y="153"/>
                      </a:lnTo>
                      <a:lnTo>
                        <a:pt x="303" y="153"/>
                      </a:lnTo>
                      <a:lnTo>
                        <a:pt x="301" y="136"/>
                      </a:lnTo>
                      <a:lnTo>
                        <a:pt x="299" y="122"/>
                      </a:lnTo>
                      <a:lnTo>
                        <a:pt x="295" y="107"/>
                      </a:lnTo>
                      <a:lnTo>
                        <a:pt x="290" y="93"/>
                      </a:lnTo>
                      <a:lnTo>
                        <a:pt x="285" y="80"/>
                      </a:lnTo>
                      <a:lnTo>
                        <a:pt x="275" y="67"/>
                      </a:lnTo>
                      <a:lnTo>
                        <a:pt x="268" y="57"/>
                      </a:lnTo>
                      <a:lnTo>
                        <a:pt x="257" y="46"/>
                      </a:lnTo>
                      <a:lnTo>
                        <a:pt x="246" y="35"/>
                      </a:lnTo>
                      <a:lnTo>
                        <a:pt x="236" y="28"/>
                      </a:lnTo>
                      <a:lnTo>
                        <a:pt x="223" y="18"/>
                      </a:lnTo>
                      <a:lnTo>
                        <a:pt x="210" y="13"/>
                      </a:lnTo>
                      <a:lnTo>
                        <a:pt x="196" y="8"/>
                      </a:lnTo>
                      <a:lnTo>
                        <a:pt x="181" y="4"/>
                      </a:lnTo>
                      <a:lnTo>
                        <a:pt x="167" y="2"/>
                      </a:lnTo>
                      <a:lnTo>
                        <a:pt x="150" y="0"/>
                      </a:lnTo>
                      <a:lnTo>
                        <a:pt x="150" y="0"/>
                      </a:lnTo>
                      <a:close/>
                      <a:moveTo>
                        <a:pt x="150" y="379"/>
                      </a:moveTo>
                      <a:lnTo>
                        <a:pt x="100" y="354"/>
                      </a:lnTo>
                      <a:lnTo>
                        <a:pt x="203" y="354"/>
                      </a:lnTo>
                      <a:lnTo>
                        <a:pt x="150" y="379"/>
                      </a:lnTo>
                      <a:close/>
                      <a:moveTo>
                        <a:pt x="203" y="303"/>
                      </a:moveTo>
                      <a:lnTo>
                        <a:pt x="203" y="328"/>
                      </a:lnTo>
                      <a:lnTo>
                        <a:pt x="100" y="328"/>
                      </a:lnTo>
                      <a:lnTo>
                        <a:pt x="100" y="303"/>
                      </a:lnTo>
                      <a:lnTo>
                        <a:pt x="100" y="303"/>
                      </a:lnTo>
                      <a:lnTo>
                        <a:pt x="203" y="303"/>
                      </a:lnTo>
                      <a:lnTo>
                        <a:pt x="203" y="303"/>
                      </a:lnTo>
                      <a:close/>
                      <a:moveTo>
                        <a:pt x="232" y="249"/>
                      </a:moveTo>
                      <a:lnTo>
                        <a:pt x="232" y="249"/>
                      </a:lnTo>
                      <a:lnTo>
                        <a:pt x="230" y="249"/>
                      </a:lnTo>
                      <a:lnTo>
                        <a:pt x="223" y="254"/>
                      </a:lnTo>
                      <a:lnTo>
                        <a:pt x="214" y="263"/>
                      </a:lnTo>
                      <a:lnTo>
                        <a:pt x="210" y="270"/>
                      </a:lnTo>
                      <a:lnTo>
                        <a:pt x="207" y="278"/>
                      </a:lnTo>
                      <a:lnTo>
                        <a:pt x="96" y="278"/>
                      </a:lnTo>
                      <a:lnTo>
                        <a:pt x="96" y="278"/>
                      </a:lnTo>
                      <a:lnTo>
                        <a:pt x="94" y="270"/>
                      </a:lnTo>
                      <a:lnTo>
                        <a:pt x="91" y="265"/>
                      </a:lnTo>
                      <a:lnTo>
                        <a:pt x="85" y="260"/>
                      </a:lnTo>
                      <a:lnTo>
                        <a:pt x="78" y="254"/>
                      </a:lnTo>
                      <a:lnTo>
                        <a:pt x="78" y="254"/>
                      </a:lnTo>
                      <a:lnTo>
                        <a:pt x="67" y="245"/>
                      </a:lnTo>
                      <a:lnTo>
                        <a:pt x="56" y="234"/>
                      </a:lnTo>
                      <a:lnTo>
                        <a:pt x="47" y="223"/>
                      </a:lnTo>
                      <a:lnTo>
                        <a:pt x="40" y="211"/>
                      </a:lnTo>
                      <a:lnTo>
                        <a:pt x="34" y="196"/>
                      </a:lnTo>
                      <a:lnTo>
                        <a:pt x="29" y="182"/>
                      </a:lnTo>
                      <a:lnTo>
                        <a:pt x="27" y="167"/>
                      </a:lnTo>
                      <a:lnTo>
                        <a:pt x="25" y="153"/>
                      </a:lnTo>
                      <a:lnTo>
                        <a:pt x="25" y="153"/>
                      </a:lnTo>
                      <a:lnTo>
                        <a:pt x="25" y="140"/>
                      </a:lnTo>
                      <a:lnTo>
                        <a:pt x="27" y="127"/>
                      </a:lnTo>
                      <a:lnTo>
                        <a:pt x="31" y="115"/>
                      </a:lnTo>
                      <a:lnTo>
                        <a:pt x="36" y="104"/>
                      </a:lnTo>
                      <a:lnTo>
                        <a:pt x="40" y="93"/>
                      </a:lnTo>
                      <a:lnTo>
                        <a:pt x="47" y="82"/>
                      </a:lnTo>
                      <a:lnTo>
                        <a:pt x="54" y="71"/>
                      </a:lnTo>
                      <a:lnTo>
                        <a:pt x="62" y="64"/>
                      </a:lnTo>
                      <a:lnTo>
                        <a:pt x="71" y="55"/>
                      </a:lnTo>
                      <a:lnTo>
                        <a:pt x="82" y="47"/>
                      </a:lnTo>
                      <a:lnTo>
                        <a:pt x="91" y="42"/>
                      </a:lnTo>
                      <a:lnTo>
                        <a:pt x="101" y="37"/>
                      </a:lnTo>
                      <a:lnTo>
                        <a:pt x="114" y="31"/>
                      </a:lnTo>
                      <a:lnTo>
                        <a:pt x="125" y="29"/>
                      </a:lnTo>
                      <a:lnTo>
                        <a:pt x="138" y="28"/>
                      </a:lnTo>
                      <a:lnTo>
                        <a:pt x="150" y="26"/>
                      </a:lnTo>
                      <a:lnTo>
                        <a:pt x="150" y="26"/>
                      </a:lnTo>
                      <a:lnTo>
                        <a:pt x="165" y="28"/>
                      </a:lnTo>
                      <a:lnTo>
                        <a:pt x="176" y="29"/>
                      </a:lnTo>
                      <a:lnTo>
                        <a:pt x="188" y="31"/>
                      </a:lnTo>
                      <a:lnTo>
                        <a:pt x="199" y="37"/>
                      </a:lnTo>
                      <a:lnTo>
                        <a:pt x="212" y="42"/>
                      </a:lnTo>
                      <a:lnTo>
                        <a:pt x="221" y="47"/>
                      </a:lnTo>
                      <a:lnTo>
                        <a:pt x="232" y="55"/>
                      </a:lnTo>
                      <a:lnTo>
                        <a:pt x="239" y="64"/>
                      </a:lnTo>
                      <a:lnTo>
                        <a:pt x="248" y="71"/>
                      </a:lnTo>
                      <a:lnTo>
                        <a:pt x="256" y="82"/>
                      </a:lnTo>
                      <a:lnTo>
                        <a:pt x="261" y="93"/>
                      </a:lnTo>
                      <a:lnTo>
                        <a:pt x="266" y="104"/>
                      </a:lnTo>
                      <a:lnTo>
                        <a:pt x="272" y="115"/>
                      </a:lnTo>
                      <a:lnTo>
                        <a:pt x="274" y="127"/>
                      </a:lnTo>
                      <a:lnTo>
                        <a:pt x="275" y="140"/>
                      </a:lnTo>
                      <a:lnTo>
                        <a:pt x="277" y="153"/>
                      </a:lnTo>
                      <a:lnTo>
                        <a:pt x="277" y="153"/>
                      </a:lnTo>
                      <a:lnTo>
                        <a:pt x="275" y="165"/>
                      </a:lnTo>
                      <a:lnTo>
                        <a:pt x="274" y="180"/>
                      </a:lnTo>
                      <a:lnTo>
                        <a:pt x="270" y="192"/>
                      </a:lnTo>
                      <a:lnTo>
                        <a:pt x="265" y="205"/>
                      </a:lnTo>
                      <a:lnTo>
                        <a:pt x="259" y="218"/>
                      </a:lnTo>
                      <a:lnTo>
                        <a:pt x="250" y="229"/>
                      </a:lnTo>
                      <a:lnTo>
                        <a:pt x="243" y="240"/>
                      </a:lnTo>
                      <a:lnTo>
                        <a:pt x="232" y="249"/>
                      </a:lnTo>
                      <a:lnTo>
                        <a:pt x="232" y="24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6" name="Google Shape;746;p45"/>
                <p:cNvSpPr/>
                <p:nvPr/>
              </p:nvSpPr>
              <p:spPr>
                <a:xfrm>
                  <a:off x="8550302" y="3184529"/>
                  <a:ext cx="79375" cy="79375"/>
                </a:xfrm>
                <a:custGeom>
                  <a:rect b="b" l="l" r="r" t="t"/>
                  <a:pathLst>
                    <a:path extrusionOk="0" h="102" w="102">
                      <a:moveTo>
                        <a:pt x="13" y="0"/>
                      </a:moveTo>
                      <a:lnTo>
                        <a:pt x="13" y="0"/>
                      </a:lnTo>
                      <a:lnTo>
                        <a:pt x="9" y="2"/>
                      </a:lnTo>
                      <a:lnTo>
                        <a:pt x="4" y="4"/>
                      </a:lnTo>
                      <a:lnTo>
                        <a:pt x="2" y="7"/>
                      </a:lnTo>
                      <a:lnTo>
                        <a:pt x="0" y="13"/>
                      </a:lnTo>
                      <a:lnTo>
                        <a:pt x="0" y="13"/>
                      </a:lnTo>
                      <a:lnTo>
                        <a:pt x="2" y="18"/>
                      </a:lnTo>
                      <a:lnTo>
                        <a:pt x="4" y="22"/>
                      </a:lnTo>
                      <a:lnTo>
                        <a:pt x="9" y="24"/>
                      </a:lnTo>
                      <a:lnTo>
                        <a:pt x="13" y="25"/>
                      </a:lnTo>
                      <a:lnTo>
                        <a:pt x="13" y="25"/>
                      </a:lnTo>
                      <a:lnTo>
                        <a:pt x="24" y="27"/>
                      </a:lnTo>
                      <a:lnTo>
                        <a:pt x="35" y="31"/>
                      </a:lnTo>
                      <a:lnTo>
                        <a:pt x="46" y="36"/>
                      </a:lnTo>
                      <a:lnTo>
                        <a:pt x="57" y="44"/>
                      </a:lnTo>
                      <a:lnTo>
                        <a:pt x="64" y="53"/>
                      </a:lnTo>
                      <a:lnTo>
                        <a:pt x="71" y="64"/>
                      </a:lnTo>
                      <a:lnTo>
                        <a:pt x="75" y="76"/>
                      </a:lnTo>
                      <a:lnTo>
                        <a:pt x="77" y="89"/>
                      </a:lnTo>
                      <a:lnTo>
                        <a:pt x="77" y="89"/>
                      </a:lnTo>
                      <a:lnTo>
                        <a:pt x="78" y="94"/>
                      </a:lnTo>
                      <a:lnTo>
                        <a:pt x="80" y="98"/>
                      </a:lnTo>
                      <a:lnTo>
                        <a:pt x="84" y="102"/>
                      </a:lnTo>
                      <a:lnTo>
                        <a:pt x="89" y="102"/>
                      </a:lnTo>
                      <a:lnTo>
                        <a:pt x="89" y="102"/>
                      </a:lnTo>
                      <a:lnTo>
                        <a:pt x="95" y="102"/>
                      </a:lnTo>
                      <a:lnTo>
                        <a:pt x="98" y="98"/>
                      </a:lnTo>
                      <a:lnTo>
                        <a:pt x="100" y="94"/>
                      </a:lnTo>
                      <a:lnTo>
                        <a:pt x="102" y="89"/>
                      </a:lnTo>
                      <a:lnTo>
                        <a:pt x="102" y="89"/>
                      </a:lnTo>
                      <a:lnTo>
                        <a:pt x="100" y="69"/>
                      </a:lnTo>
                      <a:lnTo>
                        <a:pt x="95" y="51"/>
                      </a:lnTo>
                      <a:lnTo>
                        <a:pt x="86" y="36"/>
                      </a:lnTo>
                      <a:lnTo>
                        <a:pt x="75" y="24"/>
                      </a:lnTo>
                      <a:lnTo>
                        <a:pt x="60" y="13"/>
                      </a:lnTo>
                      <a:lnTo>
                        <a:pt x="46" y="6"/>
                      </a:lnTo>
                      <a:lnTo>
                        <a:pt x="29" y="2"/>
                      </a:lnTo>
                      <a:lnTo>
                        <a:pt x="13" y="0"/>
                      </a:lnTo>
                      <a:lnTo>
                        <a:pt x="13"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96"/>
                                        </p:tgtEl>
                                        <p:attrNameLst>
                                          <p:attrName>style.visibility</p:attrName>
                                        </p:attrNameLst>
                                      </p:cBhvr>
                                      <p:to>
                                        <p:strVal val="visible"/>
                                      </p:to>
                                    </p:set>
                                    <p:animEffect filter="fade" transition="in">
                                      <p:cBhvr>
                                        <p:cTn dur="500"/>
                                        <p:tgtEl>
                                          <p:spTgt spid="696"/>
                                        </p:tgtEl>
                                      </p:cBhvr>
                                    </p:animEffect>
                                  </p:childTnLst>
                                </p:cTn>
                              </p:par>
                              <p:par>
                                <p:cTn fill="hold" nodeType="withEffect" presetClass="entr" presetID="10" presetSubtype="0">
                                  <p:stCondLst>
                                    <p:cond delay="0"/>
                                  </p:stCondLst>
                                  <p:childTnLst>
                                    <p:set>
                                      <p:cBhvr>
                                        <p:cTn dur="1" fill="hold">
                                          <p:stCondLst>
                                            <p:cond delay="0"/>
                                          </p:stCondLst>
                                        </p:cTn>
                                        <p:tgtEl>
                                          <p:spTgt spid="695"/>
                                        </p:tgtEl>
                                        <p:attrNameLst>
                                          <p:attrName>style.visibility</p:attrName>
                                        </p:attrNameLst>
                                      </p:cBhvr>
                                      <p:to>
                                        <p:strVal val="visible"/>
                                      </p:to>
                                    </p:set>
                                    <p:animEffect filter="fade" transition="in">
                                      <p:cBhvr>
                                        <p:cTn dur="500"/>
                                        <p:tgtEl>
                                          <p:spTgt spid="69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03"/>
                                        </p:tgtEl>
                                        <p:attrNameLst>
                                          <p:attrName>style.visibility</p:attrName>
                                        </p:attrNameLst>
                                      </p:cBhvr>
                                      <p:to>
                                        <p:strVal val="visible"/>
                                      </p:to>
                                    </p:set>
                                    <p:animEffect filter="fade" transition="in">
                                      <p:cBhvr>
                                        <p:cTn dur="500"/>
                                        <p:tgtEl>
                                          <p:spTgt spid="703"/>
                                        </p:tgtEl>
                                      </p:cBhvr>
                                    </p:animEffect>
                                  </p:childTnLst>
                                </p:cTn>
                              </p:par>
                              <p:par>
                                <p:cTn fill="hold" nodeType="withEffect" presetClass="entr" presetID="10" presetSubtype="0">
                                  <p:stCondLst>
                                    <p:cond delay="0"/>
                                  </p:stCondLst>
                                  <p:childTnLst>
                                    <p:set>
                                      <p:cBhvr>
                                        <p:cTn dur="1" fill="hold">
                                          <p:stCondLst>
                                            <p:cond delay="0"/>
                                          </p:stCondLst>
                                        </p:cTn>
                                        <p:tgtEl>
                                          <p:spTgt spid="707"/>
                                        </p:tgtEl>
                                        <p:attrNameLst>
                                          <p:attrName>style.visibility</p:attrName>
                                        </p:attrNameLst>
                                      </p:cBhvr>
                                      <p:to>
                                        <p:strVal val="visible"/>
                                      </p:to>
                                    </p:set>
                                    <p:animEffect filter="fade" transition="in">
                                      <p:cBhvr>
                                        <p:cTn dur="500"/>
                                        <p:tgtEl>
                                          <p:spTgt spid="70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500"/>
                                        <p:tgtEl>
                                          <p:spTgt spid="70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709"/>
                                        </p:tgtEl>
                                        <p:attrNameLst>
                                          <p:attrName>style.visibility</p:attrName>
                                        </p:attrNameLst>
                                      </p:cBhvr>
                                      <p:to>
                                        <p:strVal val="visible"/>
                                      </p:to>
                                    </p:set>
                                    <p:animEffect filter="fade" transition="in">
                                      <p:cBhvr>
                                        <p:cTn dur="500"/>
                                        <p:tgtEl>
                                          <p:spTgt spid="70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27"/>
                                        </p:tgtEl>
                                        <p:attrNameLst>
                                          <p:attrName>style.visibility</p:attrName>
                                        </p:attrNameLst>
                                      </p:cBhvr>
                                      <p:to>
                                        <p:strVal val="visible"/>
                                      </p:to>
                                    </p:set>
                                    <p:animEffect filter="fade" transition="in">
                                      <p:cBhvr>
                                        <p:cTn dur="500"/>
                                        <p:tgtEl>
                                          <p:spTgt spid="727"/>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718"/>
                                        </p:tgtEl>
                                        <p:attrNameLst>
                                          <p:attrName>style.visibility</p:attrName>
                                        </p:attrNameLst>
                                      </p:cBhvr>
                                      <p:to>
                                        <p:strVal val="visible"/>
                                      </p:to>
                                    </p:set>
                                    <p:animEffect filter="fade" transition="in">
                                      <p:cBhvr>
                                        <p:cTn dur="500"/>
                                        <p:tgtEl>
                                          <p:spTgt spid="718"/>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736"/>
                                        </p:tgtEl>
                                        <p:attrNameLst>
                                          <p:attrName>style.visibility</p:attrName>
                                        </p:attrNameLst>
                                      </p:cBhvr>
                                      <p:to>
                                        <p:strVal val="visible"/>
                                      </p:to>
                                    </p:set>
                                    <p:animEffect filter="fade" transition="in">
                                      <p:cBhvr>
                                        <p:cTn dur="500"/>
                                        <p:tgtEl>
                                          <p:spTgt spid="736"/>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705"/>
                                        </p:tgtEl>
                                        <p:attrNameLst>
                                          <p:attrName>style.visibility</p:attrName>
                                        </p:attrNameLst>
                                      </p:cBhvr>
                                      <p:to>
                                        <p:strVal val="visible"/>
                                      </p:to>
                                    </p:set>
                                    <p:animEffect filter="fade" transition="in">
                                      <p:cBhvr>
                                        <p:cTn dur="500"/>
                                        <p:tgtEl>
                                          <p:spTgt spid="705"/>
                                        </p:tgtEl>
                                      </p:cBhvr>
                                    </p:animEffect>
                                  </p:childTnLst>
                                </p:cTn>
                              </p:par>
                              <p:par>
                                <p:cTn fill="hold" nodeType="withEffect" presetClass="entr" presetID="10" presetSubtype="0">
                                  <p:stCondLst>
                                    <p:cond delay="0"/>
                                  </p:stCondLst>
                                  <p:childTnLst>
                                    <p:set>
                                      <p:cBhvr>
                                        <p:cTn dur="1" fill="hold">
                                          <p:stCondLst>
                                            <p:cond delay="0"/>
                                          </p:stCondLst>
                                        </p:cTn>
                                        <p:tgtEl>
                                          <p:spTgt spid="708"/>
                                        </p:tgtEl>
                                        <p:attrNameLst>
                                          <p:attrName>style.visibility</p:attrName>
                                        </p:attrNameLst>
                                      </p:cBhvr>
                                      <p:to>
                                        <p:strVal val="visible"/>
                                      </p:to>
                                    </p:set>
                                    <p:animEffect filter="fade" transition="in">
                                      <p:cBhvr>
                                        <p:cTn dur="500"/>
                                        <p:tgtEl>
                                          <p:spTgt spid="7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3F3F3F"/>
      </a:dk2>
      <a:lt2>
        <a:srgbClr val="FCFCFC"/>
      </a:lt2>
      <a:accent1>
        <a:srgbClr val="F8D35E"/>
      </a:accent1>
      <a:accent2>
        <a:srgbClr val="1B6AA3"/>
      </a:accent2>
      <a:accent3>
        <a:srgbClr val="3FD5BA"/>
      </a:accent3>
      <a:accent4>
        <a:srgbClr val="F47264"/>
      </a:accent4>
      <a:accent5>
        <a:srgbClr val="8F8FBF"/>
      </a:accent5>
      <a:accent6>
        <a:srgbClr val="7CC8EC"/>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3F3F3F"/>
      </a:dk2>
      <a:lt2>
        <a:srgbClr val="FCFCFC"/>
      </a:lt2>
      <a:accent1>
        <a:srgbClr val="F8D35E"/>
      </a:accent1>
      <a:accent2>
        <a:srgbClr val="1B6AA3"/>
      </a:accent2>
      <a:accent3>
        <a:srgbClr val="3FD5BA"/>
      </a:accent3>
      <a:accent4>
        <a:srgbClr val="F47264"/>
      </a:accent4>
      <a:accent5>
        <a:srgbClr val="8F8FBF"/>
      </a:accent5>
      <a:accent6>
        <a:srgbClr val="7CC8EC"/>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