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0" r:id="rId8"/>
    <p:sldId id="261" r:id="rId9"/>
    <p:sldId id="263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99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9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8550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631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34735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653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691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9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6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08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2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6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8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86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92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44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B7F1E-3434-43DD-AB98-1EEC3BE7D35C}" type="datetimeFigureOut">
              <a:rPr lang="en-US" smtClean="0"/>
              <a:t>4/27/2019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6211A54-9B61-4371-825F-3FCE71C609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50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533400" y="1219200"/>
            <a:ext cx="7772400" cy="1371601"/>
          </a:xfrm>
        </p:spPr>
        <p:txBody>
          <a:bodyPr/>
          <a:lstStyle/>
          <a:p>
            <a:r>
              <a:rPr lang="en-US" dirty="0" smtClean="0"/>
              <a:t>CRYPTO NEWS SITE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10000"/>
            <a:ext cx="5826719" cy="1096899"/>
          </a:xfrm>
        </p:spPr>
        <p:txBody>
          <a:bodyPr>
            <a:normAutofit fontScale="70000" lnSpcReduction="20000"/>
          </a:bodyPr>
          <a:lstStyle/>
          <a:p>
            <a:pPr algn="l"/>
            <a:r>
              <a:rPr lang="en-US" sz="2400" dirty="0" smtClean="0"/>
              <a:t>CVN </a:t>
            </a:r>
            <a:r>
              <a:rPr lang="en-US" sz="2400" dirty="0" err="1" smtClean="0"/>
              <a:t>Sai</a:t>
            </a:r>
            <a:r>
              <a:rPr lang="en-US" sz="2400" dirty="0" smtClean="0"/>
              <a:t> </a:t>
            </a:r>
            <a:r>
              <a:rPr lang="en-US" sz="2400" dirty="0" err="1" smtClean="0"/>
              <a:t>Charan</a:t>
            </a:r>
            <a:r>
              <a:rPr lang="en-US" sz="2400" dirty="0" smtClean="0"/>
              <a:t>                               1602-16-737-035</a:t>
            </a:r>
          </a:p>
          <a:p>
            <a:pPr algn="l"/>
            <a:r>
              <a:rPr lang="en-US" sz="2400" dirty="0" err="1" smtClean="0"/>
              <a:t>Sasanka</a:t>
            </a:r>
            <a:r>
              <a:rPr lang="en-US" sz="2400" dirty="0" smtClean="0"/>
              <a:t>                                          </a:t>
            </a:r>
            <a:r>
              <a:rPr lang="en-US" sz="2400" dirty="0" smtClean="0"/>
              <a:t>1602-16-737-042</a:t>
            </a:r>
            <a:endParaRPr lang="en-US" sz="2400" dirty="0" smtClean="0"/>
          </a:p>
          <a:p>
            <a:pPr algn="l"/>
            <a:r>
              <a:rPr lang="en-US" sz="2400" dirty="0" smtClean="0"/>
              <a:t>P </a:t>
            </a:r>
            <a:r>
              <a:rPr lang="en-US" sz="2400" dirty="0" err="1" smtClean="0"/>
              <a:t>Arun</a:t>
            </a:r>
            <a:r>
              <a:rPr lang="en-US" sz="2400" dirty="0" smtClean="0"/>
              <a:t> Kumar</a:t>
            </a:r>
            <a:r>
              <a:rPr lang="en-US" sz="2400" dirty="0" smtClean="0"/>
              <a:t>                                  1602-16-737-307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and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planned to improve our project by adding additional features.</a:t>
            </a:r>
          </a:p>
          <a:p>
            <a:r>
              <a:rPr lang="en-US" sz="2400" dirty="0" smtClean="0"/>
              <a:t>The main feature is we will provide a wallet for the users who created account.</a:t>
            </a:r>
          </a:p>
          <a:p>
            <a:r>
              <a:rPr lang="en-US" sz="2400" dirty="0" smtClean="0"/>
              <a:t>They can then have transaction between users to exchange crypto currencies according to the value in market.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52400" y="2743200"/>
            <a:ext cx="8229600" cy="11430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2000" endA="300" endPos="35000" dir="5400000" sy="-100000" algn="bl" rotWithShape="0"/>
          </a:effectLst>
        </p:spPr>
        <p:txBody>
          <a:bodyPr>
            <a:noAutofit/>
          </a:bodyPr>
          <a:lstStyle/>
          <a:p>
            <a:pPr algn="ctr"/>
            <a:r>
              <a:rPr lang="en-US" sz="7200" dirty="0" smtClean="0"/>
              <a:t>THANK YOU</a:t>
            </a:r>
            <a:endParaRPr lang="en-US" sz="7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/>
          </a:bodyPr>
          <a:lstStyle/>
          <a:p>
            <a:r>
              <a:rPr lang="en-US" sz="4000" dirty="0" smtClean="0"/>
              <a:t>ABSTRACT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2163"/>
          </a:xfrm>
        </p:spPr>
        <p:txBody>
          <a:bodyPr>
            <a:normAutofit/>
          </a:bodyPr>
          <a:lstStyle/>
          <a:p>
            <a:r>
              <a:rPr lang="en-IN" sz="2400" dirty="0"/>
              <a:t>Crypto currencies are the future assets</a:t>
            </a:r>
            <a:r>
              <a:rPr lang="en-IN" sz="2400" dirty="0" smtClean="0"/>
              <a:t>.</a:t>
            </a:r>
            <a:r>
              <a:rPr lang="en-US" sz="2400" dirty="0" smtClean="0"/>
              <a:t>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This </a:t>
            </a:r>
            <a:r>
              <a:rPr lang="en-US" sz="2400" dirty="0"/>
              <a:t>site gives you all the latest streaming 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</a:t>
            </a:r>
            <a:r>
              <a:rPr lang="en-US" sz="2400" dirty="0" smtClean="0"/>
              <a:t>pricing </a:t>
            </a:r>
            <a:r>
              <a:rPr lang="en-US" sz="2400" dirty="0"/>
              <a:t>data in the world of </a:t>
            </a:r>
            <a:r>
              <a:rPr lang="en-US" sz="2400" b="1" dirty="0"/>
              <a:t>crypto currencies.</a:t>
            </a:r>
            <a:r>
              <a:rPr lang="en-US" sz="2400" dirty="0"/>
              <a:t> </a:t>
            </a:r>
            <a:endParaRPr lang="en-US" sz="2400" dirty="0" smtClean="0"/>
          </a:p>
          <a:p>
            <a:r>
              <a:rPr lang="en-US" sz="2400" dirty="0"/>
              <a:t>Over the past few years, crypto currency has 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    grown </a:t>
            </a:r>
            <a:r>
              <a:rPr lang="en-US" sz="2400" dirty="0"/>
              <a:t>exponentially because of its </a:t>
            </a:r>
            <a:r>
              <a:rPr lang="en-US" sz="2400" dirty="0" smtClean="0"/>
              <a:t>attractiveness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 </a:t>
            </a:r>
            <a:r>
              <a:rPr lang="en-US" sz="2400" dirty="0"/>
              <a:t>to people looking to use this alternative money. </a:t>
            </a:r>
            <a:endParaRPr lang="en-US" sz="2400" dirty="0" smtClean="0"/>
          </a:p>
          <a:p>
            <a:r>
              <a:rPr lang="en-US" sz="2400" dirty="0"/>
              <a:t>They’re decentralized (no banks!), anonymous </a:t>
            </a:r>
            <a:r>
              <a:rPr lang="en-US" sz="2400" dirty="0" smtClean="0"/>
              <a:t>and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 </a:t>
            </a:r>
            <a:r>
              <a:rPr lang="en-US" sz="2400" dirty="0"/>
              <a:t>electric, they've got the potential to change the world.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87963"/>
          </a:xfrm>
        </p:spPr>
        <p:txBody>
          <a:bodyPr/>
          <a:lstStyle/>
          <a:p>
            <a:r>
              <a:rPr lang="en-US" sz="2400" dirty="0"/>
              <a:t>This site gives you all the latest </a:t>
            </a:r>
            <a:r>
              <a:rPr lang="en-US" sz="2400" dirty="0" smtClean="0"/>
              <a:t>streaming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</a:t>
            </a:r>
            <a:r>
              <a:rPr lang="en-US" sz="2400" dirty="0" smtClean="0"/>
              <a:t> </a:t>
            </a:r>
            <a:r>
              <a:rPr lang="en-US" sz="2400" dirty="0"/>
              <a:t>pricing data in the world of </a:t>
            </a:r>
            <a:r>
              <a:rPr lang="en-US" sz="2400" b="1" dirty="0"/>
              <a:t>crypto </a:t>
            </a:r>
            <a:r>
              <a:rPr lang="en-US" sz="2400" b="1" dirty="0" smtClean="0"/>
              <a:t>currencies.</a:t>
            </a:r>
            <a:endParaRPr lang="en-US" sz="2400" dirty="0" smtClean="0"/>
          </a:p>
          <a:p>
            <a:r>
              <a:rPr lang="en-US" sz="2400" dirty="0" smtClean="0"/>
              <a:t>Returns news articles from the providers </a:t>
            </a:r>
            <a:r>
              <a:rPr lang="en-US" sz="2400" dirty="0" smtClean="0"/>
              <a:t>that</a:t>
            </a:r>
          </a:p>
          <a:p>
            <a:pPr marL="0" indent="0">
              <a:buNone/>
            </a:pPr>
            <a:r>
              <a:rPr lang="en-US" sz="2400" dirty="0" smtClean="0"/>
              <a:t>    </a:t>
            </a:r>
            <a:r>
              <a:rPr lang="en-US" sz="2400" dirty="0" smtClean="0"/>
              <a:t>Crypto Compare (API) has integrated with.</a:t>
            </a:r>
          </a:p>
          <a:p>
            <a:r>
              <a:rPr lang="en-IN" sz="2400" dirty="0" smtClean="0"/>
              <a:t>This site is a simple, fast, powerful and live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</a:t>
            </a:r>
            <a:r>
              <a:rPr lang="en-IN" sz="2400" dirty="0" smtClean="0"/>
              <a:t>converter </a:t>
            </a:r>
            <a:r>
              <a:rPr lang="en-IN" sz="2400" dirty="0" smtClean="0"/>
              <a:t>&amp; calculator. It helps you to convert 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/>
              <a:t> </a:t>
            </a:r>
            <a:r>
              <a:rPr lang="en-IN" sz="2400" dirty="0" smtClean="0"/>
              <a:t>   </a:t>
            </a:r>
            <a:r>
              <a:rPr lang="en-IN" sz="2400" dirty="0" smtClean="0"/>
              <a:t>any </a:t>
            </a:r>
            <a:r>
              <a:rPr lang="en-IN" sz="2400" dirty="0" smtClean="0"/>
              <a:t>digital currency to other.</a:t>
            </a:r>
            <a:endParaRPr lang="en-US" sz="24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1020762"/>
          </a:xfrm>
        </p:spPr>
        <p:txBody>
          <a:bodyPr/>
          <a:lstStyle/>
          <a:p>
            <a:r>
              <a:rPr lang="en-US" dirty="0" smtClean="0"/>
              <a:t>USE CASE</a:t>
            </a:r>
            <a:endParaRPr lang="en-US" dirty="0"/>
          </a:p>
        </p:txBody>
      </p:sp>
      <p:pic>
        <p:nvPicPr>
          <p:cNvPr id="4" name="Content Placeholder 3" descr="C:\Users\ADMIN\Downloads\IMG-20190427-WA0000.jpg"/>
          <p:cNvPicPr>
            <a:picLocks noGrp="1"/>
          </p:cNvPicPr>
          <p:nvPr>
            <p:ph idx="1"/>
          </p:nvPr>
        </p:nvPicPr>
        <p:blipFill rotWithShape="1">
          <a:blip r:embed="rId2"/>
          <a:srcRect l="9281" r="12761"/>
          <a:stretch/>
        </p:blipFill>
        <p:spPr bwMode="auto">
          <a:xfrm>
            <a:off x="609600" y="1828800"/>
            <a:ext cx="64008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Contd..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323" y="1930400"/>
            <a:ext cx="6347714" cy="388077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The users should be able to create account with valid username and password.</a:t>
            </a:r>
          </a:p>
          <a:p>
            <a:r>
              <a:rPr lang="en-US" sz="2400" dirty="0" smtClean="0"/>
              <a:t>Users can login and view the latest news articles.</a:t>
            </a:r>
          </a:p>
          <a:p>
            <a:r>
              <a:rPr lang="en-US" sz="2400" dirty="0" smtClean="0"/>
              <a:t>Users can view streaming pricing data of currency .</a:t>
            </a:r>
          </a:p>
          <a:p>
            <a:r>
              <a:rPr lang="en-US" sz="2400" dirty="0" smtClean="0"/>
              <a:t>Users can convert one form of currency to another form of currency.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22313" y="4114800"/>
            <a:ext cx="7772400" cy="165417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668740" y="76200"/>
            <a:ext cx="7772400" cy="3276600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3"/>
          <a:stretch>
            <a:fillRect/>
          </a:stretch>
        </p:blipFill>
        <p:spPr>
          <a:xfrm>
            <a:off x="706271" y="3505200"/>
            <a:ext cx="7772400" cy="32447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ARCHITECHTURE USED</a:t>
            </a:r>
            <a:endParaRPr lang="en-US" dirty="0"/>
          </a:p>
        </p:txBody>
      </p:sp>
      <p:pic>
        <p:nvPicPr>
          <p:cNvPr id="8" name="Content Placeholder 7" descr="IMG-20190427-WA0001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9" y="1905000"/>
            <a:ext cx="8229601" cy="3247118"/>
          </a:xfr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533400" y="5334000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 smtClean="0">
                <a:latin typeface="+mj-lt"/>
                <a:ea typeface="+mj-ea"/>
                <a:cs typeface="+mj-cs"/>
              </a:rPr>
              <a:t>The project is based on </a:t>
            </a:r>
            <a:r>
              <a:rPr lang="en-US" sz="2000" dirty="0" err="1" smtClean="0">
                <a:latin typeface="+mj-lt"/>
                <a:ea typeface="+mj-ea"/>
                <a:cs typeface="+mj-cs"/>
              </a:rPr>
              <a:t>django</a:t>
            </a:r>
            <a:r>
              <a:rPr lang="en-US" sz="2000" dirty="0" smtClean="0">
                <a:latin typeface="+mj-lt"/>
                <a:ea typeface="+mj-ea"/>
                <a:cs typeface="+mj-cs"/>
              </a:rPr>
              <a:t>.</a:t>
            </a: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TECHNOLOGIES USED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dirty="0" smtClean="0"/>
              <a:t>Additional </a:t>
            </a:r>
            <a:r>
              <a:rPr lang="en-IN" dirty="0"/>
              <a:t>frameworks used are:</a:t>
            </a:r>
            <a:endParaRPr lang="en-US" dirty="0"/>
          </a:p>
          <a:p>
            <a:pPr>
              <a:buNone/>
            </a:pPr>
            <a:r>
              <a:rPr lang="en-IN" b="1" dirty="0" smtClean="0"/>
              <a:t>      Front </a:t>
            </a:r>
            <a:r>
              <a:rPr lang="en-IN" b="1" dirty="0"/>
              <a:t>End:</a:t>
            </a:r>
            <a:endParaRPr lang="en-US" dirty="0"/>
          </a:p>
          <a:p>
            <a:pPr lvl="0"/>
            <a:r>
              <a:rPr lang="en-IN" dirty="0"/>
              <a:t>HTML</a:t>
            </a:r>
            <a:endParaRPr lang="en-US" dirty="0"/>
          </a:p>
          <a:p>
            <a:pPr lvl="0"/>
            <a:r>
              <a:rPr lang="en-IN" dirty="0"/>
              <a:t>CSS</a:t>
            </a:r>
            <a:endParaRPr lang="en-US" dirty="0"/>
          </a:p>
          <a:p>
            <a:pPr lvl="0"/>
            <a:r>
              <a:rPr lang="en-IN" dirty="0"/>
              <a:t>JAVASCRIPT</a:t>
            </a:r>
            <a:endParaRPr lang="en-US" dirty="0"/>
          </a:p>
          <a:p>
            <a:pPr lvl="0"/>
            <a:r>
              <a:rPr lang="en-IN" dirty="0"/>
              <a:t>BOOTSRAP</a:t>
            </a:r>
            <a:endParaRPr lang="en-US" dirty="0"/>
          </a:p>
          <a:p>
            <a:pPr>
              <a:buNone/>
            </a:pPr>
            <a:r>
              <a:rPr lang="en-IN" b="1" dirty="0" smtClean="0"/>
              <a:t>      Back </a:t>
            </a:r>
            <a:r>
              <a:rPr lang="en-IN" b="1" dirty="0"/>
              <a:t>End:</a:t>
            </a:r>
            <a:endParaRPr lang="en-US" dirty="0"/>
          </a:p>
          <a:p>
            <a:pPr lvl="0"/>
            <a:r>
              <a:rPr lang="en-IN" dirty="0"/>
              <a:t>DJANGO Framework</a:t>
            </a:r>
            <a:endParaRPr lang="en-US" dirty="0"/>
          </a:p>
          <a:p>
            <a:pPr lvl="0"/>
            <a:r>
              <a:rPr lang="en-IN" dirty="0"/>
              <a:t>PYTHON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7088" y="1752600"/>
            <a:ext cx="6347714" cy="3880773"/>
          </a:xfrm>
        </p:spPr>
        <p:txBody>
          <a:bodyPr>
            <a:normAutofit/>
          </a:bodyPr>
          <a:lstStyle/>
          <a:p>
            <a:pPr>
              <a:buNone/>
            </a:pPr>
            <a:endParaRPr lang="en-IN" dirty="0" smtClean="0"/>
          </a:p>
          <a:p>
            <a:r>
              <a:rPr lang="en-IN" sz="2400" dirty="0" smtClean="0"/>
              <a:t>Our project enables the </a:t>
            </a:r>
            <a:r>
              <a:rPr lang="en-IN" sz="2400" dirty="0"/>
              <a:t>users </a:t>
            </a:r>
            <a:r>
              <a:rPr lang="en-IN" sz="2400" dirty="0" smtClean="0"/>
              <a:t>to create account and view the latest articles.</a:t>
            </a:r>
          </a:p>
          <a:p>
            <a:r>
              <a:rPr lang="en-IN" sz="2400" dirty="0" smtClean="0"/>
              <a:t>The dynamic news feed enables the users to be updated about the crypto news </a:t>
            </a:r>
          </a:p>
          <a:p>
            <a:r>
              <a:rPr lang="en-IN" sz="2400" dirty="0" smtClean="0"/>
              <a:t>The converter is simple yet powerful, converts one currency to another.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105</TotalTime>
  <Words>226</Words>
  <Application>Microsoft Office PowerPoint</Application>
  <PresentationFormat>On-screen Show (4:3)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CRYPTO NEWS SITE</vt:lpstr>
      <vt:lpstr>ABSTRACT</vt:lpstr>
      <vt:lpstr>PowerPoint Presentation</vt:lpstr>
      <vt:lpstr>USE CASE</vt:lpstr>
      <vt:lpstr>Contd..</vt:lpstr>
      <vt:lpstr>PowerPoint Presentation</vt:lpstr>
      <vt:lpstr>ARCHITECHTURE USED</vt:lpstr>
      <vt:lpstr>TECHNOLOGIES USED</vt:lpstr>
      <vt:lpstr>RESULTS</vt:lpstr>
      <vt:lpstr>Conclusion and future work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 NEWS SITE</dc:title>
  <dc:creator>ADMIN</dc:creator>
  <cp:lastModifiedBy>CHARAN</cp:lastModifiedBy>
  <cp:revision>12</cp:revision>
  <dcterms:created xsi:type="dcterms:W3CDTF">2019-04-27T04:41:42Z</dcterms:created>
  <dcterms:modified xsi:type="dcterms:W3CDTF">2019-04-27T06:37:10Z</dcterms:modified>
</cp:coreProperties>
</file>