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58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2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39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127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89715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228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506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06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15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95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48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94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19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06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1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52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60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41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892E848-7B0C-4864-ADA3-576EDF034617}" type="datetimeFigureOut">
              <a:rPr lang="en-IN" smtClean="0"/>
              <a:t>25-02-2019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9C64BEC-4248-403D-A082-55D6FC260B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4272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983" y="2349090"/>
            <a:ext cx="9440034" cy="1828801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txBody>
          <a:bodyPr>
            <a:normAutofit/>
          </a:bodyPr>
          <a:lstStyle/>
          <a:p>
            <a:r>
              <a:rPr lang="en-IN" sz="7200" b="1" dirty="0" smtClean="0">
                <a:solidFill>
                  <a:schemeClr val="tx1"/>
                </a:solidFill>
              </a:rPr>
              <a:t>CRYPTOCOIN</a:t>
            </a:r>
            <a:endParaRPr lang="en-IN" sz="7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MOTIVATION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979113"/>
            <a:ext cx="10353762" cy="4058751"/>
          </a:xfrm>
        </p:spPr>
        <p:txBody>
          <a:bodyPr/>
          <a:lstStyle/>
          <a:p>
            <a:r>
              <a:rPr lang="en-IN" sz="2400" dirty="0" smtClean="0"/>
              <a:t>crypto currencies are the  </a:t>
            </a:r>
            <a:r>
              <a:rPr lang="en-IN" sz="2400" dirty="0"/>
              <a:t>future </a:t>
            </a:r>
            <a:r>
              <a:rPr lang="en-IN" sz="2400" dirty="0" smtClean="0"/>
              <a:t>assets.</a:t>
            </a:r>
          </a:p>
          <a:p>
            <a:r>
              <a:rPr lang="en-US" sz="2400" dirty="0">
                <a:effectLst/>
              </a:rPr>
              <a:t>Over the past few years, cryptocurrency has </a:t>
            </a:r>
            <a:r>
              <a:rPr lang="en-US" sz="2400" dirty="0" smtClean="0">
                <a:effectLst/>
              </a:rPr>
              <a:t>grown exponentially</a:t>
            </a:r>
            <a:r>
              <a:rPr lang="en-US" sz="2400" dirty="0">
                <a:effectLst/>
              </a:rPr>
              <a:t> because of its attractiveness to people looking to use this alternative </a:t>
            </a:r>
            <a:r>
              <a:rPr lang="en-US" sz="2400" dirty="0" smtClean="0">
                <a:effectLst/>
              </a:rPr>
              <a:t>money.</a:t>
            </a:r>
          </a:p>
          <a:p>
            <a:r>
              <a:rPr lang="en-US" sz="2400" dirty="0">
                <a:effectLst/>
              </a:rPr>
              <a:t>T</a:t>
            </a:r>
            <a:r>
              <a:rPr lang="en-US" sz="2400" dirty="0" smtClean="0">
                <a:effectLst/>
              </a:rPr>
              <a:t>hey're </a:t>
            </a:r>
            <a:r>
              <a:rPr lang="en-US" sz="2400" dirty="0">
                <a:effectLst/>
              </a:rPr>
              <a:t>decentralized (no banks!), anonymous </a:t>
            </a:r>
            <a:endParaRPr lang="en-US" sz="2400" dirty="0" smtClean="0">
              <a:effectLst/>
            </a:endParaRPr>
          </a:p>
          <a:p>
            <a:pPr marL="36900" indent="0">
              <a:buNone/>
            </a:pPr>
            <a:r>
              <a:rPr lang="en-US" sz="2400" dirty="0">
                <a:effectLst/>
              </a:rPr>
              <a:t> </a:t>
            </a:r>
            <a:r>
              <a:rPr lang="en-US" sz="2400" dirty="0" smtClean="0">
                <a:effectLst/>
              </a:rPr>
              <a:t>    and </a:t>
            </a:r>
            <a:r>
              <a:rPr lang="en-US" sz="2400" dirty="0">
                <a:effectLst/>
              </a:rPr>
              <a:t>electric, they've got the potential to </a:t>
            </a:r>
            <a:endParaRPr lang="en-US" sz="2400" dirty="0" smtClean="0">
              <a:effectLst/>
            </a:endParaRPr>
          </a:p>
          <a:p>
            <a:pPr marL="36900" indent="0">
              <a:buNone/>
            </a:pPr>
            <a:r>
              <a:rPr lang="en-US" sz="2400" dirty="0">
                <a:effectLst/>
              </a:rPr>
              <a:t> </a:t>
            </a:r>
            <a:r>
              <a:rPr lang="en-US" sz="2400" dirty="0" smtClean="0">
                <a:effectLst/>
              </a:rPr>
              <a:t>    change </a:t>
            </a:r>
            <a:r>
              <a:rPr lang="en-US" sz="2400" dirty="0">
                <a:effectLst/>
              </a:rPr>
              <a:t>the </a:t>
            </a:r>
            <a:r>
              <a:rPr lang="en-US" sz="2400" dirty="0" smtClean="0">
                <a:effectLst/>
              </a:rPr>
              <a:t>world.</a:t>
            </a: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237" y="3837904"/>
            <a:ext cx="3912168" cy="2199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63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988" y="484809"/>
            <a:ext cx="6455171" cy="589491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445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 smtClean="0"/>
              <a:t>USES</a:t>
            </a:r>
            <a:r>
              <a:rPr lang="en-IN" sz="3200" dirty="0" smtClean="0"/>
              <a:t>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55186"/>
            <a:ext cx="10353762" cy="4058751"/>
          </a:xfrm>
        </p:spPr>
        <p:txBody>
          <a:bodyPr/>
          <a:lstStyle/>
          <a:p>
            <a:r>
              <a:rPr lang="en-IN" sz="2400" b="1" dirty="0">
                <a:effectLst/>
              </a:rPr>
              <a:t> Ethical business </a:t>
            </a:r>
            <a:r>
              <a:rPr lang="en-IN" sz="2400" b="1" dirty="0" smtClean="0">
                <a:effectLst/>
              </a:rPr>
              <a:t>practices</a:t>
            </a:r>
          </a:p>
          <a:p>
            <a:r>
              <a:rPr lang="en-IN" sz="2400" b="1" dirty="0" smtClean="0">
                <a:effectLst/>
              </a:rPr>
              <a:t>Digital World</a:t>
            </a:r>
          </a:p>
          <a:p>
            <a:r>
              <a:rPr lang="en-IN" sz="2400" b="1" dirty="0">
                <a:effectLst/>
              </a:rPr>
              <a:t>Going </a:t>
            </a:r>
            <a:r>
              <a:rPr lang="en-IN" sz="2400" b="1" dirty="0" smtClean="0">
                <a:effectLst/>
              </a:rPr>
              <a:t>green</a:t>
            </a:r>
          </a:p>
          <a:p>
            <a:r>
              <a:rPr lang="en-IN" sz="2400" b="1" dirty="0" smtClean="0">
                <a:effectLst/>
              </a:rPr>
              <a:t>Decentralized</a:t>
            </a:r>
          </a:p>
          <a:p>
            <a:r>
              <a:rPr lang="en-IN" sz="2400" b="1" dirty="0" smtClean="0">
                <a:effectLst/>
              </a:rPr>
              <a:t>Fast and Secure</a:t>
            </a:r>
          </a:p>
          <a:p>
            <a:endParaRPr lang="en-IN" b="1" dirty="0">
              <a:effectLst/>
            </a:endParaRPr>
          </a:p>
          <a:p>
            <a:endParaRPr lang="en-IN" dirty="0" smtClean="0"/>
          </a:p>
          <a:p>
            <a:endParaRPr lang="en-IN" b="1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155" y="2611892"/>
            <a:ext cx="5623773" cy="29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8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USE CASE: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/>
              </a:rPr>
              <a:t>This site gives you </a:t>
            </a:r>
            <a:r>
              <a:rPr lang="en-US" dirty="0">
                <a:effectLst/>
              </a:rPr>
              <a:t>all the latest streaming pricing data in the world of </a:t>
            </a:r>
            <a:r>
              <a:rPr lang="en-US" b="1" dirty="0" smtClean="0">
                <a:effectLst/>
              </a:rPr>
              <a:t>cryptocurrencies.</a:t>
            </a:r>
          </a:p>
          <a:p>
            <a:r>
              <a:rPr lang="en-US" dirty="0">
                <a:effectLst/>
              </a:rPr>
              <a:t>Latest News </a:t>
            </a:r>
            <a:r>
              <a:rPr lang="en-US" dirty="0" smtClean="0">
                <a:effectLst/>
              </a:rPr>
              <a:t>Articles</a:t>
            </a:r>
          </a:p>
          <a:p>
            <a:pPr marL="36900" indent="0">
              <a:buNone/>
            </a:pPr>
            <a:r>
              <a:rPr lang="en-US" dirty="0" smtClean="0">
                <a:effectLst/>
              </a:rPr>
              <a:t>     Returns </a:t>
            </a:r>
            <a:r>
              <a:rPr lang="en-US" dirty="0">
                <a:effectLst/>
              </a:rPr>
              <a:t>news articles from the providers that </a:t>
            </a:r>
            <a:r>
              <a:rPr lang="en-US" dirty="0" smtClean="0">
                <a:effectLst/>
              </a:rPr>
              <a:t>Crypto Compare has </a:t>
            </a:r>
            <a:r>
              <a:rPr lang="en-US" dirty="0">
                <a:effectLst/>
              </a:rPr>
              <a:t>integrated with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A</a:t>
            </a:r>
            <a:r>
              <a:rPr lang="en-US" dirty="0" smtClean="0">
                <a:effectLst/>
              </a:rPr>
              <a:t>llow </a:t>
            </a:r>
            <a:r>
              <a:rPr lang="en-US" dirty="0">
                <a:effectLst/>
              </a:rPr>
              <a:t>customers to trade </a:t>
            </a:r>
            <a:endParaRPr lang="en-US" dirty="0" smtClean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    cryptocurrencies  for </a:t>
            </a:r>
            <a:r>
              <a:rPr lang="en-US" dirty="0">
                <a:effectLst/>
              </a:rPr>
              <a:t>other assets, </a:t>
            </a:r>
            <a:endParaRPr lang="en-US" dirty="0" smtClean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    such </a:t>
            </a:r>
            <a:r>
              <a:rPr lang="en-US" dirty="0">
                <a:effectLst/>
              </a:rPr>
              <a:t>as conventional </a:t>
            </a:r>
          </a:p>
          <a:p>
            <a:pPr marL="36900" indent="0">
              <a:buNone/>
            </a:pPr>
            <a:r>
              <a:rPr lang="en-US" dirty="0" smtClean="0">
                <a:effectLst/>
              </a:rPr>
              <a:t>   money, </a:t>
            </a:r>
            <a:r>
              <a:rPr lang="en-US" dirty="0">
                <a:effectLst/>
              </a:rPr>
              <a:t>or to trade between </a:t>
            </a:r>
            <a:endParaRPr lang="en-US" dirty="0" smtClean="0">
              <a:effectLst/>
            </a:endParaRPr>
          </a:p>
          <a:p>
            <a:pPr marL="36900" indent="0">
              <a:buNone/>
            </a:pPr>
            <a:r>
              <a:rPr lang="en-US" dirty="0" smtClean="0">
                <a:effectLst/>
              </a:rPr>
              <a:t>   different </a:t>
            </a:r>
            <a:r>
              <a:rPr lang="en-US" dirty="0">
                <a:effectLst/>
              </a:rPr>
              <a:t>digital currencies.</a:t>
            </a:r>
            <a:endParaRPr lang="en-US" dirty="0" smtClean="0">
              <a:effectLst/>
            </a:endParaRPr>
          </a:p>
          <a:p>
            <a:pPr marL="36900" indent="0">
              <a:buNone/>
            </a:pPr>
            <a:endParaRPr lang="en-US" dirty="0">
              <a:effectLst/>
            </a:endParaRPr>
          </a:p>
          <a:p>
            <a:pPr marL="3690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967" y="3232598"/>
            <a:ext cx="5885590" cy="331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5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5819" y="2827143"/>
            <a:ext cx="1645227" cy="16452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834" y="425001"/>
            <a:ext cx="1620790" cy="16207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89" y="2685219"/>
            <a:ext cx="1976947" cy="19769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986" y="2908037"/>
            <a:ext cx="1647621" cy="16476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54" y="2566098"/>
            <a:ext cx="3029151" cy="2331501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4284117" y="2090841"/>
            <a:ext cx="316224" cy="69507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6440379" y="3341678"/>
            <a:ext cx="371888" cy="71939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8612358" y="3293089"/>
            <a:ext cx="371888" cy="7193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324620" y="3290063"/>
            <a:ext cx="371888" cy="71939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6245" y="4370992"/>
            <a:ext cx="1489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External API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3965463" y="4740324"/>
            <a:ext cx="95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Website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9876068" y="466306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User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215210" y="466216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Database</a:t>
            </a:r>
            <a:endParaRPr lang="en-IN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130556" y="3116137"/>
            <a:ext cx="371888" cy="71939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537915" y="105073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31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 smtClean="0"/>
              <a:t>Technologies Used </a:t>
            </a:r>
            <a:r>
              <a:rPr lang="en-IN" dirty="0" smtClean="0"/>
              <a:t>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Front End- HTML,CSS,JavaScript,Bootstrap</a:t>
            </a:r>
          </a:p>
          <a:p>
            <a:r>
              <a:rPr lang="en-IN" dirty="0" smtClean="0"/>
              <a:t>Framework - Django</a:t>
            </a:r>
          </a:p>
          <a:p>
            <a:r>
              <a:rPr lang="en-IN" dirty="0"/>
              <a:t> </a:t>
            </a:r>
            <a:r>
              <a:rPr lang="en-IN" dirty="0" smtClean="0"/>
              <a:t>Database - MySQL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67837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83</TotalTime>
  <Words>55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Calisto MT</vt:lpstr>
      <vt:lpstr>Trebuchet MS</vt:lpstr>
      <vt:lpstr>Wingdings 2</vt:lpstr>
      <vt:lpstr>Slate</vt:lpstr>
      <vt:lpstr>CRYPTOCOIN</vt:lpstr>
      <vt:lpstr>MOTIVATION</vt:lpstr>
      <vt:lpstr>PowerPoint Presentation</vt:lpstr>
      <vt:lpstr>USES:</vt:lpstr>
      <vt:lpstr>USE CASE:</vt:lpstr>
      <vt:lpstr>PowerPoint Presentation</vt:lpstr>
      <vt:lpstr>Technologies Used -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CRYPTOCON</dc:title>
  <dc:creator>CHARAN</dc:creator>
  <cp:lastModifiedBy>CHARAN</cp:lastModifiedBy>
  <cp:revision>12</cp:revision>
  <dcterms:created xsi:type="dcterms:W3CDTF">2019-02-25T00:19:22Z</dcterms:created>
  <dcterms:modified xsi:type="dcterms:W3CDTF">2019-02-25T04:21:11Z</dcterms:modified>
</cp:coreProperties>
</file>