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62" r:id="rId9"/>
    <p:sldId id="263" r:id="rId10"/>
    <p:sldId id="264" r:id="rId11"/>
    <p:sldId id="267" r:id="rId12"/>
    <p:sldId id="265" r:id="rId13"/>
    <p:sldId id="266" r:id="rId14"/>
    <p:sldId id="259" r:id="rId15"/>
    <p:sldId id="261" r:id="rId16"/>
    <p:sldId id="260" r:id="rId17"/>
  </p:sldIdLst>
  <p:sldSz cx="9144000" cy="5143500" type="screen16x9"/>
  <p:notesSz cx="7559675" cy="1069181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57" autoAdjust="0"/>
  </p:normalViewPr>
  <p:slideViewPr>
    <p:cSldViewPr>
      <p:cViewPr varScale="1">
        <p:scale>
          <a:sx n="137" d="100"/>
          <a:sy n="137" d="100"/>
        </p:scale>
        <p:origin x="138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365120" y="2265840"/>
            <a:ext cx="7329600" cy="1526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</a:t>
            </a:r>
            <a:br/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110FA91-48B2-4326-A415-B24E1420B957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58A339-8F77-4EE6-8DB3-ABF780DE694E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8920" y="128160"/>
            <a:ext cx="8245800" cy="891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48920" y="1349640"/>
            <a:ext cx="8245800" cy="33591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B33E928-595C-42AE-B9B1-8068812B5BB9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D19481-D4E9-4C1F-A1AE-69DDA3C0C266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534F0F3-AE5B-48C4-A36E-0622B1025D50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0D0059-FE0C-41B6-B406-4B3AC9EEC733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48920" y="128160"/>
            <a:ext cx="8245800" cy="76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36760" y="1681920"/>
            <a:ext cx="4039920" cy="479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36760" y="2113200"/>
            <a:ext cx="4039920" cy="2137680"/>
          </a:xfrm>
          <a:prstGeom prst="rect">
            <a:avLst/>
          </a:prstGeom>
        </p:spPr>
        <p:txBody>
          <a:bodyPr/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0" y="1681920"/>
            <a:ext cx="4041360" cy="479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0" y="2113200"/>
            <a:ext cx="4041360" cy="2137680"/>
          </a:xfrm>
          <a:prstGeom prst="rect">
            <a:avLst/>
          </a:prstGeom>
        </p:spPr>
        <p:txBody>
          <a:bodyPr/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3B3C0A2-9D8A-4215-9D77-5C5189FE1135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F5A419-36C9-453F-933B-8C57640081D7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A168FC8-50CB-4AC5-886A-197D206D3869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BB1300-2C17-42B5-8047-CAE1BEC3EC32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365120" y="2265840"/>
            <a:ext cx="2486800" cy="1526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365120" y="3792960"/>
            <a:ext cx="2486800" cy="61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s-ES" sz="2800" b="0" strike="noStrike" spc="-1" dirty="0">
                <a:solidFill>
                  <a:srgbClr val="FFC000"/>
                </a:solidFill>
                <a:latin typeface="Calibri"/>
              </a:rPr>
              <a:t>2019-2020</a:t>
            </a: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031300" y="864740"/>
            <a:ext cx="2664296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2552040" y="1707653"/>
            <a:ext cx="3244096" cy="290037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Ligera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Gratis</a:t>
            </a: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Intuitiva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Didáctica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Dinámica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Sin publicidad</a:t>
            </a:r>
          </a:p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 descr="Imagen que contiene monitor, electrónica, pantalla, computadora&#10;&#10;Descripción generada automáticamente">
            <a:extLst>
              <a:ext uri="{FF2B5EF4-FFF2-40B4-BE49-F238E27FC236}">
                <a16:creationId xmlns:a16="http://schemas.microsoft.com/office/drawing/2014/main" id="{561E5116-6015-497A-8D22-629799951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69211"/>
            <a:ext cx="1634675" cy="3377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1D36BAC8-D375-420F-A11C-AF85E1A83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91" y="1748942"/>
            <a:ext cx="1333538" cy="2728575"/>
          </a:xfrm>
          <a:prstGeom prst="rect">
            <a:avLst/>
          </a:prstGeom>
        </p:spPr>
      </p:pic>
      <p:sp>
        <p:nvSpPr>
          <p:cNvPr id="215" name="TextShape 1"/>
          <p:cNvSpPr txBox="1"/>
          <p:nvPr/>
        </p:nvSpPr>
        <p:spPr>
          <a:xfrm>
            <a:off x="1835696" y="796086"/>
            <a:ext cx="7056784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Actividades</a:t>
            </a: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 en </a:t>
            </a: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944943" y="1762361"/>
            <a:ext cx="1872208" cy="479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Menú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944943" y="2436332"/>
            <a:ext cx="2357569" cy="180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Mapa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Patrimonios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Galería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Participantes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Imagen 9" descr="Imagen que contiene monitor, electrónica, interior, computadora&#10;&#10;Descripción generada automáticamente">
            <a:extLst>
              <a:ext uri="{FF2B5EF4-FFF2-40B4-BE49-F238E27FC236}">
                <a16:creationId xmlns:a16="http://schemas.microsoft.com/office/drawing/2014/main" id="{82B47561-7208-4550-959F-7BB565FCB0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48943"/>
            <a:ext cx="1333538" cy="2728575"/>
          </a:xfrm>
          <a:prstGeom prst="rect">
            <a:avLst/>
          </a:prstGeom>
        </p:spPr>
      </p:pic>
      <p:pic>
        <p:nvPicPr>
          <p:cNvPr id="8" name="Imagen 7" descr="Imagen que contiene monitor, electrónica, computadora, pantalla&#10;&#10;Descripción generada automáticamente">
            <a:extLst>
              <a:ext uri="{FF2B5EF4-FFF2-40B4-BE49-F238E27FC236}">
                <a16:creationId xmlns:a16="http://schemas.microsoft.com/office/drawing/2014/main" id="{612FE8B7-8445-4512-A46D-07BC657B37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24" y="1748941"/>
            <a:ext cx="1333539" cy="2728575"/>
          </a:xfrm>
          <a:prstGeom prst="rect">
            <a:avLst/>
          </a:prstGeom>
        </p:spPr>
      </p:pic>
      <p:pic>
        <p:nvPicPr>
          <p:cNvPr id="4" name="Imagen 3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6A15F994-ABA9-48EE-88C2-5EA3C0F1A1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08" y="1748942"/>
            <a:ext cx="1333538" cy="27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9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17640" y="575675"/>
            <a:ext cx="595512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C000"/>
                </a:solidFill>
                <a:latin typeface="Calibri"/>
              </a:rPr>
              <a:t>Créditos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539552" y="1419622"/>
            <a:ext cx="2886928" cy="19442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	UPV/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Leioa</a:t>
            </a: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Judith Pérez Sánchez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Ainhoa Elorza </a:t>
            </a:r>
            <a:r>
              <a:rPr lang="es-ES" sz="1200" dirty="0" err="1">
                <a:solidFill>
                  <a:schemeClr val="bg1"/>
                </a:solidFill>
              </a:rPr>
              <a:t>Rodriguez</a:t>
            </a:r>
            <a:endParaRPr lang="es-ES" sz="1200" dirty="0">
              <a:solidFill>
                <a:schemeClr val="bg1"/>
              </a:solidFill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Naroa Roldan Becerra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Julene Sada </a:t>
            </a:r>
            <a:r>
              <a:rPr lang="es-ES" sz="1200" dirty="0" err="1">
                <a:solidFill>
                  <a:schemeClr val="bg1"/>
                </a:solidFill>
              </a:rPr>
              <a:t>Sologuren</a:t>
            </a:r>
            <a:endParaRPr lang="es-ES" sz="1200" dirty="0">
              <a:solidFill>
                <a:schemeClr val="bg1"/>
              </a:solidFill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Arrate Ugarte </a:t>
            </a:r>
            <a:r>
              <a:rPr lang="es-ES" sz="1200" dirty="0" err="1">
                <a:solidFill>
                  <a:schemeClr val="bg1"/>
                </a:solidFill>
              </a:rPr>
              <a:t>Artieta</a:t>
            </a:r>
            <a:endParaRPr lang="es-ES" sz="1200" dirty="0">
              <a:solidFill>
                <a:schemeClr val="bg1"/>
              </a:solidFill>
            </a:endParaRPr>
          </a:p>
          <a:p>
            <a:pPr marL="360">
              <a:spcBef>
                <a:spcPts val="561"/>
              </a:spcBef>
              <a:buClr>
                <a:srgbClr val="FFFFFF"/>
              </a:buClr>
            </a:pPr>
            <a:endParaRPr lang="es-ES" sz="1200" dirty="0">
              <a:solidFill>
                <a:schemeClr val="bg1"/>
              </a:solidFill>
              <a:effectLst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Shape 2"/>
          <p:cNvSpPr txBox="1"/>
          <p:nvPr/>
        </p:nvSpPr>
        <p:spPr>
          <a:xfrm>
            <a:off x="3717032" y="1439466"/>
            <a:ext cx="2886928" cy="19442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	Instituto Ciudad Jardín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 err="1">
                <a:solidFill>
                  <a:schemeClr val="bg1"/>
                </a:solidFill>
              </a:rPr>
              <a:t>Jhonatan</a:t>
            </a:r>
            <a:r>
              <a:rPr lang="es-ES" sz="1200" dirty="0">
                <a:solidFill>
                  <a:schemeClr val="bg1"/>
                </a:solidFill>
              </a:rPr>
              <a:t> Andy Contreras Ramos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 err="1">
                <a:solidFill>
                  <a:schemeClr val="bg1"/>
                </a:solidFill>
              </a:rPr>
              <a:t>Gian</a:t>
            </a:r>
            <a:r>
              <a:rPr lang="es-ES" sz="1200" dirty="0">
                <a:solidFill>
                  <a:schemeClr val="bg1"/>
                </a:solidFill>
              </a:rPr>
              <a:t> Piero Contreras Ramos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_tradnl" sz="1200" dirty="0">
                <a:solidFill>
                  <a:schemeClr val="bg1"/>
                </a:solidFill>
              </a:rPr>
              <a:t>Xabier Revuelta García De </a:t>
            </a:r>
            <a:r>
              <a:rPr lang="es-ES_tradnl" sz="1200" dirty="0" err="1">
                <a:solidFill>
                  <a:schemeClr val="bg1"/>
                </a:solidFill>
              </a:rPr>
              <a:t>Albeniz</a:t>
            </a: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51870"/>
            <a:ext cx="1983016" cy="91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71" y="3683438"/>
            <a:ext cx="834225" cy="892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583668" y="729425"/>
            <a:ext cx="5976664" cy="89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Presentación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98052" y="2014855"/>
            <a:ext cx="5725800" cy="18919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¿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Quiénes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somos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?</a:t>
            </a: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s-ES" sz="2800" spc="-1" dirty="0">
                <a:solidFill>
                  <a:schemeClr val="bg1"/>
                </a:solidFill>
                <a:latin typeface="Calibri"/>
              </a:rPr>
              <a:t>Equipo esta conformado por tres programadores entusiastas, responsables, y creativos. </a:t>
            </a:r>
            <a:endParaRPr lang="en-US" sz="2800" spc="-1" dirty="0">
              <a:solidFill>
                <a:schemeClr val="bg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211 Imagen"/>
          <p:cNvPicPr/>
          <p:nvPr/>
        </p:nvPicPr>
        <p:blipFill>
          <a:blip r:embed="rId2"/>
          <a:stretch/>
        </p:blipFill>
        <p:spPr>
          <a:xfrm>
            <a:off x="6120000" y="1818000"/>
            <a:ext cx="228564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48920" y="433440"/>
            <a:ext cx="595512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Objetivo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48920" y="1198080"/>
            <a:ext cx="5955120" cy="351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Diseñar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Implementar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De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carácter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didáctico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Cultural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Laudio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n 3" descr="Imagen que contiene flor, alimentos&#10;&#10;Descripción generada automáticamente">
            <a:extLst>
              <a:ext uri="{FF2B5EF4-FFF2-40B4-BE49-F238E27FC236}">
                <a16:creationId xmlns:a16="http://schemas.microsoft.com/office/drawing/2014/main" id="{7920485B-8A5B-416F-951F-1F0631F8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2730"/>
            <a:ext cx="1798055" cy="2218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0" y="555526"/>
            <a:ext cx="7596336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Fases</a:t>
            </a: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 del Desarrollo de la </a:t>
            </a: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aplicación</a:t>
            </a:r>
            <a:endParaRPr lang="en-US" sz="3600" spc="-1" dirty="0">
              <a:solidFill>
                <a:srgbClr val="FFC000"/>
              </a:solidFill>
              <a:latin typeface="Calibri"/>
            </a:endParaRPr>
          </a:p>
        </p:txBody>
      </p:sp>
      <p:pic>
        <p:nvPicPr>
          <p:cNvPr id="13" name="Imagen 12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89C24964-23F2-4A9A-8768-0F745DEE6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7654"/>
            <a:ext cx="3660872" cy="23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78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C7F63A-A220-4995-950F-246635C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"/>
            <a:ext cx="1257579" cy="5143500"/>
          </a:xfrm>
          <a:prstGeom prst="rect">
            <a:avLst/>
          </a:prstGeom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87771207-7583-4651-9AE4-DB6D672BF9F1}"/>
              </a:ext>
            </a:extLst>
          </p:cNvPr>
          <p:cNvSpPr txBox="1"/>
          <p:nvPr/>
        </p:nvSpPr>
        <p:spPr>
          <a:xfrm>
            <a:off x="3078933" y="3147814"/>
            <a:ext cx="3600400" cy="1584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Documentación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Recursos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Características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y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funciones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Autoevaluación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Imagen 9" descr="Imagen que contiene cuarto, reloj&#10;&#10;Descripción generada automáticamente">
            <a:extLst>
              <a:ext uri="{FF2B5EF4-FFF2-40B4-BE49-F238E27FC236}">
                <a16:creationId xmlns:a16="http://schemas.microsoft.com/office/drawing/2014/main" id="{F0655347-5D6F-4570-A9F9-4CB714AA8F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33" y="260670"/>
            <a:ext cx="2808312" cy="28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73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2C9EE1-7C40-48CB-9910-D3319264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1292" cy="5143500"/>
          </a:xfrm>
          <a:prstGeom prst="rect">
            <a:avLst/>
          </a:prstGeom>
        </p:spPr>
      </p:pic>
      <p:pic>
        <p:nvPicPr>
          <p:cNvPr id="10" name="Imagen 9" descr="Una caricatura de una persona&#10;&#10;Descripción generada automáticamente">
            <a:extLst>
              <a:ext uri="{FF2B5EF4-FFF2-40B4-BE49-F238E27FC236}">
                <a16:creationId xmlns:a16="http://schemas.microsoft.com/office/drawing/2014/main" id="{D341725C-1B3A-4EBF-9B87-444095B6F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83718"/>
            <a:ext cx="2765634" cy="2611693"/>
          </a:xfrm>
          <a:prstGeom prst="rect">
            <a:avLst/>
          </a:prstGeom>
        </p:spPr>
      </p:pic>
      <p:sp>
        <p:nvSpPr>
          <p:cNvPr id="11" name="TextShape 2">
            <a:extLst>
              <a:ext uri="{FF2B5EF4-FFF2-40B4-BE49-F238E27FC236}">
                <a16:creationId xmlns:a16="http://schemas.microsoft.com/office/drawing/2014/main" id="{ACC4518D-9120-44C3-AB52-AFBBD459C4FD}"/>
              </a:ext>
            </a:extLst>
          </p:cNvPr>
          <p:cNvSpPr txBox="1"/>
          <p:nvPr/>
        </p:nvSpPr>
        <p:spPr>
          <a:xfrm>
            <a:off x="3434537" y="555526"/>
            <a:ext cx="2016224" cy="1584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Ideas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Actividades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Interfaz</a:t>
            </a:r>
            <a:endParaRPr lang="en-US" sz="2000" spc="-1" dirty="0">
              <a:solidFill>
                <a:srgbClr val="FFFFFF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Prototipos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075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7D38DF2A-8A4D-43C5-8888-F6BBE3737504}"/>
              </a:ext>
            </a:extLst>
          </p:cNvPr>
          <p:cNvSpPr txBox="1"/>
          <p:nvPr/>
        </p:nvSpPr>
        <p:spPr>
          <a:xfrm>
            <a:off x="0" y="555526"/>
            <a:ext cx="7596336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chemeClr val="bg1"/>
                </a:solidFill>
                <a:latin typeface="Calibri"/>
              </a:rPr>
              <a:t>Prototipos</a:t>
            </a:r>
            <a:endParaRPr lang="en-US" sz="3600" spc="-1" dirty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15" name="Imagen 14" descr="Imagen que contiene computadora, espejo&#10;&#10;Descripción generada automáticamente">
            <a:extLst>
              <a:ext uri="{FF2B5EF4-FFF2-40B4-BE49-F238E27FC236}">
                <a16:creationId xmlns:a16="http://schemas.microsoft.com/office/drawing/2014/main" id="{D3C1E216-21C7-4CB3-B305-22505AE8C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63638"/>
            <a:ext cx="1462591" cy="2859782"/>
          </a:xfrm>
          <a:prstGeom prst="rect">
            <a:avLst/>
          </a:prstGeom>
        </p:spPr>
      </p:pic>
      <p:pic>
        <p:nvPicPr>
          <p:cNvPr id="17" name="Imagen 16" descr="Imagen que contiene pasto, electrónica, foto, monitor&#10;&#10;Descripción generada automáticamente">
            <a:extLst>
              <a:ext uri="{FF2B5EF4-FFF2-40B4-BE49-F238E27FC236}">
                <a16:creationId xmlns:a16="http://schemas.microsoft.com/office/drawing/2014/main" id="{518B2771-BF12-4108-A4CF-6DADF01A2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63638"/>
            <a:ext cx="1470149" cy="2859782"/>
          </a:xfrm>
          <a:prstGeom prst="rect">
            <a:avLst/>
          </a:prstGeom>
        </p:spPr>
      </p:pic>
      <p:pic>
        <p:nvPicPr>
          <p:cNvPr id="19" name="Imagen 18" descr="Una captura de pantalla de un celular con texto e imagen&#10;&#10;Descripción generada automáticamente">
            <a:extLst>
              <a:ext uri="{FF2B5EF4-FFF2-40B4-BE49-F238E27FC236}">
                <a16:creationId xmlns:a16="http://schemas.microsoft.com/office/drawing/2014/main" id="{9F51BD7E-672E-4C11-B7F6-CB9B701DD7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42" y="1563636"/>
            <a:ext cx="1464257" cy="2859783"/>
          </a:xfrm>
          <a:prstGeom prst="rect">
            <a:avLst/>
          </a:prstGeom>
        </p:spPr>
      </p:pic>
      <p:pic>
        <p:nvPicPr>
          <p:cNvPr id="23" name="Imagen 22" descr="Imagen que contiene monitor, tabla, computadora, escritorio&#10;&#10;Descripción generada automáticamente">
            <a:extLst>
              <a:ext uri="{FF2B5EF4-FFF2-40B4-BE49-F238E27FC236}">
                <a16:creationId xmlns:a16="http://schemas.microsoft.com/office/drawing/2014/main" id="{1C87ECA7-4831-43D8-AD05-3B6103891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15" y="1563636"/>
            <a:ext cx="1456759" cy="2859784"/>
          </a:xfrm>
          <a:prstGeom prst="rect">
            <a:avLst/>
          </a:prstGeom>
        </p:spPr>
      </p:pic>
      <p:sp>
        <p:nvSpPr>
          <p:cNvPr id="25" name="TextShape 1">
            <a:extLst>
              <a:ext uri="{FF2B5EF4-FFF2-40B4-BE49-F238E27FC236}">
                <a16:creationId xmlns:a16="http://schemas.microsoft.com/office/drawing/2014/main" id="{501959D5-DD76-4AFB-BEA0-18A5D198AC10}"/>
              </a:ext>
            </a:extLst>
          </p:cNvPr>
          <p:cNvSpPr txBox="1"/>
          <p:nvPr/>
        </p:nvSpPr>
        <p:spPr>
          <a:xfrm>
            <a:off x="211451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M</a:t>
            </a:r>
            <a:r>
              <a:rPr lang="en-US" sz="1500" spc="-1" dirty="0" err="1">
                <a:solidFill>
                  <a:schemeClr val="bg1"/>
                </a:solidFill>
                <a:latin typeface="Calibri"/>
              </a:rPr>
              <a:t>enú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6" name="TextShape 1">
            <a:extLst>
              <a:ext uri="{FF2B5EF4-FFF2-40B4-BE49-F238E27FC236}">
                <a16:creationId xmlns:a16="http://schemas.microsoft.com/office/drawing/2014/main" id="{F8DD4371-4CAF-431F-B906-E406D122F740}"/>
              </a:ext>
            </a:extLst>
          </p:cNvPr>
          <p:cNvSpPr txBox="1"/>
          <p:nvPr/>
        </p:nvSpPr>
        <p:spPr>
          <a:xfrm>
            <a:off x="2019494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Rompecabezas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7" name="TextShape 1">
            <a:extLst>
              <a:ext uri="{FF2B5EF4-FFF2-40B4-BE49-F238E27FC236}">
                <a16:creationId xmlns:a16="http://schemas.microsoft.com/office/drawing/2014/main" id="{F41526DD-1E3E-48FC-B64B-00721762D26B}"/>
              </a:ext>
            </a:extLst>
          </p:cNvPr>
          <p:cNvSpPr txBox="1"/>
          <p:nvPr/>
        </p:nvSpPr>
        <p:spPr>
          <a:xfrm>
            <a:off x="3824159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Rellenar texto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F5F307D7-7620-4D9D-9C8A-397F8BD2622A}"/>
              </a:ext>
            </a:extLst>
          </p:cNvPr>
          <p:cNvSpPr txBox="1"/>
          <p:nvPr/>
        </p:nvSpPr>
        <p:spPr>
          <a:xfrm>
            <a:off x="5624302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Sopa de letras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630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CF9F40-D38E-480E-9CF0-B0D26081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8055" cy="5143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EEF222D-4A1E-4D61-8645-6FDD5F0A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65" y="392992"/>
            <a:ext cx="2799958" cy="7711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552ABBF-205E-4624-94F3-235F11B27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090" y="1493350"/>
            <a:ext cx="2832539" cy="165618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288E24-3B5C-43DD-93FE-7F0188801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3457310"/>
            <a:ext cx="2828168" cy="52204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930CCBD-94EF-44B8-989C-76928DEE7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4299942"/>
            <a:ext cx="2828168" cy="457128"/>
          </a:xfrm>
          <a:prstGeom prst="rect">
            <a:avLst/>
          </a:prstGeom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5484A265-D90E-41A4-9183-4A79A34B8F4F}"/>
              </a:ext>
            </a:extLst>
          </p:cNvPr>
          <p:cNvSpPr txBox="1"/>
          <p:nvPr/>
        </p:nvSpPr>
        <p:spPr>
          <a:xfrm>
            <a:off x="1758128" y="34534"/>
            <a:ext cx="208823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Desarrollo de la documentación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02C202D7-D8EF-45C4-841A-90CCF1D56959}"/>
              </a:ext>
            </a:extLst>
          </p:cNvPr>
          <p:cNvSpPr txBox="1"/>
          <p:nvPr/>
        </p:nvSpPr>
        <p:spPr>
          <a:xfrm>
            <a:off x="2986216" y="1164145"/>
            <a:ext cx="160056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Diseño de las pantallas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TextShape 1">
            <a:extLst>
              <a:ext uri="{FF2B5EF4-FFF2-40B4-BE49-F238E27FC236}">
                <a16:creationId xmlns:a16="http://schemas.microsoft.com/office/drawing/2014/main" id="{75F222F4-D921-4B5E-93FE-BE6136C966E5}"/>
              </a:ext>
            </a:extLst>
          </p:cNvPr>
          <p:cNvSpPr txBox="1"/>
          <p:nvPr/>
        </p:nvSpPr>
        <p:spPr>
          <a:xfrm>
            <a:off x="3846359" y="3149534"/>
            <a:ext cx="160056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200" spc="-1" dirty="0">
                <a:solidFill>
                  <a:schemeClr val="bg1"/>
                </a:solidFill>
                <a:latin typeface="Calibri"/>
              </a:rPr>
              <a:t>Programación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32E3EF-37E4-445A-8546-E88672DA15BD}"/>
              </a:ext>
            </a:extLst>
          </p:cNvPr>
          <p:cNvSpPr/>
          <p:nvPr/>
        </p:nvSpPr>
        <p:spPr>
          <a:xfrm>
            <a:off x="5201184" y="4022943"/>
            <a:ext cx="993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spc="-1" dirty="0">
                <a:solidFill>
                  <a:schemeClr val="bg1"/>
                </a:solidFill>
                <a:latin typeface="Calibri"/>
              </a:rPr>
              <a:t>Presentación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037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B168BC-46F8-4524-80F5-E50EE32C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6528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105398-FB47-4B96-BFC6-1681270C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7494"/>
            <a:ext cx="4752528" cy="2514879"/>
          </a:xfrm>
          <a:prstGeom prst="rect">
            <a:avLst/>
          </a:prstGeom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BEA7A72-740E-4E88-9B03-39D23884FC99}"/>
              </a:ext>
            </a:extLst>
          </p:cNvPr>
          <p:cNvSpPr txBox="1"/>
          <p:nvPr/>
        </p:nvSpPr>
        <p:spPr>
          <a:xfrm>
            <a:off x="1331640" y="2931790"/>
            <a:ext cx="2389368" cy="203628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Programación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Dudas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Problemas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Soluciones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Retos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Documentación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0130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122</Words>
  <Application>Microsoft Office PowerPoint</Application>
  <PresentationFormat>Presentación en pantalla (16:9)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</dc:creator>
  <dc:description/>
  <cp:lastModifiedBy>Jhonatan Andy CR</cp:lastModifiedBy>
  <cp:revision>177</cp:revision>
  <dcterms:created xsi:type="dcterms:W3CDTF">2013-08-21T19:17:07Z</dcterms:created>
  <dcterms:modified xsi:type="dcterms:W3CDTF">2019-12-04T18:06:10Z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