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 type="screen16x9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04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65120" y="2265840"/>
            <a:ext cx="7329600" cy="1526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</a:t>
            </a:r>
            <a:r>
              <a:t/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110FA91-48B2-4326-A415-B24E1420B957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58A339-8F77-4EE6-8DB3-ABF780DE694E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891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920" y="1349640"/>
            <a:ext cx="8245800" cy="33591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B33E928-595C-42AE-B9B1-8068812B5BB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D19481-D4E9-4C1F-A1AE-69DDA3C0C266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34F0F3-AE5B-48C4-A36E-0622B1025D50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0D0059-FE0C-41B6-B406-4B3AC9EEC733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6760" y="1681920"/>
            <a:ext cx="403992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6760" y="2113200"/>
            <a:ext cx="403992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0" y="1681920"/>
            <a:ext cx="404136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0" y="2113200"/>
            <a:ext cx="404136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B3C0A2-9D8A-4215-9D77-5C5189FE1135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F5A419-36C9-453F-933B-8C57640081D7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A168FC8-50CB-4AC5-886A-197D206D386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BB1300-2C17-42B5-8047-CAE1BEC3EC3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365120" y="2265840"/>
            <a:ext cx="7329600" cy="1526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365120" y="3792960"/>
            <a:ext cx="7329600" cy="61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s-ES" sz="2800" b="0" strike="noStrike" spc="-1">
                <a:solidFill>
                  <a:srgbClr val="FFC000"/>
                </a:solidFill>
                <a:latin typeface="Calibri"/>
              </a:rPr>
              <a:t>2019-2020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48920" y="128160"/>
            <a:ext cx="8245800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Presentación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94200" y="2206080"/>
            <a:ext cx="8245800" cy="160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¿Quiénes somos?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¿A dónde </a:t>
            </a: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vamos</a:t>
            </a: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¿De dónde venimos?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211 Imagen"/>
          <p:cNvPicPr/>
          <p:nvPr/>
        </p:nvPicPr>
        <p:blipFill>
          <a:blip r:embed="rId2"/>
          <a:stretch/>
        </p:blipFill>
        <p:spPr>
          <a:xfrm>
            <a:off x="6120000" y="18180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48920" y="433440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Objetivo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48920" y="1198080"/>
            <a:ext cx="5955120" cy="351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Diseñar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Implementar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De carácter didáctico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Cultural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Llodio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48920" y="1281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684764" y="2596286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Menú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4684764" y="3075806"/>
            <a:ext cx="4039920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Mapa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Patrimonios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Galería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Participantes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323528" y="1419622"/>
            <a:ext cx="4039920" cy="290037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Calibri"/>
              </a:rPr>
              <a:t>Ligera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Calibri"/>
              </a:rPr>
              <a:t>Gratis</a:t>
            </a: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Calibri"/>
              </a:rPr>
              <a:t>Intuitiva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Calibri"/>
              </a:rPr>
              <a:t>Didáctica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latin typeface="Calibri"/>
              </a:rPr>
              <a:t>Dinámica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Calibri"/>
              </a:rPr>
              <a:t>Sin publicidad</a:t>
            </a: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 smtClean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363448" y="1563638"/>
            <a:ext cx="4024976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FFC000"/>
                </a:solidFill>
                <a:latin typeface="Calibri"/>
              </a:rPr>
              <a:t>Funciones de DidaktikAPP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39552" y="555526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FFC000"/>
                </a:solidFill>
                <a:latin typeface="Calibri"/>
              </a:rPr>
              <a:t>Créditos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39552" y="1419622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 smtClean="0">
                <a:solidFill>
                  <a:srgbClr val="FFFFFF"/>
                </a:solidFill>
                <a:latin typeface="Calibri"/>
              </a:rPr>
              <a:t>	UPV/</a:t>
            </a:r>
            <a:r>
              <a:rPr lang="en-US" sz="2800" spc="-1" dirty="0" err="1" smtClean="0">
                <a:solidFill>
                  <a:srgbClr val="FFFFFF"/>
                </a:solidFill>
                <a:latin typeface="Calibri"/>
              </a:rPr>
              <a:t>Leioa</a:t>
            </a:r>
            <a:endParaRPr lang="en-US" sz="2800" spc="-1" dirty="0" smtClean="0">
              <a:solidFill>
                <a:srgbClr val="FFFFFF"/>
              </a:solidFill>
              <a:latin typeface="Calibri"/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Arial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Judith Pérez Sánchez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Arial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Ainhoa Elorza </a:t>
            </a:r>
            <a:r>
              <a:rPr lang="es-ES" sz="1200" dirty="0" err="1">
                <a:solidFill>
                  <a:schemeClr val="bg1"/>
                </a:solidFill>
              </a:rPr>
              <a:t>Rodriguez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Arial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Naroa Roldan Becerra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Arial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Julene Sada </a:t>
            </a:r>
            <a:r>
              <a:rPr lang="es-ES" sz="1200" dirty="0" err="1">
                <a:solidFill>
                  <a:schemeClr val="bg1"/>
                </a:solidFill>
              </a:rPr>
              <a:t>Sologuren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Arial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Arrate Ugarte </a:t>
            </a:r>
            <a:r>
              <a:rPr lang="es-ES" sz="1200" dirty="0" err="1">
                <a:solidFill>
                  <a:schemeClr val="bg1"/>
                </a:solidFill>
              </a:rPr>
              <a:t>Artieta</a:t>
            </a:r>
            <a:endParaRPr lang="es-ES" sz="1200" dirty="0">
              <a:solidFill>
                <a:schemeClr val="bg1"/>
              </a:solidFill>
            </a:endParaRPr>
          </a:p>
          <a:p>
            <a:pPr marL="360">
              <a:spcBef>
                <a:spcPts val="561"/>
              </a:spcBef>
              <a:buClr>
                <a:srgbClr val="FFFFFF"/>
              </a:buClr>
            </a:pPr>
            <a:endParaRPr lang="es-ES" sz="1200" dirty="0" smtClean="0">
              <a:solidFill>
                <a:schemeClr val="bg1"/>
              </a:solidFill>
              <a:effectLst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spc="-1" dirty="0" smtClean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/>
          <p:cNvSpPr txBox="1"/>
          <p:nvPr/>
        </p:nvSpPr>
        <p:spPr>
          <a:xfrm>
            <a:off x="3717032" y="1439466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 smtClean="0">
                <a:solidFill>
                  <a:srgbClr val="FFFFFF"/>
                </a:solidFill>
                <a:latin typeface="Calibri"/>
              </a:rPr>
              <a:t>	Instituto Ciudad Jardín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Arial" pitchFamily="34" charset="0"/>
              <a:buChar char="•"/>
            </a:pPr>
            <a:r>
              <a:rPr lang="es-ES" sz="1200" dirty="0" err="1" smtClean="0">
                <a:solidFill>
                  <a:schemeClr val="bg1"/>
                </a:solidFill>
              </a:rPr>
              <a:t>Jhonatan</a:t>
            </a:r>
            <a:r>
              <a:rPr lang="es-ES" sz="1200" dirty="0" smtClean="0">
                <a:solidFill>
                  <a:schemeClr val="bg1"/>
                </a:solidFill>
              </a:rPr>
              <a:t> Andy Contreras Ramos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Arial" pitchFamily="34" charset="0"/>
              <a:buChar char="•"/>
            </a:pPr>
            <a:r>
              <a:rPr lang="es-ES" sz="1200" dirty="0" err="1" smtClean="0">
                <a:solidFill>
                  <a:schemeClr val="bg1"/>
                </a:solidFill>
              </a:rPr>
              <a:t>Gian</a:t>
            </a:r>
            <a:r>
              <a:rPr lang="es-ES" sz="1200" dirty="0" smtClean="0">
                <a:solidFill>
                  <a:schemeClr val="bg1"/>
                </a:solidFill>
              </a:rPr>
              <a:t> Piero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Arial" pitchFamily="34" charset="0"/>
              <a:buChar char="•"/>
            </a:pPr>
            <a:r>
              <a:rPr lang="es-ES_tradnl" sz="1200" dirty="0" smtClean="0">
                <a:solidFill>
                  <a:schemeClr val="bg1"/>
                </a:solidFill>
              </a:rPr>
              <a:t>Xabier Revuelta García De </a:t>
            </a:r>
            <a:r>
              <a:rPr lang="es-ES_tradnl" sz="1200" dirty="0" err="1" smtClean="0">
                <a:solidFill>
                  <a:schemeClr val="bg1"/>
                </a:solidFill>
              </a:rPr>
              <a:t>Albeniz</a:t>
            </a:r>
            <a:endParaRPr lang="en-US" sz="2800" spc="-1" dirty="0" smtClean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51870"/>
            <a:ext cx="1983016" cy="9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71" y="3335244"/>
            <a:ext cx="1447619" cy="1549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42</Words>
  <Application>Microsoft Office PowerPoint</Application>
  <PresentationFormat>Presentación en pantalla (16:9)</PresentationFormat>
  <Paragraphs>39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dm2</cp:lastModifiedBy>
  <cp:revision>158</cp:revision>
  <dcterms:created xsi:type="dcterms:W3CDTF">2013-08-21T19:17:07Z</dcterms:created>
  <dcterms:modified xsi:type="dcterms:W3CDTF">2019-12-04T07:46:38Z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