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1"/>
  </p:notesMasterIdLst>
  <p:sldIdLst>
    <p:sldId id="266" r:id="rId2"/>
    <p:sldId id="269" r:id="rId3"/>
    <p:sldId id="256" r:id="rId4"/>
    <p:sldId id="263" r:id="rId5"/>
    <p:sldId id="268" r:id="rId6"/>
    <p:sldId id="271" r:id="rId7"/>
    <p:sldId id="270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75" d="100"/>
          <a:sy n="75" d="100"/>
        </p:scale>
        <p:origin x="127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8E34-CB3B-4A4C-905C-732F2748E6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CFF76-9F69-4C4A-A0D3-6A0C5A0BA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CFF76-9F69-4C4A-A0D3-6A0C5A0BA2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6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4446B-DEDD-4863-B318-E08711AE4B1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239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Level FIVE project presentation;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191000"/>
          </a:xfr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Arial Black" pitchFamily="34" charset="0"/>
              </a:rPr>
              <a:t>   </a:t>
            </a:r>
          </a:p>
          <a:p>
            <a:pPr marL="109728" indent="0">
              <a:buNone/>
            </a:pPr>
            <a:r>
              <a:rPr lang="en-US" dirty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                                     Presented by:</a:t>
            </a:r>
          </a:p>
          <a:p>
            <a:pPr marL="109728" indent="0">
              <a:buNone/>
            </a:pPr>
            <a:r>
              <a:rPr lang="en-US" b="1" dirty="0" smtClean="0"/>
              <a:t>                                                  </a:t>
            </a:r>
            <a:r>
              <a:rPr lang="en-US" sz="2700" b="1" dirty="0" smtClean="0"/>
              <a:t>Nyuykighan Jane-Mary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latin typeface="Arial Black" pitchFamily="34" charset="0"/>
              </a:rPr>
              <a:t>                                     Supervised by:</a:t>
            </a:r>
          </a:p>
          <a:p>
            <a:pPr marL="109728" indent="0">
              <a:buNone/>
            </a:pPr>
            <a:r>
              <a:rPr lang="en-US" dirty="0" smtClean="0"/>
              <a:t>                                                      </a:t>
            </a:r>
            <a:r>
              <a:rPr lang="en-US" sz="2700" b="1" dirty="0" smtClean="0"/>
              <a:t>Mr. Njifanda Eric</a:t>
            </a:r>
          </a:p>
          <a:p>
            <a:pPr marL="109728" indent="0">
              <a:buNone/>
            </a:pPr>
            <a:r>
              <a:rPr lang="en-US" b="1" dirty="0" smtClean="0"/>
              <a:t>                                                     </a:t>
            </a:r>
            <a:endParaRPr lang="en-US" dirty="0" smtClean="0"/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PROBLEM STATEMENT…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Finding comfortable and suitable designs for your households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5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" y="-24714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                </a:t>
            </a:r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8153400" cy="1524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Comfy Homes is a website created with the aim of giving people ideas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certain inspirations on how they want to design their homes.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was created so that people could have easy design choices on one application than to be surfing the net all the time.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381000" y="6120714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304800"/>
            <a:ext cx="3505200" cy="1143000"/>
          </a:xfrm>
        </p:spPr>
        <p:txBody>
          <a:bodyPr/>
          <a:lstStyle/>
          <a:p>
            <a:r>
              <a:rPr lang="en-US" dirty="0" smtClean="0"/>
              <a:t>  WORKDONE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77579" y="2057400"/>
            <a:ext cx="7893642" cy="5181600"/>
          </a:xfrm>
        </p:spPr>
        <p:txBody>
          <a:bodyPr>
            <a:normAutofit/>
          </a:bodyPr>
          <a:lstStyle/>
          <a:p>
            <a:pPr lvl="0" indent="0" algn="just">
              <a:buNone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A  simple interface that was created with the help of Python which is a high-level programming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language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used to write code.</a:t>
            </a:r>
          </a:p>
          <a:p>
            <a:pPr lvl="0" indent="0" algn="just">
              <a:buNone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-Created a database with MySQL which helped to store the information inserted.</a:t>
            </a:r>
          </a:p>
          <a:p>
            <a:pPr lvl="0" indent="0" algn="just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indent="0" algn="just">
              <a:buNone/>
            </a:pP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rt 7"/>
          <p:cNvSpPr/>
          <p:nvPr/>
        </p:nvSpPr>
        <p:spPr>
          <a:xfrm>
            <a:off x="457200" y="60198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-Linking the frontend and backend.</a:t>
            </a:r>
          </a:p>
          <a:p>
            <a:r>
              <a:rPr lang="en-US" dirty="0" smtClean="0"/>
              <a:t>- Time shortage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This is what I was able to do so far even though I encountered                    challenges but I was able to overcome them.</a:t>
            </a:r>
          </a:p>
          <a:p>
            <a:pPr marL="109728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 know that with time I’ll be able to improve and I am always open to   suggestions .</a:t>
            </a:r>
          </a:p>
          <a:p>
            <a:pPr marL="109728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 also want to thank my supervisors  Mr. Eric and Mr. Wallace for guiding me throughout this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1800" y="1447800"/>
            <a:ext cx="3810000" cy="3352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</a:rPr>
              <a:t>QUESTIONS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2362200" y="2971800"/>
            <a:ext cx="6096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781800" y="2971800"/>
            <a:ext cx="609600" cy="381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2057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THANKS</a:t>
            </a:r>
            <a:endParaRPr lang="en-US" sz="4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5474</TotalTime>
  <Words>212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Calibri Light</vt:lpstr>
      <vt:lpstr>Retrospect</vt:lpstr>
      <vt:lpstr>Level FIVE project presentation;</vt:lpstr>
      <vt:lpstr>    PROBLEM STATEMENT…</vt:lpstr>
      <vt:lpstr>                Project Overview</vt:lpstr>
      <vt:lpstr>  WORKDONE</vt:lpstr>
      <vt:lpstr>                       DEMO</vt:lpstr>
      <vt:lpstr>               CHALLENGES</vt:lpstr>
      <vt:lpstr>                 REMARKS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Ace’s Document On The Project</dc:title>
  <dc:creator>hp</dc:creator>
  <cp:lastModifiedBy>Jane Mary</cp:lastModifiedBy>
  <cp:revision>139</cp:revision>
  <dcterms:created xsi:type="dcterms:W3CDTF">2022-12-30T12:22:29Z</dcterms:created>
  <dcterms:modified xsi:type="dcterms:W3CDTF">2024-07-11T02:16:37Z</dcterms:modified>
</cp:coreProperties>
</file>