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8" r:id="rId1"/>
  </p:sldMasterIdLst>
  <p:notesMasterIdLst>
    <p:notesMasterId r:id="rId11"/>
  </p:notesMasterIdLst>
  <p:sldIdLst>
    <p:sldId id="266" r:id="rId2"/>
    <p:sldId id="257" r:id="rId3"/>
    <p:sldId id="256" r:id="rId4"/>
    <p:sldId id="263" r:id="rId5"/>
    <p:sldId id="258" r:id="rId6"/>
    <p:sldId id="264" r:id="rId7"/>
    <p:sldId id="262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AC136-8452-4CCA-9B71-A13429B87A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7B924E-C291-480F-A7A4-2172B58CD7A5}">
      <dgm:prSet/>
      <dgm:spPr/>
      <dgm:t>
        <a:bodyPr/>
        <a:lstStyle/>
        <a:p>
          <a:pPr rtl="0"/>
          <a:r>
            <a:rPr lang="en-US" dirty="0" smtClean="0"/>
            <a:t>                    DEMO</a:t>
          </a:r>
          <a:endParaRPr lang="en-US" dirty="0"/>
        </a:p>
      </dgm:t>
    </dgm:pt>
    <dgm:pt modelId="{150C7A01-EFD1-47C7-839D-56372FE027D4}" type="parTrans" cxnId="{8C4A9303-F0D9-48FC-945B-D7C915FF62F3}">
      <dgm:prSet/>
      <dgm:spPr/>
      <dgm:t>
        <a:bodyPr/>
        <a:lstStyle/>
        <a:p>
          <a:endParaRPr lang="en-US"/>
        </a:p>
      </dgm:t>
    </dgm:pt>
    <dgm:pt modelId="{D64B101F-0F2F-4FF4-B9CA-808886B957A5}" type="sibTrans" cxnId="{8C4A9303-F0D9-48FC-945B-D7C915FF62F3}">
      <dgm:prSet/>
      <dgm:spPr/>
      <dgm:t>
        <a:bodyPr/>
        <a:lstStyle/>
        <a:p>
          <a:endParaRPr lang="en-US"/>
        </a:p>
      </dgm:t>
    </dgm:pt>
    <dgm:pt modelId="{5AFA6310-67C3-44D1-A54F-AD3E761BA92B}" type="pres">
      <dgm:prSet presAssocID="{465AC136-8452-4CCA-9B71-A13429B87A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66064B-EE64-48CB-8DDE-AB1ABCCF4B68}" type="pres">
      <dgm:prSet presAssocID="{1B7B924E-C291-480F-A7A4-2172B58CD7A5}" presName="parentText" presStyleLbl="node1" presStyleIdx="0" presStyleCnt="1" custLinFactNeighborY="-261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70ED0C-F47F-4E31-BB4A-2C771E824EF4}" type="presOf" srcId="{1B7B924E-C291-480F-A7A4-2172B58CD7A5}" destId="{1966064B-EE64-48CB-8DDE-AB1ABCCF4B68}" srcOrd="0" destOrd="0" presId="urn:microsoft.com/office/officeart/2005/8/layout/vList2"/>
    <dgm:cxn modelId="{287B3C56-955B-44F3-8397-EE96FC786EAD}" type="presOf" srcId="{465AC136-8452-4CCA-9B71-A13429B87ADB}" destId="{5AFA6310-67C3-44D1-A54F-AD3E761BA92B}" srcOrd="0" destOrd="0" presId="urn:microsoft.com/office/officeart/2005/8/layout/vList2"/>
    <dgm:cxn modelId="{8C4A9303-F0D9-48FC-945B-D7C915FF62F3}" srcId="{465AC136-8452-4CCA-9B71-A13429B87ADB}" destId="{1B7B924E-C291-480F-A7A4-2172B58CD7A5}" srcOrd="0" destOrd="0" parTransId="{150C7A01-EFD1-47C7-839D-56372FE027D4}" sibTransId="{D64B101F-0F2F-4FF4-B9CA-808886B957A5}"/>
    <dgm:cxn modelId="{70E76EDF-4975-4A36-91B1-03310D81BFDE}" type="presParOf" srcId="{5AFA6310-67C3-44D1-A54F-AD3E761BA92B}" destId="{1966064B-EE64-48CB-8DDE-AB1ABCCF4B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6064B-EE64-48CB-8DDE-AB1ABCCF4B68}">
      <dsp:nvSpPr>
        <dsp:cNvPr id="0" name=""/>
        <dsp:cNvSpPr/>
      </dsp:nvSpPr>
      <dsp:spPr>
        <a:xfrm>
          <a:off x="0" y="0"/>
          <a:ext cx="8229600" cy="112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                    DEMO</a:t>
          </a:r>
          <a:endParaRPr lang="en-US" sz="4000" kern="1200" dirty="0"/>
        </a:p>
      </dsp:txBody>
      <dsp:txXfrm>
        <a:off x="54830" y="54830"/>
        <a:ext cx="8119940" cy="1013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8E34-CB3B-4A4C-905C-732F2748E69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CFF76-9F69-4C4A-A0D3-6A0C5A0BA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7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CFF76-9F69-4C4A-A0D3-6A0C5A0BA2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5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CFF76-9F69-4C4A-A0D3-6A0C5A0BA2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3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F4446B-DEDD-4863-B318-E08711AE4B1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446B-DEDD-4863-B318-E08711AE4B1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446B-DEDD-4863-B318-E08711AE4B1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446B-DEDD-4863-B318-E08711AE4B1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446B-DEDD-4863-B318-E08711AE4B1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446B-DEDD-4863-B318-E08711AE4B1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446B-DEDD-4863-B318-E08711AE4B1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446B-DEDD-4863-B318-E08711AE4B1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446B-DEDD-4863-B318-E08711AE4B1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7F4446B-DEDD-4863-B318-E08711AE4B1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F4446B-DEDD-4863-B318-E08711AE4B1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F4446B-DEDD-4863-B318-E08711AE4B1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BAC6901-4446-43F6-A769-206E359230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>
                <a:latin typeface="Arial Black" pitchFamily="34" charset="0"/>
              </a:rPr>
              <a:t>   Presented by:</a:t>
            </a:r>
          </a:p>
          <a:p>
            <a:pPr marL="109728" indent="0">
              <a:buNone/>
            </a:pPr>
            <a:r>
              <a:rPr lang="en-US" b="1" dirty="0" smtClean="0"/>
              <a:t>        Nyuykighan </a:t>
            </a:r>
            <a:r>
              <a:rPr lang="en-US" b="1" dirty="0"/>
              <a:t>Jane-Mary</a:t>
            </a:r>
            <a:r>
              <a:rPr lang="en-US" b="1" dirty="0" smtClean="0"/>
              <a:t>.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Mohmbuh Brian</a:t>
            </a:r>
          </a:p>
          <a:p>
            <a:pPr marL="109728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Frank Armel.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>
                <a:latin typeface="Arial Black" pitchFamily="34" charset="0"/>
              </a:rPr>
              <a:t> Supervised by:</a:t>
            </a:r>
          </a:p>
          <a:p>
            <a:pPr marL="109728" indent="0">
              <a:buNone/>
            </a:pPr>
            <a:r>
              <a:rPr lang="en-US" dirty="0" smtClean="0"/>
              <a:t>         </a:t>
            </a:r>
            <a:r>
              <a:rPr lang="en-US" b="1" dirty="0" smtClean="0"/>
              <a:t>Mr. Kambang Sinclaire.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lgerian" pitchFamily="82" charset="0"/>
              </a:rPr>
              <a:t>Level one project representation;</a:t>
            </a:r>
            <a:endParaRPr lang="en-US" sz="3200" dirty="0">
              <a:latin typeface="Algerian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0"/>
            <a:ext cx="4737100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96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Introduction.</a:t>
            </a:r>
          </a:p>
          <a:p>
            <a:pPr marL="137160" indent="0">
              <a:buNone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-Work done.</a:t>
            </a:r>
          </a:p>
          <a:p>
            <a:pPr marL="137160" indent="0">
              <a:buNone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-Demo.</a:t>
            </a:r>
          </a:p>
          <a:p>
            <a:pPr marL="137160" indent="0">
              <a:buNone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-Challenges Encountered.</a:t>
            </a:r>
          </a:p>
          <a:p>
            <a:pPr marL="137160" indent="0">
              <a:buNone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-Conclusion and remarks.</a:t>
            </a:r>
          </a:p>
          <a:p>
            <a:pPr marL="137160" indent="0">
              <a:buNone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-Questions.</a:t>
            </a:r>
          </a:p>
          <a:p>
            <a:endParaRPr lang="en-US" sz="3600" dirty="0">
              <a:latin typeface="Algerian" pitchFamily="8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1143000"/>
          </a:xfrm>
        </p:spPr>
        <p:txBody>
          <a:bodyPr/>
          <a:lstStyle/>
          <a:p>
            <a:r>
              <a:rPr lang="en-US" u="sng" dirty="0" smtClean="0">
                <a:latin typeface="Arial Black" pitchFamily="34" charset="0"/>
              </a:rPr>
              <a:t>Outline</a:t>
            </a:r>
            <a:endParaRPr lang="en-US" u="sng" dirty="0">
              <a:latin typeface="Arial Black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0"/>
            <a:ext cx="47339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Heart 4"/>
          <p:cNvSpPr/>
          <p:nvPr/>
        </p:nvSpPr>
        <p:spPr>
          <a:xfrm>
            <a:off x="304800" y="6248400"/>
            <a:ext cx="304800" cy="3048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1143000"/>
            <a:ext cx="8229600" cy="1828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Problem statement.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3249829"/>
            <a:ext cx="6200260" cy="457200"/>
          </a:xfrm>
          <a:prstGeom prst="rect">
            <a:avLst/>
          </a:prstGeom>
        </p:spPr>
        <p:txBody>
          <a:bodyPr/>
          <a:lstStyle/>
          <a:p>
            <a:pPr lvl="0" rtl="0">
              <a:buChar char="•"/>
            </a:pPr>
            <a:r>
              <a:rPr lang="en-US" dirty="0" smtClean="0"/>
              <a:t>-</a:t>
            </a:r>
            <a:r>
              <a:rPr lang="en-US" b="1" dirty="0" smtClean="0">
                <a:latin typeface="Segoe UI Semibold" pitchFamily="34" charset="0"/>
                <a:cs typeface="Segoe UI Semibold" pitchFamily="34" charset="0"/>
              </a:rPr>
              <a:t>Finding  Suitable </a:t>
            </a:r>
            <a:r>
              <a:rPr lang="en-US" b="1" dirty="0">
                <a:latin typeface="Segoe UI Semibold" pitchFamily="34" charset="0"/>
                <a:cs typeface="Segoe UI Semibold" pitchFamily="34" charset="0"/>
              </a:rPr>
              <a:t>D</a:t>
            </a:r>
            <a:r>
              <a:rPr lang="en-US" b="1" dirty="0" smtClean="0">
                <a:latin typeface="Segoe UI Semibold" pitchFamily="34" charset="0"/>
                <a:cs typeface="Segoe UI Semibold" pitchFamily="34" charset="0"/>
              </a:rPr>
              <a:t>esign For Your  Homes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232" y="0"/>
            <a:ext cx="47339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Heart 3"/>
          <p:cNvSpPr/>
          <p:nvPr/>
        </p:nvSpPr>
        <p:spPr>
          <a:xfrm>
            <a:off x="381000" y="6120714"/>
            <a:ext cx="304800" cy="3048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8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62200" y="525161"/>
            <a:ext cx="8229600" cy="1143000"/>
          </a:xfrm>
        </p:spPr>
        <p:txBody>
          <a:bodyPr/>
          <a:lstStyle/>
          <a:p>
            <a:r>
              <a:rPr lang="en-US" dirty="0" smtClean="0"/>
              <a:t> WORKDONE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640758" y="1534297"/>
            <a:ext cx="7893642" cy="5323703"/>
          </a:xfrm>
        </p:spPr>
        <p:txBody>
          <a:bodyPr>
            <a:normAutofit/>
          </a:bodyPr>
          <a:lstStyle/>
          <a:p>
            <a:pPr lvl="0" indent="0" algn="just">
              <a:buNone/>
            </a:pP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-A Sign-Up page for new members who don’t yet have accounts.</a:t>
            </a:r>
          </a:p>
          <a:p>
            <a:pPr lvl="0" indent="0" algn="just">
              <a:buNone/>
            </a:pP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A Login page for those who already have an account.</a:t>
            </a:r>
          </a:p>
          <a:p>
            <a:pPr lvl="0" indent="0" algn="just">
              <a:buNone/>
            </a:pP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Five landing pages which include the various design ideas for your living room, dining room, bedroom, kitchen and bathroom.</a:t>
            </a:r>
            <a:endParaRPr lang="en-US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 lvl="0" indent="0" algn="just">
              <a:buNone/>
            </a:pP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-A landing page which includes the pictures you favor by clicking the favorite icon on your top-left.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640759" y="3276600"/>
            <a:ext cx="7588842" cy="5237163"/>
          </a:xfrm>
        </p:spPr>
        <p:txBody>
          <a:bodyPr/>
          <a:lstStyle/>
          <a:p>
            <a:pPr lvl="0" indent="0" algn="just">
              <a:buNone/>
            </a:pP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-Made it responsive for all screen sizes.</a:t>
            </a:r>
            <a:endParaRPr lang="en-US" sz="16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109728" indent="0" algn="just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8" name="Heart 7"/>
          <p:cNvSpPr/>
          <p:nvPr/>
        </p:nvSpPr>
        <p:spPr>
          <a:xfrm>
            <a:off x="457200" y="6019800"/>
            <a:ext cx="228600" cy="2286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0978301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miley Face 1"/>
          <p:cNvSpPr/>
          <p:nvPr/>
        </p:nvSpPr>
        <p:spPr>
          <a:xfrm>
            <a:off x="3429000" y="2133600"/>
            <a:ext cx="2514600" cy="2819400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art 4"/>
          <p:cNvSpPr/>
          <p:nvPr/>
        </p:nvSpPr>
        <p:spPr>
          <a:xfrm>
            <a:off x="381000" y="6248400"/>
            <a:ext cx="304800" cy="3048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3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JavaScript implementation on the pages. </a:t>
            </a:r>
          </a:p>
          <a:p>
            <a:pPr marL="109728" indent="0" algn="just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 Encountered</a:t>
            </a:r>
            <a:endParaRPr lang="en-US" dirty="0"/>
          </a:p>
        </p:txBody>
      </p:sp>
      <p:sp>
        <p:nvSpPr>
          <p:cNvPr id="4" name="Heart 3"/>
          <p:cNvSpPr/>
          <p:nvPr/>
        </p:nvSpPr>
        <p:spPr>
          <a:xfrm>
            <a:off x="457200" y="6248400"/>
            <a:ext cx="304800" cy="3048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2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037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+mn-lt"/>
              </a:rPr>
              <a:t>S</a:t>
            </a:r>
            <a:r>
              <a:rPr lang="en-US" dirty="0" smtClean="0">
                <a:latin typeface="+mn-lt"/>
              </a:rPr>
              <a:t>O FAR OUR WORK IS GOOD BUT  NOT  GOOD  ENOUGH</a:t>
            </a:r>
            <a:r>
              <a:rPr lang="en-US" dirty="0" smtClean="0">
                <a:latin typeface="Baskerville Old Face" pitchFamily="18" charset="0"/>
              </a:rPr>
              <a:t>.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>
            <a:noAutofit/>
          </a:bodyPr>
          <a:lstStyle/>
          <a:p>
            <a:pPr algn="l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0632" y="228600"/>
            <a:ext cx="25908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 Black" pitchFamily="34" charset="0"/>
              </a:rPr>
              <a:t>REMARKS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6" name="Heart 5"/>
          <p:cNvSpPr/>
          <p:nvPr/>
        </p:nvSpPr>
        <p:spPr>
          <a:xfrm>
            <a:off x="457200" y="6096000"/>
            <a:ext cx="228600" cy="2286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9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1800" y="1447800"/>
            <a:ext cx="3810000" cy="3352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 </a:t>
            </a:r>
            <a:r>
              <a:rPr lang="en-US" sz="4400" b="1" dirty="0" smtClean="0">
                <a:solidFill>
                  <a:schemeClr val="bg2">
                    <a:lumMod val="25000"/>
                  </a:schemeClr>
                </a:solidFill>
              </a:rPr>
              <a:t>QUESTIONS</a:t>
            </a:r>
            <a:r>
              <a:rPr lang="en-US" sz="4400" b="1" dirty="0" smtClean="0"/>
              <a:t> </a:t>
            </a:r>
            <a:endParaRPr lang="en-US" sz="4400" b="1" dirty="0"/>
          </a:p>
        </p:txBody>
      </p:sp>
      <p:sp>
        <p:nvSpPr>
          <p:cNvPr id="3" name="Action Button: Back or Previous 2">
            <a:hlinkClick r:id="" action="ppaction://hlinkshowjump?jump=previousslide" highlightClick="1"/>
          </p:cNvPr>
          <p:cNvSpPr/>
          <p:nvPr/>
        </p:nvSpPr>
        <p:spPr>
          <a:xfrm>
            <a:off x="2362200" y="2971800"/>
            <a:ext cx="609600" cy="381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6781800" y="2971800"/>
            <a:ext cx="609600" cy="381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6600" y="20574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lgerian" pitchFamily="82" charset="0"/>
              </a:rPr>
              <a:t>THANKS</a:t>
            </a:r>
            <a:endParaRPr lang="en-US" sz="48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4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E2EDF2"/>
      </a:accent2>
      <a:accent3>
        <a:srgbClr val="99987F"/>
      </a:accent3>
      <a:accent4>
        <a:srgbClr val="90AC97"/>
      </a:accent4>
      <a:accent5>
        <a:srgbClr val="BFBFBF"/>
      </a:accent5>
      <a:accent6>
        <a:srgbClr val="CCD7E0"/>
      </a:accent6>
      <a:hlink>
        <a:srgbClr val="66AACD"/>
      </a:hlink>
      <a:folHlink>
        <a:srgbClr val="809DB3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3145</TotalTime>
  <Words>159</Words>
  <Application>Microsoft Office PowerPoint</Application>
  <PresentationFormat>On-screen Show (4:3)</PresentationFormat>
  <Paragraphs>36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Algerian</vt:lpstr>
      <vt:lpstr>Arial</vt:lpstr>
      <vt:lpstr>Arial Black</vt:lpstr>
      <vt:lpstr>Baskerville Old Face</vt:lpstr>
      <vt:lpstr>Calibri</vt:lpstr>
      <vt:lpstr>Lucida Sans Unicode</vt:lpstr>
      <vt:lpstr>Segoe UI Semibold</vt:lpstr>
      <vt:lpstr>Verdana</vt:lpstr>
      <vt:lpstr>Wingdings 2</vt:lpstr>
      <vt:lpstr>Wingdings 3</vt:lpstr>
      <vt:lpstr>Concourse</vt:lpstr>
      <vt:lpstr>Level one project representation;</vt:lpstr>
      <vt:lpstr>Outline</vt:lpstr>
      <vt:lpstr>Problem statement.</vt:lpstr>
      <vt:lpstr> WORKDONE</vt:lpstr>
      <vt:lpstr>PowerPoint Presentation</vt:lpstr>
      <vt:lpstr>Challenges Encountered</vt:lpstr>
      <vt:lpstr> SO FAR OUR WORK IS GOOD BUT  NOT  GOOD  ENOUGH.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Ace’s Document On The Project</dc:title>
  <dc:creator>hp</dc:creator>
  <cp:lastModifiedBy>Jane Mary</cp:lastModifiedBy>
  <cp:revision>86</cp:revision>
  <dcterms:created xsi:type="dcterms:W3CDTF">2022-12-30T12:22:29Z</dcterms:created>
  <dcterms:modified xsi:type="dcterms:W3CDTF">2023-05-21T18:10:09Z</dcterms:modified>
</cp:coreProperties>
</file>