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6" r:id="rId1"/>
  </p:sldMasterIdLst>
  <p:notesMasterIdLst>
    <p:notesMasterId r:id="rId9"/>
  </p:notesMasterIdLst>
  <p:sldIdLst>
    <p:sldId id="266" r:id="rId2"/>
    <p:sldId id="256" r:id="rId3"/>
    <p:sldId id="263" r:id="rId4"/>
    <p:sldId id="258" r:id="rId5"/>
    <p:sldId id="268" r:id="rId6"/>
    <p:sldId id="265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660"/>
  </p:normalViewPr>
  <p:slideViewPr>
    <p:cSldViewPr>
      <p:cViewPr varScale="1">
        <p:scale>
          <a:sx n="70" d="100"/>
          <a:sy n="70" d="100"/>
        </p:scale>
        <p:origin x="14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5AC136-8452-4CCA-9B71-A13429B87AD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7B924E-C291-480F-A7A4-2172B58CD7A5}">
      <dgm:prSet/>
      <dgm:spPr/>
      <dgm:t>
        <a:bodyPr/>
        <a:lstStyle/>
        <a:p>
          <a:pPr rtl="0"/>
          <a:r>
            <a:rPr lang="en-US" dirty="0" smtClean="0"/>
            <a:t>                    </a:t>
          </a:r>
          <a:r>
            <a:rPr lang="en-US" dirty="0" smtClean="0"/>
            <a:t>ERD DIAGRAM</a:t>
          </a:r>
          <a:endParaRPr lang="en-US" dirty="0"/>
        </a:p>
      </dgm:t>
    </dgm:pt>
    <dgm:pt modelId="{150C7A01-EFD1-47C7-839D-56372FE027D4}" type="parTrans" cxnId="{8C4A9303-F0D9-48FC-945B-D7C915FF62F3}">
      <dgm:prSet/>
      <dgm:spPr/>
      <dgm:t>
        <a:bodyPr/>
        <a:lstStyle/>
        <a:p>
          <a:endParaRPr lang="en-US"/>
        </a:p>
      </dgm:t>
    </dgm:pt>
    <dgm:pt modelId="{D64B101F-0F2F-4FF4-B9CA-808886B957A5}" type="sibTrans" cxnId="{8C4A9303-F0D9-48FC-945B-D7C915FF62F3}">
      <dgm:prSet/>
      <dgm:spPr/>
      <dgm:t>
        <a:bodyPr/>
        <a:lstStyle/>
        <a:p>
          <a:endParaRPr lang="en-US"/>
        </a:p>
      </dgm:t>
    </dgm:pt>
    <dgm:pt modelId="{5AFA6310-67C3-44D1-A54F-AD3E761BA92B}" type="pres">
      <dgm:prSet presAssocID="{465AC136-8452-4CCA-9B71-A13429B87AD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66064B-EE64-48CB-8DDE-AB1ABCCF4B68}" type="pres">
      <dgm:prSet presAssocID="{1B7B924E-C291-480F-A7A4-2172B58CD7A5}" presName="parentText" presStyleLbl="node1" presStyleIdx="0" presStyleCnt="1" custLinFactNeighborY="-2616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70ED0C-F47F-4E31-BB4A-2C771E824EF4}" type="presOf" srcId="{1B7B924E-C291-480F-A7A4-2172B58CD7A5}" destId="{1966064B-EE64-48CB-8DDE-AB1ABCCF4B68}" srcOrd="0" destOrd="0" presId="urn:microsoft.com/office/officeart/2005/8/layout/vList2"/>
    <dgm:cxn modelId="{287B3C56-955B-44F3-8397-EE96FC786EAD}" type="presOf" srcId="{465AC136-8452-4CCA-9B71-A13429B87ADB}" destId="{5AFA6310-67C3-44D1-A54F-AD3E761BA92B}" srcOrd="0" destOrd="0" presId="urn:microsoft.com/office/officeart/2005/8/layout/vList2"/>
    <dgm:cxn modelId="{8C4A9303-F0D9-48FC-945B-D7C915FF62F3}" srcId="{465AC136-8452-4CCA-9B71-A13429B87ADB}" destId="{1B7B924E-C291-480F-A7A4-2172B58CD7A5}" srcOrd="0" destOrd="0" parTransId="{150C7A01-EFD1-47C7-839D-56372FE027D4}" sibTransId="{D64B101F-0F2F-4FF4-B9CA-808886B957A5}"/>
    <dgm:cxn modelId="{70E76EDF-4975-4A36-91B1-03310D81BFDE}" type="presParOf" srcId="{5AFA6310-67C3-44D1-A54F-AD3E761BA92B}" destId="{1966064B-EE64-48CB-8DDE-AB1ABCCF4B6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6064B-EE64-48CB-8DDE-AB1ABCCF4B68}">
      <dsp:nvSpPr>
        <dsp:cNvPr id="0" name=""/>
        <dsp:cNvSpPr/>
      </dsp:nvSpPr>
      <dsp:spPr>
        <a:xfrm>
          <a:off x="0" y="0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                    </a:t>
          </a:r>
          <a:r>
            <a:rPr lang="en-US" sz="4700" kern="1200" dirty="0" smtClean="0"/>
            <a:t>ERD DIAGRAM</a:t>
          </a:r>
          <a:endParaRPr lang="en-US" sz="4700" kern="1200" dirty="0"/>
        </a:p>
      </dsp:txBody>
      <dsp:txXfrm>
        <a:off x="55030" y="55030"/>
        <a:ext cx="8119540" cy="1017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68E34-CB3B-4A4C-905C-732F2748E69F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CFF76-9F69-4C4A-A0D3-6A0C5A0BA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7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CFF76-9F69-4C4A-A0D3-6A0C5A0BA2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53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CFF76-9F69-4C4A-A0D3-6A0C5A0BA2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3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446B-DEDD-4863-B318-E08711AE4B1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6901-4446-43F6-A769-206E359230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72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446B-DEDD-4863-B318-E08711AE4B1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6901-4446-43F6-A769-206E3592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6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446B-DEDD-4863-B318-E08711AE4B1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6901-4446-43F6-A769-206E3592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4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446B-DEDD-4863-B318-E08711AE4B1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6901-4446-43F6-A769-206E3592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2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446B-DEDD-4863-B318-E08711AE4B1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6901-4446-43F6-A769-206E359230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16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446B-DEDD-4863-B318-E08711AE4B1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6901-4446-43F6-A769-206E3592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86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446B-DEDD-4863-B318-E08711AE4B1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6901-4446-43F6-A769-206E3592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3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446B-DEDD-4863-B318-E08711AE4B1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6901-4446-43F6-A769-206E3592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2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446B-DEDD-4863-B318-E08711AE4B1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6901-4446-43F6-A769-206E3592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1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7F4446B-DEDD-4863-B318-E08711AE4B1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AC6901-4446-43F6-A769-206E3592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446B-DEDD-4863-B318-E08711AE4B1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6901-4446-43F6-A769-206E3592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F4446B-DEDD-4863-B318-E08711AE4B1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AC6901-4446-43F6-A769-206E359230D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73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2390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lgerian" pitchFamily="82" charset="0"/>
              </a:rPr>
              <a:t>Level </a:t>
            </a:r>
            <a:r>
              <a:rPr lang="en-US" sz="3200" dirty="0" smtClean="0">
                <a:latin typeface="Algerian" pitchFamily="82" charset="0"/>
              </a:rPr>
              <a:t>FIVE project presentation</a:t>
            </a:r>
            <a:r>
              <a:rPr lang="en-US" sz="3200" dirty="0" smtClean="0">
                <a:latin typeface="Algerian" pitchFamily="82" charset="0"/>
              </a:rPr>
              <a:t>;</a:t>
            </a:r>
            <a:endParaRPr lang="en-US" sz="3200" dirty="0">
              <a:latin typeface="Algerian" pitchFamily="8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4191000"/>
          </a:xfr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109728" indent="0">
              <a:buNone/>
            </a:pPr>
            <a:r>
              <a:rPr lang="en-US" dirty="0" smtClean="0">
                <a:latin typeface="Arial Black" pitchFamily="34" charset="0"/>
              </a:rPr>
              <a:t>   </a:t>
            </a:r>
          </a:p>
          <a:p>
            <a:pPr marL="109728" indent="0">
              <a:buNone/>
            </a:pPr>
            <a:r>
              <a:rPr lang="en-US" dirty="0">
                <a:latin typeface="Arial Black" pitchFamily="34" charset="0"/>
              </a:rPr>
              <a:t> </a:t>
            </a:r>
            <a:r>
              <a:rPr lang="en-US" dirty="0" smtClean="0">
                <a:latin typeface="Arial Black" pitchFamily="34" charset="0"/>
              </a:rPr>
              <a:t>                                     Presented by:</a:t>
            </a:r>
          </a:p>
          <a:p>
            <a:pPr marL="109728" indent="0">
              <a:buNone/>
            </a:pPr>
            <a:r>
              <a:rPr lang="en-US" b="1" dirty="0" smtClean="0"/>
              <a:t>                                                  </a:t>
            </a:r>
            <a:r>
              <a:rPr lang="en-US" sz="2700" b="1" dirty="0" smtClean="0"/>
              <a:t>Nyuykighan Jane-Mary</a:t>
            </a:r>
            <a:r>
              <a:rPr lang="en-US" b="1" dirty="0" smtClean="0"/>
              <a:t>.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>
                <a:latin typeface="Arial Black" pitchFamily="34" charset="0"/>
              </a:rPr>
              <a:t>                                     Supervised by:</a:t>
            </a:r>
          </a:p>
          <a:p>
            <a:pPr marL="109728" indent="0">
              <a:buNone/>
            </a:pPr>
            <a:r>
              <a:rPr lang="en-US" dirty="0" smtClean="0"/>
              <a:t>                                                      </a:t>
            </a:r>
            <a:r>
              <a:rPr lang="en-US" sz="2700" b="1" dirty="0" smtClean="0"/>
              <a:t>Mr. Njifanda Eric</a:t>
            </a:r>
          </a:p>
          <a:p>
            <a:pPr marL="109728" indent="0">
              <a:buNone/>
            </a:pPr>
            <a:r>
              <a:rPr lang="en-US" b="1" dirty="0" smtClean="0"/>
              <a:t>                                                     </a:t>
            </a:r>
            <a:endParaRPr lang="en-US" dirty="0" smtClean="0"/>
          </a:p>
          <a:p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96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" y="-24714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Black" pitchFamily="34" charset="0"/>
              </a:rPr>
              <a:t>                </a:t>
            </a:r>
            <a:r>
              <a:rPr lang="en-US" sz="3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  <a:endParaRPr lang="en-US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524000"/>
            <a:ext cx="8153400" cy="1524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lvl="0" rtl="0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  Task Management application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helps to arrange and organize your affairs so you that you can have a seamless and effortless environment.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Heart 3"/>
          <p:cNvSpPr/>
          <p:nvPr/>
        </p:nvSpPr>
        <p:spPr>
          <a:xfrm>
            <a:off x="381000" y="6120714"/>
            <a:ext cx="304800" cy="3048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8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71800" y="304800"/>
            <a:ext cx="3505200" cy="1143000"/>
          </a:xfrm>
        </p:spPr>
        <p:txBody>
          <a:bodyPr/>
          <a:lstStyle/>
          <a:p>
            <a:r>
              <a:rPr lang="en-US" dirty="0" smtClean="0"/>
              <a:t>  WORKDONE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777579" y="2057400"/>
            <a:ext cx="7893642" cy="5181600"/>
          </a:xfrm>
        </p:spPr>
        <p:txBody>
          <a:bodyPr>
            <a:normAutofit/>
          </a:bodyPr>
          <a:lstStyle/>
          <a:p>
            <a:pPr lvl="0" indent="0" algn="just">
              <a:buNone/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 A  simple interface that was created with the help of Python which is a high-level programming code used to write code.</a:t>
            </a:r>
          </a:p>
          <a:p>
            <a:pPr lvl="0" indent="0" algn="just">
              <a:buNone/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-Created a database with MySQL which helped to store the information inserted.</a:t>
            </a:r>
          </a:p>
          <a:p>
            <a:pPr lvl="0" indent="0" algn="just">
              <a:buNone/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 Entity Relational Diagram to show the relationship between the entities in the database done with the use of Draw.io.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 indent="0" algn="just">
              <a:buNone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 indent="0" algn="just">
              <a:buNone/>
            </a:pPr>
            <a:endParaRPr lang="en-US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Heart 7"/>
          <p:cNvSpPr/>
          <p:nvPr/>
        </p:nvSpPr>
        <p:spPr>
          <a:xfrm>
            <a:off x="457200" y="6019800"/>
            <a:ext cx="228600" cy="2286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1236474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Heart 4"/>
          <p:cNvSpPr/>
          <p:nvPr/>
        </p:nvSpPr>
        <p:spPr>
          <a:xfrm>
            <a:off x="381000" y="6248400"/>
            <a:ext cx="304800" cy="3048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485520"/>
            <a:ext cx="6373114" cy="281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63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               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3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971800" y="1447800"/>
            <a:ext cx="3810000" cy="3352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 </a:t>
            </a:r>
            <a:r>
              <a:rPr lang="en-US" sz="4400" b="1" dirty="0" smtClean="0">
                <a:solidFill>
                  <a:schemeClr val="bg2">
                    <a:lumMod val="25000"/>
                  </a:schemeClr>
                </a:solidFill>
              </a:rPr>
              <a:t>QUESTIONS</a:t>
            </a:r>
            <a:r>
              <a:rPr lang="en-US" sz="4400" b="1" dirty="0" smtClean="0"/>
              <a:t> </a:t>
            </a:r>
            <a:endParaRPr lang="en-US" sz="4400" b="1" dirty="0"/>
          </a:p>
        </p:txBody>
      </p:sp>
      <p:sp>
        <p:nvSpPr>
          <p:cNvPr id="3" name="Action Button: Back or Previous 2">
            <a:hlinkClick r:id="" action="ppaction://hlinkshowjump?jump=previousslide" highlightClick="1"/>
          </p:cNvPr>
          <p:cNvSpPr/>
          <p:nvPr/>
        </p:nvSpPr>
        <p:spPr>
          <a:xfrm>
            <a:off x="2362200" y="2971800"/>
            <a:ext cx="609600" cy="3810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ction Button: Forward or Next 3">
            <a:hlinkClick r:id="" action="ppaction://hlinkshowjump?jump=nextslide" highlightClick="1"/>
          </p:cNvPr>
          <p:cNvSpPr/>
          <p:nvPr/>
        </p:nvSpPr>
        <p:spPr>
          <a:xfrm>
            <a:off x="6781800" y="2971800"/>
            <a:ext cx="609600" cy="381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76600" y="2057400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Algerian" pitchFamily="82" charset="0"/>
              </a:rPr>
              <a:t>THANKS</a:t>
            </a:r>
            <a:endParaRPr lang="en-US" sz="48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14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5446</TotalTime>
  <Words>121</Words>
  <Application>Microsoft Office PowerPoint</Application>
  <PresentationFormat>On-screen Show (4:3)</PresentationFormat>
  <Paragraphs>20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Arial Black</vt:lpstr>
      <vt:lpstr>Calibri</vt:lpstr>
      <vt:lpstr>Calibri Light</vt:lpstr>
      <vt:lpstr>Retrospect</vt:lpstr>
      <vt:lpstr>Level FIVE project presentation;</vt:lpstr>
      <vt:lpstr>                Project Overview</vt:lpstr>
      <vt:lpstr>  WORKDONE</vt:lpstr>
      <vt:lpstr>PowerPoint Presentation</vt:lpstr>
      <vt:lpstr>                       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Ace’s Document On The Project</dc:title>
  <dc:creator>hp</dc:creator>
  <cp:lastModifiedBy>Jane Mary</cp:lastModifiedBy>
  <cp:revision>136</cp:revision>
  <dcterms:created xsi:type="dcterms:W3CDTF">2022-12-30T12:22:29Z</dcterms:created>
  <dcterms:modified xsi:type="dcterms:W3CDTF">2024-06-28T10:11:49Z</dcterms:modified>
</cp:coreProperties>
</file>