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64" r:id="rId2"/>
    <p:sldId id="295" r:id="rId3"/>
    <p:sldId id="304" r:id="rId4"/>
    <p:sldId id="299" r:id="rId5"/>
    <p:sldId id="300" r:id="rId6"/>
    <p:sldId id="305" r:id="rId7"/>
    <p:sldId id="306" r:id="rId8"/>
    <p:sldId id="289" r:id="rId9"/>
    <p:sldId id="297" r:id="rId10"/>
    <p:sldId id="30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010105"/>
    <a:srgbClr val="0464A2"/>
    <a:srgbClr val="03588E"/>
    <a:srgbClr val="013051"/>
    <a:srgbClr val="013356"/>
    <a:srgbClr val="03578C"/>
    <a:srgbClr val="0576BE"/>
    <a:srgbClr val="0575BC"/>
    <a:srgbClr val="057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8" autoAdjust="0"/>
    <p:restoredTop sz="94660"/>
  </p:normalViewPr>
  <p:slideViewPr>
    <p:cSldViewPr snapToGrid="0">
      <p:cViewPr varScale="1">
        <p:scale>
          <a:sx n="78" d="100"/>
          <a:sy n="78" d="100"/>
        </p:scale>
        <p:origin x="93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917148-7CB5-4E75-865F-3DF9544268D9}" type="doc">
      <dgm:prSet loTypeId="urn:microsoft.com/office/officeart/2005/8/layout/hierarchy2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A6FA009E-CC78-4DF8-9FDC-E2C47DFB339C}">
      <dgm:prSet phldrT="[文本]"/>
      <dgm:spPr/>
      <dgm:t>
        <a:bodyPr/>
        <a:lstStyle/>
        <a:p>
          <a:r>
            <a:rPr lang="zh-CN" altLang="en-US"/>
            <a:t>技术栈</a:t>
          </a:r>
        </a:p>
      </dgm:t>
    </dgm:pt>
    <dgm:pt modelId="{FA2E96BA-37A1-4E4C-A775-AEF73E6124DC}" type="parTrans" cxnId="{D9466FB6-8B06-4A1B-89EC-3F977AF30EE0}">
      <dgm:prSet/>
      <dgm:spPr/>
      <dgm:t>
        <a:bodyPr/>
        <a:lstStyle/>
        <a:p>
          <a:endParaRPr lang="zh-CN" altLang="en-US"/>
        </a:p>
      </dgm:t>
    </dgm:pt>
    <dgm:pt modelId="{D5B6B700-3E8B-43EF-8283-0B3EB7072B48}" type="sibTrans" cxnId="{D9466FB6-8B06-4A1B-89EC-3F977AF30EE0}">
      <dgm:prSet/>
      <dgm:spPr/>
      <dgm:t>
        <a:bodyPr/>
        <a:lstStyle/>
        <a:p>
          <a:endParaRPr lang="zh-CN" altLang="en-US"/>
        </a:p>
      </dgm:t>
    </dgm:pt>
    <dgm:pt modelId="{63DD0921-158C-4A19-921A-7E0BF9800111}">
      <dgm:prSet phldrT="[文本]"/>
      <dgm:spPr/>
      <dgm:t>
        <a:bodyPr/>
        <a:lstStyle/>
        <a:p>
          <a:r>
            <a:rPr lang="zh-CN" altLang="en-US" dirty="0"/>
            <a:t>前端</a:t>
          </a:r>
        </a:p>
      </dgm:t>
    </dgm:pt>
    <dgm:pt modelId="{71F818EA-D568-44D8-81D9-8F66A649EBAC}" type="parTrans" cxnId="{08D2F6A4-6E9E-41CD-9513-9FDA69DF04ED}">
      <dgm:prSet/>
      <dgm:spPr/>
      <dgm:t>
        <a:bodyPr/>
        <a:lstStyle/>
        <a:p>
          <a:endParaRPr lang="zh-CN" altLang="en-US"/>
        </a:p>
      </dgm:t>
    </dgm:pt>
    <dgm:pt modelId="{E990523A-58EF-4DD2-A7BA-9060B3CA1371}" type="sibTrans" cxnId="{08D2F6A4-6E9E-41CD-9513-9FDA69DF04ED}">
      <dgm:prSet/>
      <dgm:spPr/>
      <dgm:t>
        <a:bodyPr/>
        <a:lstStyle/>
        <a:p>
          <a:endParaRPr lang="zh-CN" altLang="en-US"/>
        </a:p>
      </dgm:t>
    </dgm:pt>
    <dgm:pt modelId="{D781185F-7AA9-4E61-852A-ADC4984592EE}">
      <dgm:prSet phldrT="[文本]"/>
      <dgm:spPr/>
      <dgm:t>
        <a:bodyPr/>
        <a:lstStyle/>
        <a:p>
          <a:r>
            <a:rPr lang="zh-CN" altLang="en-US" dirty="0"/>
            <a:t>后端</a:t>
          </a:r>
        </a:p>
      </dgm:t>
    </dgm:pt>
    <dgm:pt modelId="{65AC3BAB-8C1B-4335-BB7F-743FD86A6387}" type="parTrans" cxnId="{CF436DFB-5878-474A-9A31-EDA711BDBAE3}">
      <dgm:prSet/>
      <dgm:spPr/>
      <dgm:t>
        <a:bodyPr/>
        <a:lstStyle/>
        <a:p>
          <a:endParaRPr lang="zh-CN" altLang="en-US"/>
        </a:p>
      </dgm:t>
    </dgm:pt>
    <dgm:pt modelId="{37C45EA9-5508-4176-A2C6-86F09ACFB9A2}" type="sibTrans" cxnId="{CF436DFB-5878-474A-9A31-EDA711BDBAE3}">
      <dgm:prSet/>
      <dgm:spPr/>
      <dgm:t>
        <a:bodyPr/>
        <a:lstStyle/>
        <a:p>
          <a:endParaRPr lang="zh-CN" altLang="en-US"/>
        </a:p>
      </dgm:t>
    </dgm:pt>
    <dgm:pt modelId="{9FF538EC-6E6D-4BBF-8934-5D250220F050}">
      <dgm:prSet phldrT="[文本]"/>
      <dgm:spPr/>
      <dgm:t>
        <a:bodyPr/>
        <a:lstStyle/>
        <a:p>
          <a:r>
            <a:rPr lang="zh-CN" altLang="en-US"/>
            <a:t>数据库</a:t>
          </a:r>
        </a:p>
      </dgm:t>
    </dgm:pt>
    <dgm:pt modelId="{890C9F9F-A882-4B98-8D9C-B302FEEEC60D}" type="parTrans" cxnId="{302B4EE0-BC97-4D91-80A0-5E121E1C8EAE}">
      <dgm:prSet/>
      <dgm:spPr/>
      <dgm:t>
        <a:bodyPr/>
        <a:lstStyle/>
        <a:p>
          <a:endParaRPr lang="zh-CN" altLang="en-US"/>
        </a:p>
      </dgm:t>
    </dgm:pt>
    <dgm:pt modelId="{40E5E78C-4096-442A-B3C4-F7F3CF263E40}" type="sibTrans" cxnId="{302B4EE0-BC97-4D91-80A0-5E121E1C8EAE}">
      <dgm:prSet/>
      <dgm:spPr/>
      <dgm:t>
        <a:bodyPr/>
        <a:lstStyle/>
        <a:p>
          <a:endParaRPr lang="zh-CN" altLang="en-US"/>
        </a:p>
      </dgm:t>
    </dgm:pt>
    <dgm:pt modelId="{5DD75E11-0418-4EFB-93D2-A6DB9E6DD8B5}">
      <dgm:prSet phldrT="[文本]"/>
      <dgm:spPr/>
      <dgm:t>
        <a:bodyPr/>
        <a:lstStyle/>
        <a:p>
          <a:r>
            <a:rPr lang="en-US" altLang="zh-CN" dirty="0"/>
            <a:t>React</a:t>
          </a:r>
          <a:endParaRPr lang="zh-CN" altLang="en-US" dirty="0"/>
        </a:p>
      </dgm:t>
    </dgm:pt>
    <dgm:pt modelId="{08807D66-D076-4FEA-AAB1-AC4452E3A27D}" type="parTrans" cxnId="{FC05BB21-2A9A-4601-89EC-BCDE57A47EBF}">
      <dgm:prSet/>
      <dgm:spPr/>
      <dgm:t>
        <a:bodyPr/>
        <a:lstStyle/>
        <a:p>
          <a:endParaRPr lang="zh-CN" altLang="en-US"/>
        </a:p>
      </dgm:t>
    </dgm:pt>
    <dgm:pt modelId="{35DDBD26-7E61-4FCA-B681-4B49D0C3064B}" type="sibTrans" cxnId="{FC05BB21-2A9A-4601-89EC-BCDE57A47EBF}">
      <dgm:prSet/>
      <dgm:spPr/>
      <dgm:t>
        <a:bodyPr/>
        <a:lstStyle/>
        <a:p>
          <a:endParaRPr lang="zh-CN" altLang="en-US"/>
        </a:p>
      </dgm:t>
    </dgm:pt>
    <dgm:pt modelId="{90CC743B-AA22-4907-8ECE-3144DE280C06}">
      <dgm:prSet phldrT="[文本]"/>
      <dgm:spPr/>
      <dgm:t>
        <a:bodyPr/>
        <a:lstStyle/>
        <a:p>
          <a:r>
            <a:rPr lang="en-US" altLang="zh-CN" dirty="0"/>
            <a:t>Ant Design</a:t>
          </a:r>
          <a:endParaRPr lang="zh-CN" altLang="en-US" dirty="0"/>
        </a:p>
      </dgm:t>
    </dgm:pt>
    <dgm:pt modelId="{771E4911-CA95-4AEC-B128-EF6CE5290692}" type="parTrans" cxnId="{0F9B8850-2686-480B-A852-E32248479FBF}">
      <dgm:prSet/>
      <dgm:spPr/>
      <dgm:t>
        <a:bodyPr/>
        <a:lstStyle/>
        <a:p>
          <a:endParaRPr lang="zh-CN" altLang="en-US"/>
        </a:p>
      </dgm:t>
    </dgm:pt>
    <dgm:pt modelId="{041209BE-50A3-4C74-8453-FA413FE6EA7C}" type="sibTrans" cxnId="{0F9B8850-2686-480B-A852-E32248479FBF}">
      <dgm:prSet/>
      <dgm:spPr/>
      <dgm:t>
        <a:bodyPr/>
        <a:lstStyle/>
        <a:p>
          <a:endParaRPr lang="zh-CN" altLang="en-US"/>
        </a:p>
      </dgm:t>
    </dgm:pt>
    <dgm:pt modelId="{9308E372-90BD-4956-99EC-47164B3B3453}">
      <dgm:prSet phldrT="[文本]"/>
      <dgm:spPr/>
      <dgm:t>
        <a:bodyPr/>
        <a:lstStyle/>
        <a:p>
          <a:r>
            <a:rPr lang="en-US" altLang="zh-CN"/>
            <a:t>Django</a:t>
          </a:r>
          <a:endParaRPr lang="zh-CN" altLang="en-US"/>
        </a:p>
      </dgm:t>
    </dgm:pt>
    <dgm:pt modelId="{3CF9EDE9-9EB1-4FC8-BA63-746E67D417CA}" type="parTrans" cxnId="{8B25ABBC-2001-4CEA-8D58-1990AAC32488}">
      <dgm:prSet/>
      <dgm:spPr/>
      <dgm:t>
        <a:bodyPr/>
        <a:lstStyle/>
        <a:p>
          <a:endParaRPr lang="zh-CN" altLang="en-US"/>
        </a:p>
      </dgm:t>
    </dgm:pt>
    <dgm:pt modelId="{8A9AD970-3F22-4732-9CFE-D785577DF0CC}" type="sibTrans" cxnId="{8B25ABBC-2001-4CEA-8D58-1990AAC32488}">
      <dgm:prSet/>
      <dgm:spPr/>
      <dgm:t>
        <a:bodyPr/>
        <a:lstStyle/>
        <a:p>
          <a:endParaRPr lang="zh-CN" altLang="en-US"/>
        </a:p>
      </dgm:t>
    </dgm:pt>
    <dgm:pt modelId="{53E851E0-9512-4A8F-A36A-C2BCCB558911}">
      <dgm:prSet phldrT="[文本]"/>
      <dgm:spPr/>
      <dgm:t>
        <a:bodyPr/>
        <a:lstStyle/>
        <a:p>
          <a:r>
            <a:rPr lang="en-US" altLang="zh-CN" dirty="0"/>
            <a:t>DRF</a:t>
          </a:r>
          <a:endParaRPr lang="zh-CN" altLang="en-US" dirty="0"/>
        </a:p>
      </dgm:t>
    </dgm:pt>
    <dgm:pt modelId="{DFADAF5F-6885-4CC3-99AA-AD61BA9B9FBB}" type="parTrans" cxnId="{0B936BCB-A73B-4C82-9B53-98B551018EA7}">
      <dgm:prSet/>
      <dgm:spPr/>
      <dgm:t>
        <a:bodyPr/>
        <a:lstStyle/>
        <a:p>
          <a:endParaRPr lang="zh-CN" altLang="en-US"/>
        </a:p>
      </dgm:t>
    </dgm:pt>
    <dgm:pt modelId="{A457AFCD-4503-4BD0-8370-1BCE27148893}" type="sibTrans" cxnId="{0B936BCB-A73B-4C82-9B53-98B551018EA7}">
      <dgm:prSet/>
      <dgm:spPr/>
      <dgm:t>
        <a:bodyPr/>
        <a:lstStyle/>
        <a:p>
          <a:endParaRPr lang="zh-CN" altLang="en-US"/>
        </a:p>
      </dgm:t>
    </dgm:pt>
    <dgm:pt modelId="{4B0D0545-2204-4C2C-94AA-6943318D6CBF}">
      <dgm:prSet phldrT="[文本]"/>
      <dgm:spPr/>
      <dgm:t>
        <a:bodyPr/>
        <a:lstStyle/>
        <a:p>
          <a:r>
            <a:rPr lang="en-US" altLang="zh-CN"/>
            <a:t>MySQL</a:t>
          </a:r>
          <a:endParaRPr lang="zh-CN" altLang="en-US"/>
        </a:p>
      </dgm:t>
    </dgm:pt>
    <dgm:pt modelId="{06C29C9D-4BF7-485F-B008-C1717139FE5E}" type="parTrans" cxnId="{A757CD09-7DA5-4A06-B518-8AE8303C4792}">
      <dgm:prSet/>
      <dgm:spPr/>
      <dgm:t>
        <a:bodyPr/>
        <a:lstStyle/>
        <a:p>
          <a:endParaRPr lang="zh-CN" altLang="en-US"/>
        </a:p>
      </dgm:t>
    </dgm:pt>
    <dgm:pt modelId="{F8AFFEF1-010D-4309-91C3-609187A88663}" type="sibTrans" cxnId="{A757CD09-7DA5-4A06-B518-8AE8303C4792}">
      <dgm:prSet/>
      <dgm:spPr/>
      <dgm:t>
        <a:bodyPr/>
        <a:lstStyle/>
        <a:p>
          <a:endParaRPr lang="zh-CN" altLang="en-US"/>
        </a:p>
      </dgm:t>
    </dgm:pt>
    <dgm:pt modelId="{39911B42-B53F-482F-971B-8229716B021A}">
      <dgm:prSet phldrT="[文本]"/>
      <dgm:spPr/>
      <dgm:t>
        <a:bodyPr/>
        <a:lstStyle/>
        <a:p>
          <a:r>
            <a:rPr lang="zh-CN" altLang="en-US"/>
            <a:t>代码仓库</a:t>
          </a:r>
        </a:p>
      </dgm:t>
    </dgm:pt>
    <dgm:pt modelId="{933D950B-9B98-4A24-8CFD-A9071ED7810B}" type="parTrans" cxnId="{0B244817-4910-4031-A165-C2D0CDA35058}">
      <dgm:prSet/>
      <dgm:spPr/>
      <dgm:t>
        <a:bodyPr/>
        <a:lstStyle/>
        <a:p>
          <a:endParaRPr lang="zh-CN" altLang="en-US"/>
        </a:p>
      </dgm:t>
    </dgm:pt>
    <dgm:pt modelId="{4EAC8162-0B5F-464C-8F9B-4B2289C57BB1}" type="sibTrans" cxnId="{0B244817-4910-4031-A165-C2D0CDA35058}">
      <dgm:prSet/>
      <dgm:spPr/>
      <dgm:t>
        <a:bodyPr/>
        <a:lstStyle/>
        <a:p>
          <a:endParaRPr lang="zh-CN" altLang="en-US"/>
        </a:p>
      </dgm:t>
    </dgm:pt>
    <dgm:pt modelId="{A51DCC70-B4BC-417F-9D8C-4376B90E4522}">
      <dgm:prSet phldrT="[文本]"/>
      <dgm:spPr/>
      <dgm:t>
        <a:bodyPr/>
        <a:lstStyle/>
        <a:p>
          <a:r>
            <a:rPr lang="en-US" altLang="zh-CN" dirty="0"/>
            <a:t>GitHub</a:t>
          </a:r>
          <a:endParaRPr lang="zh-CN" altLang="en-US" dirty="0"/>
        </a:p>
      </dgm:t>
    </dgm:pt>
    <dgm:pt modelId="{5172F739-A0BD-4E99-9049-74A1DFE05419}" type="parTrans" cxnId="{E04DC850-A4BE-4B26-BE31-CAD362AC7709}">
      <dgm:prSet/>
      <dgm:spPr/>
      <dgm:t>
        <a:bodyPr/>
        <a:lstStyle/>
        <a:p>
          <a:endParaRPr lang="zh-CN" altLang="en-US"/>
        </a:p>
      </dgm:t>
    </dgm:pt>
    <dgm:pt modelId="{665BD983-13C5-4898-A038-F102264E30A3}" type="sibTrans" cxnId="{E04DC850-A4BE-4B26-BE31-CAD362AC7709}">
      <dgm:prSet/>
      <dgm:spPr/>
      <dgm:t>
        <a:bodyPr/>
        <a:lstStyle/>
        <a:p>
          <a:endParaRPr lang="zh-CN" altLang="en-US"/>
        </a:p>
      </dgm:t>
    </dgm:pt>
    <dgm:pt modelId="{AD7A0B61-2BFC-4E5C-9F16-FD1948F8E651}">
      <dgm:prSet phldrT="[文本]"/>
      <dgm:spPr/>
      <dgm:t>
        <a:bodyPr/>
        <a:lstStyle/>
        <a:p>
          <a:r>
            <a:rPr lang="zh-CN" altLang="en-US"/>
            <a:t>前后端交互</a:t>
          </a:r>
        </a:p>
      </dgm:t>
    </dgm:pt>
    <dgm:pt modelId="{E63D6AD0-28F4-480F-8E97-4D0A9143ED3B}" type="parTrans" cxnId="{496904C0-7474-4846-BA6C-D997CB285411}">
      <dgm:prSet/>
      <dgm:spPr/>
      <dgm:t>
        <a:bodyPr/>
        <a:lstStyle/>
        <a:p>
          <a:endParaRPr lang="zh-CN" altLang="en-US"/>
        </a:p>
      </dgm:t>
    </dgm:pt>
    <dgm:pt modelId="{27EF4843-AFD0-484B-9F24-C3AE0B66C8DA}" type="sibTrans" cxnId="{496904C0-7474-4846-BA6C-D997CB285411}">
      <dgm:prSet/>
      <dgm:spPr/>
      <dgm:t>
        <a:bodyPr/>
        <a:lstStyle/>
        <a:p>
          <a:endParaRPr lang="zh-CN" altLang="en-US"/>
        </a:p>
      </dgm:t>
    </dgm:pt>
    <dgm:pt modelId="{78DD1E84-D5C0-441D-BCD1-6279098086AD}">
      <dgm:prSet phldrT="[文本]"/>
      <dgm:spPr/>
      <dgm:t>
        <a:bodyPr/>
        <a:lstStyle/>
        <a:p>
          <a:r>
            <a:rPr lang="en-US" altLang="zh-CN"/>
            <a:t>Ajax</a:t>
          </a:r>
          <a:endParaRPr lang="zh-CN" altLang="en-US"/>
        </a:p>
      </dgm:t>
    </dgm:pt>
    <dgm:pt modelId="{20F7B7EF-0249-460C-A5DC-9F7F6253F5F5}" type="parTrans" cxnId="{8B2BAEA6-BB7B-4504-975E-455BF395A094}">
      <dgm:prSet/>
      <dgm:spPr/>
      <dgm:t>
        <a:bodyPr/>
        <a:lstStyle/>
        <a:p>
          <a:endParaRPr lang="zh-CN" altLang="en-US"/>
        </a:p>
      </dgm:t>
    </dgm:pt>
    <dgm:pt modelId="{D8EB7003-F7EC-4F48-9632-81422FFA43B3}" type="sibTrans" cxnId="{8B2BAEA6-BB7B-4504-975E-455BF395A094}">
      <dgm:prSet/>
      <dgm:spPr/>
      <dgm:t>
        <a:bodyPr/>
        <a:lstStyle/>
        <a:p>
          <a:endParaRPr lang="zh-CN" altLang="en-US"/>
        </a:p>
      </dgm:t>
    </dgm:pt>
    <dgm:pt modelId="{8C49E65A-1222-420F-BB23-BDEF28556996}">
      <dgm:prSet phldrT="[文本]"/>
      <dgm:spPr/>
      <dgm:t>
        <a:bodyPr/>
        <a:lstStyle/>
        <a:p>
          <a:r>
            <a:rPr lang="en-US" altLang="zh-CN" dirty="0"/>
            <a:t>Ant Design Pro</a:t>
          </a:r>
          <a:endParaRPr lang="zh-CN" altLang="en-US" dirty="0"/>
        </a:p>
      </dgm:t>
    </dgm:pt>
    <dgm:pt modelId="{E5149E32-EE67-4417-9AEB-454345A79CBA}" type="parTrans" cxnId="{1E34C81A-BB73-45ED-A15C-F38D224A82FA}">
      <dgm:prSet/>
      <dgm:spPr/>
      <dgm:t>
        <a:bodyPr/>
        <a:lstStyle/>
        <a:p>
          <a:endParaRPr lang="zh-CN" altLang="en-US"/>
        </a:p>
      </dgm:t>
    </dgm:pt>
    <dgm:pt modelId="{00B7867F-568B-4036-BFBC-A1715F2834C4}" type="sibTrans" cxnId="{1E34C81A-BB73-45ED-A15C-F38D224A82FA}">
      <dgm:prSet/>
      <dgm:spPr/>
      <dgm:t>
        <a:bodyPr/>
        <a:lstStyle/>
        <a:p>
          <a:endParaRPr lang="zh-CN" altLang="en-US"/>
        </a:p>
      </dgm:t>
    </dgm:pt>
    <dgm:pt modelId="{8975B193-4E25-484F-9352-F0DD4578F4F7}">
      <dgm:prSet phldrT="[文本]"/>
      <dgm:spPr/>
      <dgm:t>
        <a:bodyPr/>
        <a:lstStyle/>
        <a:p>
          <a:r>
            <a:rPr lang="en-US" altLang="zh-CN" dirty="0"/>
            <a:t>Ant Design Charts</a:t>
          </a:r>
          <a:endParaRPr lang="zh-CN" altLang="en-US" dirty="0"/>
        </a:p>
      </dgm:t>
    </dgm:pt>
    <dgm:pt modelId="{55C21CBB-0214-4A0D-80D5-49BDD2BAF78F}" type="parTrans" cxnId="{1CF6FCEF-5082-4473-A09A-8FD90846CD01}">
      <dgm:prSet/>
      <dgm:spPr/>
      <dgm:t>
        <a:bodyPr/>
        <a:lstStyle/>
        <a:p>
          <a:endParaRPr lang="zh-CN" altLang="en-US"/>
        </a:p>
      </dgm:t>
    </dgm:pt>
    <dgm:pt modelId="{162D253E-0206-477F-84F0-802FFF82CB1D}" type="sibTrans" cxnId="{1CF6FCEF-5082-4473-A09A-8FD90846CD01}">
      <dgm:prSet/>
      <dgm:spPr/>
      <dgm:t>
        <a:bodyPr/>
        <a:lstStyle/>
        <a:p>
          <a:endParaRPr lang="zh-CN" altLang="en-US"/>
        </a:p>
      </dgm:t>
    </dgm:pt>
    <dgm:pt modelId="{ADB4D462-4A6B-4C09-B375-F52F4DAC303A}">
      <dgm:prSet phldrT="[文本]"/>
      <dgm:spPr/>
      <dgm:t>
        <a:bodyPr/>
        <a:lstStyle/>
        <a:p>
          <a:r>
            <a:rPr lang="en-US" altLang="zh-CN" dirty="0"/>
            <a:t>Pro Components</a:t>
          </a:r>
          <a:endParaRPr lang="zh-CN" altLang="en-US" dirty="0"/>
        </a:p>
      </dgm:t>
    </dgm:pt>
    <dgm:pt modelId="{42CE999B-7585-49F8-A498-E630C48ADB51}" type="parTrans" cxnId="{63B5B723-F2B0-4B0C-930A-40A54FB70027}">
      <dgm:prSet/>
      <dgm:spPr/>
      <dgm:t>
        <a:bodyPr/>
        <a:lstStyle/>
        <a:p>
          <a:endParaRPr lang="zh-CN" altLang="en-US"/>
        </a:p>
      </dgm:t>
    </dgm:pt>
    <dgm:pt modelId="{882D9E49-7455-48B5-A28B-CD791C76E81B}" type="sibTrans" cxnId="{63B5B723-F2B0-4B0C-930A-40A54FB70027}">
      <dgm:prSet/>
      <dgm:spPr/>
      <dgm:t>
        <a:bodyPr/>
        <a:lstStyle/>
        <a:p>
          <a:endParaRPr lang="zh-CN" altLang="en-US"/>
        </a:p>
      </dgm:t>
    </dgm:pt>
    <dgm:pt modelId="{68AD1CB9-886F-47BE-89E2-00C0427A08F1}">
      <dgm:prSet phldrT="[文本]"/>
      <dgm:spPr/>
      <dgm:t>
        <a:bodyPr/>
        <a:lstStyle/>
        <a:p>
          <a:r>
            <a:rPr lang="zh-CN" altLang="en-US" dirty="0"/>
            <a:t>接口文档</a:t>
          </a:r>
        </a:p>
      </dgm:t>
    </dgm:pt>
    <dgm:pt modelId="{BE389925-0F4A-4A18-966B-05C4AB722B66}" type="parTrans" cxnId="{9BF04085-6B95-41A3-8BDA-2573FB9742A8}">
      <dgm:prSet/>
      <dgm:spPr/>
      <dgm:t>
        <a:bodyPr/>
        <a:lstStyle/>
        <a:p>
          <a:endParaRPr lang="zh-CN" altLang="en-US"/>
        </a:p>
      </dgm:t>
    </dgm:pt>
    <dgm:pt modelId="{BA8A79D2-1902-43F1-BC03-5C567D9CB1BD}" type="sibTrans" cxnId="{9BF04085-6B95-41A3-8BDA-2573FB9742A8}">
      <dgm:prSet/>
      <dgm:spPr/>
      <dgm:t>
        <a:bodyPr/>
        <a:lstStyle/>
        <a:p>
          <a:endParaRPr lang="zh-CN" altLang="en-US"/>
        </a:p>
      </dgm:t>
    </dgm:pt>
    <dgm:pt modelId="{F8723550-FD23-4969-8BCE-5766D7A40946}">
      <dgm:prSet phldrT="[文本]"/>
      <dgm:spPr/>
      <dgm:t>
        <a:bodyPr/>
        <a:lstStyle/>
        <a:p>
          <a:r>
            <a:rPr lang="en-US" altLang="zh-CN" dirty="0"/>
            <a:t>Swagger</a:t>
          </a:r>
          <a:endParaRPr lang="zh-CN" altLang="en-US" dirty="0"/>
        </a:p>
      </dgm:t>
    </dgm:pt>
    <dgm:pt modelId="{72E39F73-28A8-4C52-A463-B5DC117EB56E}" type="parTrans" cxnId="{6964AEDA-50AD-4EE1-807C-194604E1A0C3}">
      <dgm:prSet/>
      <dgm:spPr/>
      <dgm:t>
        <a:bodyPr/>
        <a:lstStyle/>
        <a:p>
          <a:endParaRPr lang="zh-CN" altLang="en-US"/>
        </a:p>
      </dgm:t>
    </dgm:pt>
    <dgm:pt modelId="{00F660FB-D382-46CB-B900-FE7A6D07437B}" type="sibTrans" cxnId="{6964AEDA-50AD-4EE1-807C-194604E1A0C3}">
      <dgm:prSet/>
      <dgm:spPr/>
      <dgm:t>
        <a:bodyPr/>
        <a:lstStyle/>
        <a:p>
          <a:endParaRPr lang="zh-CN" altLang="en-US"/>
        </a:p>
      </dgm:t>
    </dgm:pt>
    <dgm:pt modelId="{4615198A-69CA-4C11-8D2E-15FAE9CB38CF}" type="pres">
      <dgm:prSet presAssocID="{45917148-7CB5-4E75-865F-3DF9544268D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E5EAC4E-187E-4CEB-8A87-5F520A57EC06}" type="pres">
      <dgm:prSet presAssocID="{A6FA009E-CC78-4DF8-9FDC-E2C47DFB339C}" presName="root1" presStyleCnt="0"/>
      <dgm:spPr/>
    </dgm:pt>
    <dgm:pt modelId="{F6D6C37A-954E-4045-880A-C069A93747DE}" type="pres">
      <dgm:prSet presAssocID="{A6FA009E-CC78-4DF8-9FDC-E2C47DFB339C}" presName="LevelOneTextNode" presStyleLbl="node0" presStyleIdx="0" presStyleCnt="1">
        <dgm:presLayoutVars>
          <dgm:chPref val="3"/>
        </dgm:presLayoutVars>
      </dgm:prSet>
      <dgm:spPr/>
    </dgm:pt>
    <dgm:pt modelId="{B6B66976-CC7A-4728-B71F-1A64E9FF5361}" type="pres">
      <dgm:prSet presAssocID="{A6FA009E-CC78-4DF8-9FDC-E2C47DFB339C}" presName="level2hierChild" presStyleCnt="0"/>
      <dgm:spPr/>
    </dgm:pt>
    <dgm:pt modelId="{2D5BF884-2E51-410C-B69E-C3001FD454C0}" type="pres">
      <dgm:prSet presAssocID="{71F818EA-D568-44D8-81D9-8F66A649EBAC}" presName="conn2-1" presStyleLbl="parChTrans1D2" presStyleIdx="0" presStyleCnt="6"/>
      <dgm:spPr/>
    </dgm:pt>
    <dgm:pt modelId="{7742895E-84AC-4384-9699-8310DA314366}" type="pres">
      <dgm:prSet presAssocID="{71F818EA-D568-44D8-81D9-8F66A649EBAC}" presName="connTx" presStyleLbl="parChTrans1D2" presStyleIdx="0" presStyleCnt="6"/>
      <dgm:spPr/>
    </dgm:pt>
    <dgm:pt modelId="{6B8C9A85-EF74-4159-A309-56DD196D587D}" type="pres">
      <dgm:prSet presAssocID="{63DD0921-158C-4A19-921A-7E0BF9800111}" presName="root2" presStyleCnt="0"/>
      <dgm:spPr/>
    </dgm:pt>
    <dgm:pt modelId="{363CB1E2-B3DE-4821-87C2-804F2617EB24}" type="pres">
      <dgm:prSet presAssocID="{63DD0921-158C-4A19-921A-7E0BF9800111}" presName="LevelTwoTextNode" presStyleLbl="node2" presStyleIdx="0" presStyleCnt="6">
        <dgm:presLayoutVars>
          <dgm:chPref val="3"/>
        </dgm:presLayoutVars>
      </dgm:prSet>
      <dgm:spPr/>
    </dgm:pt>
    <dgm:pt modelId="{14360149-8C42-4F7F-BFFF-C1653B850EC6}" type="pres">
      <dgm:prSet presAssocID="{63DD0921-158C-4A19-921A-7E0BF9800111}" presName="level3hierChild" presStyleCnt="0"/>
      <dgm:spPr/>
    </dgm:pt>
    <dgm:pt modelId="{3646E6E9-6927-47B2-8671-549AE7A08016}" type="pres">
      <dgm:prSet presAssocID="{08807D66-D076-4FEA-AAB1-AC4452E3A27D}" presName="conn2-1" presStyleLbl="parChTrans1D3" presStyleIdx="0" presStyleCnt="7"/>
      <dgm:spPr/>
    </dgm:pt>
    <dgm:pt modelId="{05039D26-435E-4AB3-BD67-E8E8502CA2FE}" type="pres">
      <dgm:prSet presAssocID="{08807D66-D076-4FEA-AAB1-AC4452E3A27D}" presName="connTx" presStyleLbl="parChTrans1D3" presStyleIdx="0" presStyleCnt="7"/>
      <dgm:spPr/>
    </dgm:pt>
    <dgm:pt modelId="{5B3B08E0-0686-4D4D-BD67-01939F47A4A8}" type="pres">
      <dgm:prSet presAssocID="{5DD75E11-0418-4EFB-93D2-A6DB9E6DD8B5}" presName="root2" presStyleCnt="0"/>
      <dgm:spPr/>
    </dgm:pt>
    <dgm:pt modelId="{68F1C8FA-745F-4967-A004-DAA9191E7E39}" type="pres">
      <dgm:prSet presAssocID="{5DD75E11-0418-4EFB-93D2-A6DB9E6DD8B5}" presName="LevelTwoTextNode" presStyleLbl="node3" presStyleIdx="0" presStyleCnt="7">
        <dgm:presLayoutVars>
          <dgm:chPref val="3"/>
        </dgm:presLayoutVars>
      </dgm:prSet>
      <dgm:spPr/>
    </dgm:pt>
    <dgm:pt modelId="{EADE8270-7FED-4750-9F29-C5BE5513C45C}" type="pres">
      <dgm:prSet presAssocID="{5DD75E11-0418-4EFB-93D2-A6DB9E6DD8B5}" presName="level3hierChild" presStyleCnt="0"/>
      <dgm:spPr/>
    </dgm:pt>
    <dgm:pt modelId="{8BEE4315-C46D-4454-A475-7964455C0FFE}" type="pres">
      <dgm:prSet presAssocID="{771E4911-CA95-4AEC-B128-EF6CE5290692}" presName="conn2-1" presStyleLbl="parChTrans1D3" presStyleIdx="1" presStyleCnt="7"/>
      <dgm:spPr/>
    </dgm:pt>
    <dgm:pt modelId="{8A134663-0835-4E11-AFC8-27E1B1316CCA}" type="pres">
      <dgm:prSet presAssocID="{771E4911-CA95-4AEC-B128-EF6CE5290692}" presName="connTx" presStyleLbl="parChTrans1D3" presStyleIdx="1" presStyleCnt="7"/>
      <dgm:spPr/>
    </dgm:pt>
    <dgm:pt modelId="{41EAA9D1-20C7-4AF3-98B0-21BDEABF27D7}" type="pres">
      <dgm:prSet presAssocID="{90CC743B-AA22-4907-8ECE-3144DE280C06}" presName="root2" presStyleCnt="0"/>
      <dgm:spPr/>
    </dgm:pt>
    <dgm:pt modelId="{088DF623-1164-44E7-BFC4-3A923A9DBF28}" type="pres">
      <dgm:prSet presAssocID="{90CC743B-AA22-4907-8ECE-3144DE280C06}" presName="LevelTwoTextNode" presStyleLbl="node3" presStyleIdx="1" presStyleCnt="7">
        <dgm:presLayoutVars>
          <dgm:chPref val="3"/>
        </dgm:presLayoutVars>
      </dgm:prSet>
      <dgm:spPr/>
    </dgm:pt>
    <dgm:pt modelId="{2AF58777-1CF4-4798-BCC1-F657BB95573E}" type="pres">
      <dgm:prSet presAssocID="{90CC743B-AA22-4907-8ECE-3144DE280C06}" presName="level3hierChild" presStyleCnt="0"/>
      <dgm:spPr/>
    </dgm:pt>
    <dgm:pt modelId="{29EAAC38-9DCD-495F-BD6B-5E9D99BA37CD}" type="pres">
      <dgm:prSet presAssocID="{E5149E32-EE67-4417-9AEB-454345A79CBA}" presName="conn2-1" presStyleLbl="parChTrans1D4" presStyleIdx="0" presStyleCnt="4"/>
      <dgm:spPr/>
    </dgm:pt>
    <dgm:pt modelId="{C8B5965C-947A-43F7-AC8F-39DB1E5C9AEE}" type="pres">
      <dgm:prSet presAssocID="{E5149E32-EE67-4417-9AEB-454345A79CBA}" presName="connTx" presStyleLbl="parChTrans1D4" presStyleIdx="0" presStyleCnt="4"/>
      <dgm:spPr/>
    </dgm:pt>
    <dgm:pt modelId="{3207C9A3-6DEF-4B0B-B58B-F91614436992}" type="pres">
      <dgm:prSet presAssocID="{8C49E65A-1222-420F-BB23-BDEF28556996}" presName="root2" presStyleCnt="0"/>
      <dgm:spPr/>
    </dgm:pt>
    <dgm:pt modelId="{06B5EF77-4F83-4705-9B46-BCF0CF84B6FC}" type="pres">
      <dgm:prSet presAssocID="{8C49E65A-1222-420F-BB23-BDEF28556996}" presName="LevelTwoTextNode" presStyleLbl="node4" presStyleIdx="0" presStyleCnt="4" custScaleX="186880">
        <dgm:presLayoutVars>
          <dgm:chPref val="3"/>
        </dgm:presLayoutVars>
      </dgm:prSet>
      <dgm:spPr/>
    </dgm:pt>
    <dgm:pt modelId="{E71B64D4-210E-4CD1-B726-3D4E7F0A3438}" type="pres">
      <dgm:prSet presAssocID="{8C49E65A-1222-420F-BB23-BDEF28556996}" presName="level3hierChild" presStyleCnt="0"/>
      <dgm:spPr/>
    </dgm:pt>
    <dgm:pt modelId="{17AB6F64-3092-4544-BB66-AACF7E358B4D}" type="pres">
      <dgm:prSet presAssocID="{55C21CBB-0214-4A0D-80D5-49BDD2BAF78F}" presName="conn2-1" presStyleLbl="parChTrans1D4" presStyleIdx="1" presStyleCnt="4"/>
      <dgm:spPr/>
    </dgm:pt>
    <dgm:pt modelId="{4A2A50D0-0DC1-41BA-8AFF-AA33406894D1}" type="pres">
      <dgm:prSet presAssocID="{55C21CBB-0214-4A0D-80D5-49BDD2BAF78F}" presName="connTx" presStyleLbl="parChTrans1D4" presStyleIdx="1" presStyleCnt="4"/>
      <dgm:spPr/>
    </dgm:pt>
    <dgm:pt modelId="{CCA686DF-36FE-421F-A701-E279441E75A7}" type="pres">
      <dgm:prSet presAssocID="{8975B193-4E25-484F-9352-F0DD4578F4F7}" presName="root2" presStyleCnt="0"/>
      <dgm:spPr/>
    </dgm:pt>
    <dgm:pt modelId="{86177C3A-CB3E-41A4-8C96-C8652B760094}" type="pres">
      <dgm:prSet presAssocID="{8975B193-4E25-484F-9352-F0DD4578F4F7}" presName="LevelTwoTextNode" presStyleLbl="node4" presStyleIdx="1" presStyleCnt="4" custScaleX="186880">
        <dgm:presLayoutVars>
          <dgm:chPref val="3"/>
        </dgm:presLayoutVars>
      </dgm:prSet>
      <dgm:spPr/>
    </dgm:pt>
    <dgm:pt modelId="{B44A5F58-E9F5-45A5-B177-EF986C080482}" type="pres">
      <dgm:prSet presAssocID="{8975B193-4E25-484F-9352-F0DD4578F4F7}" presName="level3hierChild" presStyleCnt="0"/>
      <dgm:spPr/>
    </dgm:pt>
    <dgm:pt modelId="{BF7B9714-3BA5-4A48-ADEC-0D9688E1C6B3}" type="pres">
      <dgm:prSet presAssocID="{42CE999B-7585-49F8-A498-E630C48ADB51}" presName="conn2-1" presStyleLbl="parChTrans1D4" presStyleIdx="2" presStyleCnt="4"/>
      <dgm:spPr/>
    </dgm:pt>
    <dgm:pt modelId="{965967ED-D716-4E5B-A27B-638AE4AD8719}" type="pres">
      <dgm:prSet presAssocID="{42CE999B-7585-49F8-A498-E630C48ADB51}" presName="connTx" presStyleLbl="parChTrans1D4" presStyleIdx="2" presStyleCnt="4"/>
      <dgm:spPr/>
    </dgm:pt>
    <dgm:pt modelId="{D411BBE5-9CCC-4F9A-9F73-DFD05F96ED10}" type="pres">
      <dgm:prSet presAssocID="{ADB4D462-4A6B-4C09-B375-F52F4DAC303A}" presName="root2" presStyleCnt="0"/>
      <dgm:spPr/>
    </dgm:pt>
    <dgm:pt modelId="{B3AE0275-F040-4B83-95AF-7CE14335F6D7}" type="pres">
      <dgm:prSet presAssocID="{ADB4D462-4A6B-4C09-B375-F52F4DAC303A}" presName="LevelTwoTextNode" presStyleLbl="node4" presStyleIdx="2" presStyleCnt="4" custScaleX="186880">
        <dgm:presLayoutVars>
          <dgm:chPref val="3"/>
        </dgm:presLayoutVars>
      </dgm:prSet>
      <dgm:spPr/>
    </dgm:pt>
    <dgm:pt modelId="{C5509BBC-ADFF-4215-A240-1AB569969141}" type="pres">
      <dgm:prSet presAssocID="{ADB4D462-4A6B-4C09-B375-F52F4DAC303A}" presName="level3hierChild" presStyleCnt="0"/>
      <dgm:spPr/>
    </dgm:pt>
    <dgm:pt modelId="{C8C16BE1-F39F-4178-9B4C-E9258E3EE68D}" type="pres">
      <dgm:prSet presAssocID="{65AC3BAB-8C1B-4335-BB7F-743FD86A6387}" presName="conn2-1" presStyleLbl="parChTrans1D2" presStyleIdx="1" presStyleCnt="6"/>
      <dgm:spPr/>
    </dgm:pt>
    <dgm:pt modelId="{AA0DB958-2E24-4175-8599-0FF314CFC24E}" type="pres">
      <dgm:prSet presAssocID="{65AC3BAB-8C1B-4335-BB7F-743FD86A6387}" presName="connTx" presStyleLbl="parChTrans1D2" presStyleIdx="1" presStyleCnt="6"/>
      <dgm:spPr/>
    </dgm:pt>
    <dgm:pt modelId="{7F6673C0-B606-4D10-9F50-E16ED542AB01}" type="pres">
      <dgm:prSet presAssocID="{D781185F-7AA9-4E61-852A-ADC4984592EE}" presName="root2" presStyleCnt="0"/>
      <dgm:spPr/>
    </dgm:pt>
    <dgm:pt modelId="{E09EEACD-6340-418B-8883-5259097057DF}" type="pres">
      <dgm:prSet presAssocID="{D781185F-7AA9-4E61-852A-ADC4984592EE}" presName="LevelTwoTextNode" presStyleLbl="node2" presStyleIdx="1" presStyleCnt="6">
        <dgm:presLayoutVars>
          <dgm:chPref val="3"/>
        </dgm:presLayoutVars>
      </dgm:prSet>
      <dgm:spPr/>
    </dgm:pt>
    <dgm:pt modelId="{0D9D5D5B-E7DE-4A70-95EB-8D82970AD826}" type="pres">
      <dgm:prSet presAssocID="{D781185F-7AA9-4E61-852A-ADC4984592EE}" presName="level3hierChild" presStyleCnt="0"/>
      <dgm:spPr/>
    </dgm:pt>
    <dgm:pt modelId="{55CD5D8D-B9C3-4C51-B011-9D2438171304}" type="pres">
      <dgm:prSet presAssocID="{3CF9EDE9-9EB1-4FC8-BA63-746E67D417CA}" presName="conn2-1" presStyleLbl="parChTrans1D3" presStyleIdx="2" presStyleCnt="7"/>
      <dgm:spPr/>
    </dgm:pt>
    <dgm:pt modelId="{1AB135A1-5D7C-41B4-BA34-88AA43435913}" type="pres">
      <dgm:prSet presAssocID="{3CF9EDE9-9EB1-4FC8-BA63-746E67D417CA}" presName="connTx" presStyleLbl="parChTrans1D3" presStyleIdx="2" presStyleCnt="7"/>
      <dgm:spPr/>
    </dgm:pt>
    <dgm:pt modelId="{6D207C42-18FC-43E3-9D4E-1ED7DEBB8603}" type="pres">
      <dgm:prSet presAssocID="{9308E372-90BD-4956-99EC-47164B3B3453}" presName="root2" presStyleCnt="0"/>
      <dgm:spPr/>
    </dgm:pt>
    <dgm:pt modelId="{48FAF5E3-E7A9-47B8-A452-823217498A1F}" type="pres">
      <dgm:prSet presAssocID="{9308E372-90BD-4956-99EC-47164B3B3453}" presName="LevelTwoTextNode" presStyleLbl="node3" presStyleIdx="2" presStyleCnt="7">
        <dgm:presLayoutVars>
          <dgm:chPref val="3"/>
        </dgm:presLayoutVars>
      </dgm:prSet>
      <dgm:spPr/>
    </dgm:pt>
    <dgm:pt modelId="{CC2C7F92-6EAB-41FE-B336-40459DEEE961}" type="pres">
      <dgm:prSet presAssocID="{9308E372-90BD-4956-99EC-47164B3B3453}" presName="level3hierChild" presStyleCnt="0"/>
      <dgm:spPr/>
    </dgm:pt>
    <dgm:pt modelId="{419158A6-11F3-4AA7-9373-038841D13578}" type="pres">
      <dgm:prSet presAssocID="{DFADAF5F-6885-4CC3-99AA-AD61BA9B9FBB}" presName="conn2-1" presStyleLbl="parChTrans1D4" presStyleIdx="3" presStyleCnt="4"/>
      <dgm:spPr/>
    </dgm:pt>
    <dgm:pt modelId="{50E3BD56-EFF1-4895-B3F1-C8A7712D3FB8}" type="pres">
      <dgm:prSet presAssocID="{DFADAF5F-6885-4CC3-99AA-AD61BA9B9FBB}" presName="connTx" presStyleLbl="parChTrans1D4" presStyleIdx="3" presStyleCnt="4"/>
      <dgm:spPr/>
    </dgm:pt>
    <dgm:pt modelId="{930BA304-509A-44AE-B4E3-308B90CC784A}" type="pres">
      <dgm:prSet presAssocID="{53E851E0-9512-4A8F-A36A-C2BCCB558911}" presName="root2" presStyleCnt="0"/>
      <dgm:spPr/>
    </dgm:pt>
    <dgm:pt modelId="{27487CFD-D33E-4D56-8E6C-EEF5270DB50D}" type="pres">
      <dgm:prSet presAssocID="{53E851E0-9512-4A8F-A36A-C2BCCB558911}" presName="LevelTwoTextNode" presStyleLbl="node4" presStyleIdx="3" presStyleCnt="4">
        <dgm:presLayoutVars>
          <dgm:chPref val="3"/>
        </dgm:presLayoutVars>
      </dgm:prSet>
      <dgm:spPr/>
    </dgm:pt>
    <dgm:pt modelId="{047087E4-4784-4A26-84D3-2A2085DEBE1B}" type="pres">
      <dgm:prSet presAssocID="{53E851E0-9512-4A8F-A36A-C2BCCB558911}" presName="level3hierChild" presStyleCnt="0"/>
      <dgm:spPr/>
    </dgm:pt>
    <dgm:pt modelId="{AFA5C2DA-76C7-4A9C-8AB4-F31A12B80DB0}" type="pres">
      <dgm:prSet presAssocID="{BE389925-0F4A-4A18-966B-05C4AB722B66}" presName="conn2-1" presStyleLbl="parChTrans1D2" presStyleIdx="2" presStyleCnt="6"/>
      <dgm:spPr/>
    </dgm:pt>
    <dgm:pt modelId="{6200687E-2FCF-4BDB-BBF0-135C2DD6273C}" type="pres">
      <dgm:prSet presAssocID="{BE389925-0F4A-4A18-966B-05C4AB722B66}" presName="connTx" presStyleLbl="parChTrans1D2" presStyleIdx="2" presStyleCnt="6"/>
      <dgm:spPr/>
    </dgm:pt>
    <dgm:pt modelId="{B62C01F2-09E4-4BBA-9727-3638129A5D86}" type="pres">
      <dgm:prSet presAssocID="{68AD1CB9-886F-47BE-89E2-00C0427A08F1}" presName="root2" presStyleCnt="0"/>
      <dgm:spPr/>
    </dgm:pt>
    <dgm:pt modelId="{E5939DDF-594D-441F-B683-41B64F7E4780}" type="pres">
      <dgm:prSet presAssocID="{68AD1CB9-886F-47BE-89E2-00C0427A08F1}" presName="LevelTwoTextNode" presStyleLbl="node2" presStyleIdx="2" presStyleCnt="6">
        <dgm:presLayoutVars>
          <dgm:chPref val="3"/>
        </dgm:presLayoutVars>
      </dgm:prSet>
      <dgm:spPr/>
    </dgm:pt>
    <dgm:pt modelId="{1F25943F-3AB4-4BCA-9C8B-A6087C2D5477}" type="pres">
      <dgm:prSet presAssocID="{68AD1CB9-886F-47BE-89E2-00C0427A08F1}" presName="level3hierChild" presStyleCnt="0"/>
      <dgm:spPr/>
    </dgm:pt>
    <dgm:pt modelId="{1FDB9498-3122-4020-8A99-2124E8F3DFA0}" type="pres">
      <dgm:prSet presAssocID="{72E39F73-28A8-4C52-A463-B5DC117EB56E}" presName="conn2-1" presStyleLbl="parChTrans1D3" presStyleIdx="3" presStyleCnt="7"/>
      <dgm:spPr/>
    </dgm:pt>
    <dgm:pt modelId="{F66F6720-6936-49B5-B5FA-0824EC1D6B77}" type="pres">
      <dgm:prSet presAssocID="{72E39F73-28A8-4C52-A463-B5DC117EB56E}" presName="connTx" presStyleLbl="parChTrans1D3" presStyleIdx="3" presStyleCnt="7"/>
      <dgm:spPr/>
    </dgm:pt>
    <dgm:pt modelId="{4330418E-E1B1-4E1E-9A35-5B7E765F727B}" type="pres">
      <dgm:prSet presAssocID="{F8723550-FD23-4969-8BCE-5766D7A40946}" presName="root2" presStyleCnt="0"/>
      <dgm:spPr/>
    </dgm:pt>
    <dgm:pt modelId="{E0804CAA-ADF7-408B-8933-6342F17A03BF}" type="pres">
      <dgm:prSet presAssocID="{F8723550-FD23-4969-8BCE-5766D7A40946}" presName="LevelTwoTextNode" presStyleLbl="node3" presStyleIdx="3" presStyleCnt="7">
        <dgm:presLayoutVars>
          <dgm:chPref val="3"/>
        </dgm:presLayoutVars>
      </dgm:prSet>
      <dgm:spPr/>
    </dgm:pt>
    <dgm:pt modelId="{FDB2CFB4-141A-4A66-B2A1-3F0AD0F3A943}" type="pres">
      <dgm:prSet presAssocID="{F8723550-FD23-4969-8BCE-5766D7A40946}" presName="level3hierChild" presStyleCnt="0"/>
      <dgm:spPr/>
    </dgm:pt>
    <dgm:pt modelId="{8ACFE476-BEAF-4E68-9E22-880871FA4DEA}" type="pres">
      <dgm:prSet presAssocID="{E63D6AD0-28F4-480F-8E97-4D0A9143ED3B}" presName="conn2-1" presStyleLbl="parChTrans1D2" presStyleIdx="3" presStyleCnt="6"/>
      <dgm:spPr/>
    </dgm:pt>
    <dgm:pt modelId="{1A66EF9B-E854-4F8D-B7D9-95555544A881}" type="pres">
      <dgm:prSet presAssocID="{E63D6AD0-28F4-480F-8E97-4D0A9143ED3B}" presName="connTx" presStyleLbl="parChTrans1D2" presStyleIdx="3" presStyleCnt="6"/>
      <dgm:spPr/>
    </dgm:pt>
    <dgm:pt modelId="{3F5D8B14-BFC0-4494-88D2-C1B49706D3A1}" type="pres">
      <dgm:prSet presAssocID="{AD7A0B61-2BFC-4E5C-9F16-FD1948F8E651}" presName="root2" presStyleCnt="0"/>
      <dgm:spPr/>
    </dgm:pt>
    <dgm:pt modelId="{9A695CAA-96B8-4C67-8ADC-FE3C5CF4AEA9}" type="pres">
      <dgm:prSet presAssocID="{AD7A0B61-2BFC-4E5C-9F16-FD1948F8E651}" presName="LevelTwoTextNode" presStyleLbl="node2" presStyleIdx="3" presStyleCnt="6">
        <dgm:presLayoutVars>
          <dgm:chPref val="3"/>
        </dgm:presLayoutVars>
      </dgm:prSet>
      <dgm:spPr/>
    </dgm:pt>
    <dgm:pt modelId="{66ABC6EB-C33E-4EA2-AE0E-436EF54B6286}" type="pres">
      <dgm:prSet presAssocID="{AD7A0B61-2BFC-4E5C-9F16-FD1948F8E651}" presName="level3hierChild" presStyleCnt="0"/>
      <dgm:spPr/>
    </dgm:pt>
    <dgm:pt modelId="{5F1765AF-CC28-400C-A0CF-91A5C5888E3E}" type="pres">
      <dgm:prSet presAssocID="{20F7B7EF-0249-460C-A5DC-9F7F6253F5F5}" presName="conn2-1" presStyleLbl="parChTrans1D3" presStyleIdx="4" presStyleCnt="7"/>
      <dgm:spPr/>
    </dgm:pt>
    <dgm:pt modelId="{751B8C71-B01F-417B-93F3-700FB0C4880B}" type="pres">
      <dgm:prSet presAssocID="{20F7B7EF-0249-460C-A5DC-9F7F6253F5F5}" presName="connTx" presStyleLbl="parChTrans1D3" presStyleIdx="4" presStyleCnt="7"/>
      <dgm:spPr/>
    </dgm:pt>
    <dgm:pt modelId="{F2036D0E-63B7-49A9-9E94-209CDA9CDA39}" type="pres">
      <dgm:prSet presAssocID="{78DD1E84-D5C0-441D-BCD1-6279098086AD}" presName="root2" presStyleCnt="0"/>
      <dgm:spPr/>
    </dgm:pt>
    <dgm:pt modelId="{7D0EB57B-23E4-433D-B302-3A8F1176305E}" type="pres">
      <dgm:prSet presAssocID="{78DD1E84-D5C0-441D-BCD1-6279098086AD}" presName="LevelTwoTextNode" presStyleLbl="node3" presStyleIdx="4" presStyleCnt="7">
        <dgm:presLayoutVars>
          <dgm:chPref val="3"/>
        </dgm:presLayoutVars>
      </dgm:prSet>
      <dgm:spPr/>
    </dgm:pt>
    <dgm:pt modelId="{C1A0F169-EC7B-467C-B5A7-54B6A435C686}" type="pres">
      <dgm:prSet presAssocID="{78DD1E84-D5C0-441D-BCD1-6279098086AD}" presName="level3hierChild" presStyleCnt="0"/>
      <dgm:spPr/>
    </dgm:pt>
    <dgm:pt modelId="{3C203BEB-F216-4A2C-8DFB-F1EFBDA3967A}" type="pres">
      <dgm:prSet presAssocID="{890C9F9F-A882-4B98-8D9C-B302FEEEC60D}" presName="conn2-1" presStyleLbl="parChTrans1D2" presStyleIdx="4" presStyleCnt="6"/>
      <dgm:spPr/>
    </dgm:pt>
    <dgm:pt modelId="{30FB825C-9666-42E9-B188-4810FD1AE19C}" type="pres">
      <dgm:prSet presAssocID="{890C9F9F-A882-4B98-8D9C-B302FEEEC60D}" presName="connTx" presStyleLbl="parChTrans1D2" presStyleIdx="4" presStyleCnt="6"/>
      <dgm:spPr/>
    </dgm:pt>
    <dgm:pt modelId="{D25E8A5B-FFD4-49F6-8C2D-9CF1F6B6DAC6}" type="pres">
      <dgm:prSet presAssocID="{9FF538EC-6E6D-4BBF-8934-5D250220F050}" presName="root2" presStyleCnt="0"/>
      <dgm:spPr/>
    </dgm:pt>
    <dgm:pt modelId="{D6D4613F-A329-483B-85CC-7A428AC26B82}" type="pres">
      <dgm:prSet presAssocID="{9FF538EC-6E6D-4BBF-8934-5D250220F050}" presName="LevelTwoTextNode" presStyleLbl="node2" presStyleIdx="4" presStyleCnt="6">
        <dgm:presLayoutVars>
          <dgm:chPref val="3"/>
        </dgm:presLayoutVars>
      </dgm:prSet>
      <dgm:spPr/>
    </dgm:pt>
    <dgm:pt modelId="{4EC514A9-9614-4130-B01C-8CC1A78E824D}" type="pres">
      <dgm:prSet presAssocID="{9FF538EC-6E6D-4BBF-8934-5D250220F050}" presName="level3hierChild" presStyleCnt="0"/>
      <dgm:spPr/>
    </dgm:pt>
    <dgm:pt modelId="{45C14908-EB5E-45C7-9F35-413D2C60F19D}" type="pres">
      <dgm:prSet presAssocID="{06C29C9D-4BF7-485F-B008-C1717139FE5E}" presName="conn2-1" presStyleLbl="parChTrans1D3" presStyleIdx="5" presStyleCnt="7"/>
      <dgm:spPr/>
    </dgm:pt>
    <dgm:pt modelId="{A316C269-4293-437A-A374-7A97DDFD8A3C}" type="pres">
      <dgm:prSet presAssocID="{06C29C9D-4BF7-485F-B008-C1717139FE5E}" presName="connTx" presStyleLbl="parChTrans1D3" presStyleIdx="5" presStyleCnt="7"/>
      <dgm:spPr/>
    </dgm:pt>
    <dgm:pt modelId="{B69792F1-9D4F-4D9C-B205-2341FBCD5B3F}" type="pres">
      <dgm:prSet presAssocID="{4B0D0545-2204-4C2C-94AA-6943318D6CBF}" presName="root2" presStyleCnt="0"/>
      <dgm:spPr/>
    </dgm:pt>
    <dgm:pt modelId="{552E59D9-CA25-4F96-BB87-3834251C98F2}" type="pres">
      <dgm:prSet presAssocID="{4B0D0545-2204-4C2C-94AA-6943318D6CBF}" presName="LevelTwoTextNode" presStyleLbl="node3" presStyleIdx="5" presStyleCnt="7">
        <dgm:presLayoutVars>
          <dgm:chPref val="3"/>
        </dgm:presLayoutVars>
      </dgm:prSet>
      <dgm:spPr/>
    </dgm:pt>
    <dgm:pt modelId="{D34B69F7-DAF0-4CAF-8F1A-4B34BCCAEA24}" type="pres">
      <dgm:prSet presAssocID="{4B0D0545-2204-4C2C-94AA-6943318D6CBF}" presName="level3hierChild" presStyleCnt="0"/>
      <dgm:spPr/>
    </dgm:pt>
    <dgm:pt modelId="{7D063C58-3D64-4618-9EEB-D40147B111D4}" type="pres">
      <dgm:prSet presAssocID="{933D950B-9B98-4A24-8CFD-A9071ED7810B}" presName="conn2-1" presStyleLbl="parChTrans1D2" presStyleIdx="5" presStyleCnt="6"/>
      <dgm:spPr/>
    </dgm:pt>
    <dgm:pt modelId="{C16B740E-AF37-4700-89B7-35FBA0663C60}" type="pres">
      <dgm:prSet presAssocID="{933D950B-9B98-4A24-8CFD-A9071ED7810B}" presName="connTx" presStyleLbl="parChTrans1D2" presStyleIdx="5" presStyleCnt="6"/>
      <dgm:spPr/>
    </dgm:pt>
    <dgm:pt modelId="{CEC4FC0E-E3A4-4B93-9314-A5BE25F0698E}" type="pres">
      <dgm:prSet presAssocID="{39911B42-B53F-482F-971B-8229716B021A}" presName="root2" presStyleCnt="0"/>
      <dgm:spPr/>
    </dgm:pt>
    <dgm:pt modelId="{17007BB3-A766-4B7B-8419-2AD8C7BE2498}" type="pres">
      <dgm:prSet presAssocID="{39911B42-B53F-482F-971B-8229716B021A}" presName="LevelTwoTextNode" presStyleLbl="node2" presStyleIdx="5" presStyleCnt="6">
        <dgm:presLayoutVars>
          <dgm:chPref val="3"/>
        </dgm:presLayoutVars>
      </dgm:prSet>
      <dgm:spPr/>
    </dgm:pt>
    <dgm:pt modelId="{F16A0C01-EECF-492F-8C5C-9049857B3DF7}" type="pres">
      <dgm:prSet presAssocID="{39911B42-B53F-482F-971B-8229716B021A}" presName="level3hierChild" presStyleCnt="0"/>
      <dgm:spPr/>
    </dgm:pt>
    <dgm:pt modelId="{FC2CFAC4-12BF-4B7A-8535-D08249EDB7CC}" type="pres">
      <dgm:prSet presAssocID="{5172F739-A0BD-4E99-9049-74A1DFE05419}" presName="conn2-1" presStyleLbl="parChTrans1D3" presStyleIdx="6" presStyleCnt="7"/>
      <dgm:spPr/>
    </dgm:pt>
    <dgm:pt modelId="{98441938-3A1B-40B5-953E-55966D6BD248}" type="pres">
      <dgm:prSet presAssocID="{5172F739-A0BD-4E99-9049-74A1DFE05419}" presName="connTx" presStyleLbl="parChTrans1D3" presStyleIdx="6" presStyleCnt="7"/>
      <dgm:spPr/>
    </dgm:pt>
    <dgm:pt modelId="{5D0DEFF1-0548-44E4-946E-4D09BACEA28A}" type="pres">
      <dgm:prSet presAssocID="{A51DCC70-B4BC-417F-9D8C-4376B90E4522}" presName="root2" presStyleCnt="0"/>
      <dgm:spPr/>
    </dgm:pt>
    <dgm:pt modelId="{02D7AA76-1255-40BA-BD55-98A764C97750}" type="pres">
      <dgm:prSet presAssocID="{A51DCC70-B4BC-417F-9D8C-4376B90E4522}" presName="LevelTwoTextNode" presStyleLbl="node3" presStyleIdx="6" presStyleCnt="7">
        <dgm:presLayoutVars>
          <dgm:chPref val="3"/>
        </dgm:presLayoutVars>
      </dgm:prSet>
      <dgm:spPr/>
    </dgm:pt>
    <dgm:pt modelId="{732A8E88-9434-4324-B1C8-4FE06685C0A8}" type="pres">
      <dgm:prSet presAssocID="{A51DCC70-B4BC-417F-9D8C-4376B90E4522}" presName="level3hierChild" presStyleCnt="0"/>
      <dgm:spPr/>
    </dgm:pt>
  </dgm:ptLst>
  <dgm:cxnLst>
    <dgm:cxn modelId="{712E1D01-D730-48E0-A59B-38E0DD378411}" type="presOf" srcId="{65AC3BAB-8C1B-4335-BB7F-743FD86A6387}" destId="{AA0DB958-2E24-4175-8599-0FF314CFC24E}" srcOrd="1" destOrd="0" presId="urn:microsoft.com/office/officeart/2005/8/layout/hierarchy2"/>
    <dgm:cxn modelId="{B2495401-E8F3-4D25-86E6-9B5916403A7C}" type="presOf" srcId="{08807D66-D076-4FEA-AAB1-AC4452E3A27D}" destId="{3646E6E9-6927-47B2-8671-549AE7A08016}" srcOrd="0" destOrd="0" presId="urn:microsoft.com/office/officeart/2005/8/layout/hierarchy2"/>
    <dgm:cxn modelId="{C3FDBA03-BB24-47DC-A14A-3C33677A2ABE}" type="presOf" srcId="{45917148-7CB5-4E75-865F-3DF9544268D9}" destId="{4615198A-69CA-4C11-8D2E-15FAE9CB38CF}" srcOrd="0" destOrd="0" presId="urn:microsoft.com/office/officeart/2005/8/layout/hierarchy2"/>
    <dgm:cxn modelId="{26E55909-0A25-4B23-B559-E6CD0C9DBAA2}" type="presOf" srcId="{E5149E32-EE67-4417-9AEB-454345A79CBA}" destId="{29EAAC38-9DCD-495F-BD6B-5E9D99BA37CD}" srcOrd="0" destOrd="0" presId="urn:microsoft.com/office/officeart/2005/8/layout/hierarchy2"/>
    <dgm:cxn modelId="{A757CD09-7DA5-4A06-B518-8AE8303C4792}" srcId="{9FF538EC-6E6D-4BBF-8934-5D250220F050}" destId="{4B0D0545-2204-4C2C-94AA-6943318D6CBF}" srcOrd="0" destOrd="0" parTransId="{06C29C9D-4BF7-485F-B008-C1717139FE5E}" sibTransId="{F8AFFEF1-010D-4309-91C3-609187A88663}"/>
    <dgm:cxn modelId="{666E330C-4F77-494C-8D86-DEDFA8E39338}" type="presOf" srcId="{A51DCC70-B4BC-417F-9D8C-4376B90E4522}" destId="{02D7AA76-1255-40BA-BD55-98A764C97750}" srcOrd="0" destOrd="0" presId="urn:microsoft.com/office/officeart/2005/8/layout/hierarchy2"/>
    <dgm:cxn modelId="{B913DB11-F74F-42DD-954E-1A2023B92B51}" type="presOf" srcId="{20F7B7EF-0249-460C-A5DC-9F7F6253F5F5}" destId="{5F1765AF-CC28-400C-A0CF-91A5C5888E3E}" srcOrd="0" destOrd="0" presId="urn:microsoft.com/office/officeart/2005/8/layout/hierarchy2"/>
    <dgm:cxn modelId="{51D34513-AA6C-46C0-A739-CC92C39E3BAC}" type="presOf" srcId="{06C29C9D-4BF7-485F-B008-C1717139FE5E}" destId="{45C14908-EB5E-45C7-9F35-413D2C60F19D}" srcOrd="0" destOrd="0" presId="urn:microsoft.com/office/officeart/2005/8/layout/hierarchy2"/>
    <dgm:cxn modelId="{0B244817-4910-4031-A165-C2D0CDA35058}" srcId="{A6FA009E-CC78-4DF8-9FDC-E2C47DFB339C}" destId="{39911B42-B53F-482F-971B-8229716B021A}" srcOrd="5" destOrd="0" parTransId="{933D950B-9B98-4A24-8CFD-A9071ED7810B}" sibTransId="{4EAC8162-0B5F-464C-8F9B-4B2289C57BB1}"/>
    <dgm:cxn modelId="{1E34C81A-BB73-45ED-A15C-F38D224A82FA}" srcId="{90CC743B-AA22-4907-8ECE-3144DE280C06}" destId="{8C49E65A-1222-420F-BB23-BDEF28556996}" srcOrd="0" destOrd="0" parTransId="{E5149E32-EE67-4417-9AEB-454345A79CBA}" sibTransId="{00B7867F-568B-4036-BFBC-A1715F2834C4}"/>
    <dgm:cxn modelId="{05BD031F-B358-4B66-BC32-FA5AD3232657}" type="presOf" srcId="{65AC3BAB-8C1B-4335-BB7F-743FD86A6387}" destId="{C8C16BE1-F39F-4178-9B4C-E9258E3EE68D}" srcOrd="0" destOrd="0" presId="urn:microsoft.com/office/officeart/2005/8/layout/hierarchy2"/>
    <dgm:cxn modelId="{FC05BB21-2A9A-4601-89EC-BCDE57A47EBF}" srcId="{63DD0921-158C-4A19-921A-7E0BF9800111}" destId="{5DD75E11-0418-4EFB-93D2-A6DB9E6DD8B5}" srcOrd="0" destOrd="0" parTransId="{08807D66-D076-4FEA-AAB1-AC4452E3A27D}" sibTransId="{35DDBD26-7E61-4FCA-B681-4B49D0C3064B}"/>
    <dgm:cxn modelId="{63B5B723-F2B0-4B0C-930A-40A54FB70027}" srcId="{90CC743B-AA22-4907-8ECE-3144DE280C06}" destId="{ADB4D462-4A6B-4C09-B375-F52F4DAC303A}" srcOrd="2" destOrd="0" parTransId="{42CE999B-7585-49F8-A498-E630C48ADB51}" sibTransId="{882D9E49-7455-48B5-A28B-CD791C76E81B}"/>
    <dgm:cxn modelId="{A90D212A-012C-4CB3-80AB-702DE546250C}" type="presOf" srcId="{E63D6AD0-28F4-480F-8E97-4D0A9143ED3B}" destId="{8ACFE476-BEAF-4E68-9E22-880871FA4DEA}" srcOrd="0" destOrd="0" presId="urn:microsoft.com/office/officeart/2005/8/layout/hierarchy2"/>
    <dgm:cxn modelId="{BB92FA34-775D-44F2-A3B3-231DA78DFE7D}" type="presOf" srcId="{71F818EA-D568-44D8-81D9-8F66A649EBAC}" destId="{7742895E-84AC-4384-9699-8310DA314366}" srcOrd="1" destOrd="0" presId="urn:microsoft.com/office/officeart/2005/8/layout/hierarchy2"/>
    <dgm:cxn modelId="{18539F39-9467-4264-9D70-90729CFD910C}" type="presOf" srcId="{771E4911-CA95-4AEC-B128-EF6CE5290692}" destId="{8A134663-0835-4E11-AFC8-27E1B1316CCA}" srcOrd="1" destOrd="0" presId="urn:microsoft.com/office/officeart/2005/8/layout/hierarchy2"/>
    <dgm:cxn modelId="{4155905E-64D1-4BFF-8FF8-E15CC9EDE1BD}" type="presOf" srcId="{ADB4D462-4A6B-4C09-B375-F52F4DAC303A}" destId="{B3AE0275-F040-4B83-95AF-7CE14335F6D7}" srcOrd="0" destOrd="0" presId="urn:microsoft.com/office/officeart/2005/8/layout/hierarchy2"/>
    <dgm:cxn modelId="{D3990C5F-EDE6-4A8C-AAC6-423DECF72A31}" type="presOf" srcId="{72E39F73-28A8-4C52-A463-B5DC117EB56E}" destId="{1FDB9498-3122-4020-8A99-2124E8F3DFA0}" srcOrd="0" destOrd="0" presId="urn:microsoft.com/office/officeart/2005/8/layout/hierarchy2"/>
    <dgm:cxn modelId="{F2BEFF43-D105-44E8-AED6-AF3CBFC6F530}" type="presOf" srcId="{71F818EA-D568-44D8-81D9-8F66A649EBAC}" destId="{2D5BF884-2E51-410C-B69E-C3001FD454C0}" srcOrd="0" destOrd="0" presId="urn:microsoft.com/office/officeart/2005/8/layout/hierarchy2"/>
    <dgm:cxn modelId="{1A4E7564-FD94-48D7-B903-C367755E540F}" type="presOf" srcId="{53E851E0-9512-4A8F-A36A-C2BCCB558911}" destId="{27487CFD-D33E-4D56-8E6C-EEF5270DB50D}" srcOrd="0" destOrd="0" presId="urn:microsoft.com/office/officeart/2005/8/layout/hierarchy2"/>
    <dgm:cxn modelId="{A64D0767-D598-46A8-98D5-E822B4C75498}" type="presOf" srcId="{63DD0921-158C-4A19-921A-7E0BF9800111}" destId="{363CB1E2-B3DE-4821-87C2-804F2617EB24}" srcOrd="0" destOrd="0" presId="urn:microsoft.com/office/officeart/2005/8/layout/hierarchy2"/>
    <dgm:cxn modelId="{3806CA4A-0507-4E9D-8E5F-49D066B866F5}" type="presOf" srcId="{55C21CBB-0214-4A0D-80D5-49BDD2BAF78F}" destId="{4A2A50D0-0DC1-41BA-8AFF-AA33406894D1}" srcOrd="1" destOrd="0" presId="urn:microsoft.com/office/officeart/2005/8/layout/hierarchy2"/>
    <dgm:cxn modelId="{93ADAF4C-91C0-426E-A026-BAE5CD4D336C}" type="presOf" srcId="{42CE999B-7585-49F8-A498-E630C48ADB51}" destId="{BF7B9714-3BA5-4A48-ADEC-0D9688E1C6B3}" srcOrd="0" destOrd="0" presId="urn:microsoft.com/office/officeart/2005/8/layout/hierarchy2"/>
    <dgm:cxn modelId="{2D5A076D-66B9-4943-B4A9-74658323FCC2}" type="presOf" srcId="{90CC743B-AA22-4907-8ECE-3144DE280C06}" destId="{088DF623-1164-44E7-BFC4-3A923A9DBF28}" srcOrd="0" destOrd="0" presId="urn:microsoft.com/office/officeart/2005/8/layout/hierarchy2"/>
    <dgm:cxn modelId="{D6C4276E-F4EF-4530-9477-9719775221BE}" type="presOf" srcId="{890C9F9F-A882-4B98-8D9C-B302FEEEC60D}" destId="{30FB825C-9666-42E9-B188-4810FD1AE19C}" srcOrd="1" destOrd="0" presId="urn:microsoft.com/office/officeart/2005/8/layout/hierarchy2"/>
    <dgm:cxn modelId="{0F9B8850-2686-480B-A852-E32248479FBF}" srcId="{63DD0921-158C-4A19-921A-7E0BF9800111}" destId="{90CC743B-AA22-4907-8ECE-3144DE280C06}" srcOrd="1" destOrd="0" parTransId="{771E4911-CA95-4AEC-B128-EF6CE5290692}" sibTransId="{041209BE-50A3-4C74-8453-FA413FE6EA7C}"/>
    <dgm:cxn modelId="{E04DC850-A4BE-4B26-BE31-CAD362AC7709}" srcId="{39911B42-B53F-482F-971B-8229716B021A}" destId="{A51DCC70-B4BC-417F-9D8C-4376B90E4522}" srcOrd="0" destOrd="0" parTransId="{5172F739-A0BD-4E99-9049-74A1DFE05419}" sibTransId="{665BD983-13C5-4898-A038-F102264E30A3}"/>
    <dgm:cxn modelId="{57E9E670-0CE4-4809-9FCB-6FE0DAB5A51F}" type="presOf" srcId="{AD7A0B61-2BFC-4E5C-9F16-FD1948F8E651}" destId="{9A695CAA-96B8-4C67-8ADC-FE3C5CF4AEA9}" srcOrd="0" destOrd="0" presId="urn:microsoft.com/office/officeart/2005/8/layout/hierarchy2"/>
    <dgm:cxn modelId="{9B0B4A52-776D-4453-9020-4BAF0C63BC9B}" type="presOf" srcId="{9FF538EC-6E6D-4BBF-8934-5D250220F050}" destId="{D6D4613F-A329-483B-85CC-7A428AC26B82}" srcOrd="0" destOrd="0" presId="urn:microsoft.com/office/officeart/2005/8/layout/hierarchy2"/>
    <dgm:cxn modelId="{64975253-5162-4C1A-979A-8190AB377274}" type="presOf" srcId="{8975B193-4E25-484F-9352-F0DD4578F4F7}" destId="{86177C3A-CB3E-41A4-8C96-C8652B760094}" srcOrd="0" destOrd="0" presId="urn:microsoft.com/office/officeart/2005/8/layout/hierarchy2"/>
    <dgm:cxn modelId="{752E8873-07B7-4CBE-90D3-8A57EC5AF6A8}" type="presOf" srcId="{4B0D0545-2204-4C2C-94AA-6943318D6CBF}" destId="{552E59D9-CA25-4F96-BB87-3834251C98F2}" srcOrd="0" destOrd="0" presId="urn:microsoft.com/office/officeart/2005/8/layout/hierarchy2"/>
    <dgm:cxn modelId="{E2D2B573-197D-4EE0-8325-30195FF321C0}" type="presOf" srcId="{5172F739-A0BD-4E99-9049-74A1DFE05419}" destId="{FC2CFAC4-12BF-4B7A-8535-D08249EDB7CC}" srcOrd="0" destOrd="0" presId="urn:microsoft.com/office/officeart/2005/8/layout/hierarchy2"/>
    <dgm:cxn modelId="{8F4B4656-8BD8-44C0-BD4F-BB0F58962428}" type="presOf" srcId="{DFADAF5F-6885-4CC3-99AA-AD61BA9B9FBB}" destId="{50E3BD56-EFF1-4895-B3F1-C8A7712D3FB8}" srcOrd="1" destOrd="0" presId="urn:microsoft.com/office/officeart/2005/8/layout/hierarchy2"/>
    <dgm:cxn modelId="{3B68177F-7D73-4C54-8353-660114ED3BEB}" type="presOf" srcId="{9308E372-90BD-4956-99EC-47164B3B3453}" destId="{48FAF5E3-E7A9-47B8-A452-823217498A1F}" srcOrd="0" destOrd="0" presId="urn:microsoft.com/office/officeart/2005/8/layout/hierarchy2"/>
    <dgm:cxn modelId="{B4313D82-893C-4573-9587-387D2496450E}" type="presOf" srcId="{20F7B7EF-0249-460C-A5DC-9F7F6253F5F5}" destId="{751B8C71-B01F-417B-93F3-700FB0C4880B}" srcOrd="1" destOrd="0" presId="urn:microsoft.com/office/officeart/2005/8/layout/hierarchy2"/>
    <dgm:cxn modelId="{9BF04085-6B95-41A3-8BDA-2573FB9742A8}" srcId="{A6FA009E-CC78-4DF8-9FDC-E2C47DFB339C}" destId="{68AD1CB9-886F-47BE-89E2-00C0427A08F1}" srcOrd="2" destOrd="0" parTransId="{BE389925-0F4A-4A18-966B-05C4AB722B66}" sibTransId="{BA8A79D2-1902-43F1-BC03-5C567D9CB1BD}"/>
    <dgm:cxn modelId="{7572CA8A-6BE0-4DA2-9D2F-A5FED57131E6}" type="presOf" srcId="{BE389925-0F4A-4A18-966B-05C4AB722B66}" destId="{AFA5C2DA-76C7-4A9C-8AB4-F31A12B80DB0}" srcOrd="0" destOrd="0" presId="urn:microsoft.com/office/officeart/2005/8/layout/hierarchy2"/>
    <dgm:cxn modelId="{4191968E-B6C6-487D-BA79-9A7A0781EA86}" type="presOf" srcId="{DFADAF5F-6885-4CC3-99AA-AD61BA9B9FBB}" destId="{419158A6-11F3-4AA7-9373-038841D13578}" srcOrd="0" destOrd="0" presId="urn:microsoft.com/office/officeart/2005/8/layout/hierarchy2"/>
    <dgm:cxn modelId="{BDC70D90-0784-4653-AC0B-D9E07A843909}" type="presOf" srcId="{D781185F-7AA9-4E61-852A-ADC4984592EE}" destId="{E09EEACD-6340-418B-8883-5259097057DF}" srcOrd="0" destOrd="0" presId="urn:microsoft.com/office/officeart/2005/8/layout/hierarchy2"/>
    <dgm:cxn modelId="{CC2F5892-7666-4685-AC68-400F9012DF0C}" type="presOf" srcId="{E5149E32-EE67-4417-9AEB-454345A79CBA}" destId="{C8B5965C-947A-43F7-AC8F-39DB1E5C9AEE}" srcOrd="1" destOrd="0" presId="urn:microsoft.com/office/officeart/2005/8/layout/hierarchy2"/>
    <dgm:cxn modelId="{3210DE93-A8E8-43F7-A137-BEC18F7F1C68}" type="presOf" srcId="{06C29C9D-4BF7-485F-B008-C1717139FE5E}" destId="{A316C269-4293-437A-A374-7A97DDFD8A3C}" srcOrd="1" destOrd="0" presId="urn:microsoft.com/office/officeart/2005/8/layout/hierarchy2"/>
    <dgm:cxn modelId="{95A5E1A1-75F9-4923-91AE-042A7C4F9D94}" type="presOf" srcId="{BE389925-0F4A-4A18-966B-05C4AB722B66}" destId="{6200687E-2FCF-4BDB-BBF0-135C2DD6273C}" srcOrd="1" destOrd="0" presId="urn:microsoft.com/office/officeart/2005/8/layout/hierarchy2"/>
    <dgm:cxn modelId="{9F6D9AA2-B2BF-459E-B075-355EF5E385EE}" type="presOf" srcId="{F8723550-FD23-4969-8BCE-5766D7A40946}" destId="{E0804CAA-ADF7-408B-8933-6342F17A03BF}" srcOrd="0" destOrd="0" presId="urn:microsoft.com/office/officeart/2005/8/layout/hierarchy2"/>
    <dgm:cxn modelId="{08D2F6A4-6E9E-41CD-9513-9FDA69DF04ED}" srcId="{A6FA009E-CC78-4DF8-9FDC-E2C47DFB339C}" destId="{63DD0921-158C-4A19-921A-7E0BF9800111}" srcOrd="0" destOrd="0" parTransId="{71F818EA-D568-44D8-81D9-8F66A649EBAC}" sibTransId="{E990523A-58EF-4DD2-A7BA-9060B3CA1371}"/>
    <dgm:cxn modelId="{8B2BAEA6-BB7B-4504-975E-455BF395A094}" srcId="{AD7A0B61-2BFC-4E5C-9F16-FD1948F8E651}" destId="{78DD1E84-D5C0-441D-BCD1-6279098086AD}" srcOrd="0" destOrd="0" parTransId="{20F7B7EF-0249-460C-A5DC-9F7F6253F5F5}" sibTransId="{D8EB7003-F7EC-4F48-9632-81422FFA43B3}"/>
    <dgm:cxn modelId="{CC99EEA8-DCBE-4CA1-AC68-93024210AC25}" type="presOf" srcId="{933D950B-9B98-4A24-8CFD-A9071ED7810B}" destId="{C16B740E-AF37-4700-89B7-35FBA0663C60}" srcOrd="1" destOrd="0" presId="urn:microsoft.com/office/officeart/2005/8/layout/hierarchy2"/>
    <dgm:cxn modelId="{24EFB7A9-CBD0-420B-BB56-966C26780B6E}" type="presOf" srcId="{68AD1CB9-886F-47BE-89E2-00C0427A08F1}" destId="{E5939DDF-594D-441F-B683-41B64F7E4780}" srcOrd="0" destOrd="0" presId="urn:microsoft.com/office/officeart/2005/8/layout/hierarchy2"/>
    <dgm:cxn modelId="{52634FAE-519C-41A8-A9E7-D0C641D0957D}" type="presOf" srcId="{3CF9EDE9-9EB1-4FC8-BA63-746E67D417CA}" destId="{1AB135A1-5D7C-41B4-BA34-88AA43435913}" srcOrd="1" destOrd="0" presId="urn:microsoft.com/office/officeart/2005/8/layout/hierarchy2"/>
    <dgm:cxn modelId="{D9466FB6-8B06-4A1B-89EC-3F977AF30EE0}" srcId="{45917148-7CB5-4E75-865F-3DF9544268D9}" destId="{A6FA009E-CC78-4DF8-9FDC-E2C47DFB339C}" srcOrd="0" destOrd="0" parTransId="{FA2E96BA-37A1-4E4C-A775-AEF73E6124DC}" sibTransId="{D5B6B700-3E8B-43EF-8283-0B3EB7072B48}"/>
    <dgm:cxn modelId="{C05F9DB8-F41B-458F-884A-8DE2352460E4}" type="presOf" srcId="{933D950B-9B98-4A24-8CFD-A9071ED7810B}" destId="{7D063C58-3D64-4618-9EEB-D40147B111D4}" srcOrd="0" destOrd="0" presId="urn:microsoft.com/office/officeart/2005/8/layout/hierarchy2"/>
    <dgm:cxn modelId="{8B25ABBC-2001-4CEA-8D58-1990AAC32488}" srcId="{D781185F-7AA9-4E61-852A-ADC4984592EE}" destId="{9308E372-90BD-4956-99EC-47164B3B3453}" srcOrd="0" destOrd="0" parTransId="{3CF9EDE9-9EB1-4FC8-BA63-746E67D417CA}" sibTransId="{8A9AD970-3F22-4732-9CFE-D785577DF0CC}"/>
    <dgm:cxn modelId="{E1C937BE-0CE7-4B03-9859-67D22C3A25CA}" type="presOf" srcId="{771E4911-CA95-4AEC-B128-EF6CE5290692}" destId="{8BEE4315-C46D-4454-A475-7964455C0FFE}" srcOrd="0" destOrd="0" presId="urn:microsoft.com/office/officeart/2005/8/layout/hierarchy2"/>
    <dgm:cxn modelId="{496904C0-7474-4846-BA6C-D997CB285411}" srcId="{A6FA009E-CC78-4DF8-9FDC-E2C47DFB339C}" destId="{AD7A0B61-2BFC-4E5C-9F16-FD1948F8E651}" srcOrd="3" destOrd="0" parTransId="{E63D6AD0-28F4-480F-8E97-4D0A9143ED3B}" sibTransId="{27EF4843-AFD0-484B-9F24-C3AE0B66C8DA}"/>
    <dgm:cxn modelId="{CE708BC0-7AE6-4408-8656-A6CE8795978C}" type="presOf" srcId="{39911B42-B53F-482F-971B-8229716B021A}" destId="{17007BB3-A766-4B7B-8419-2AD8C7BE2498}" srcOrd="0" destOrd="0" presId="urn:microsoft.com/office/officeart/2005/8/layout/hierarchy2"/>
    <dgm:cxn modelId="{0B936BCB-A73B-4C82-9B53-98B551018EA7}" srcId="{9308E372-90BD-4956-99EC-47164B3B3453}" destId="{53E851E0-9512-4A8F-A36A-C2BCCB558911}" srcOrd="0" destOrd="0" parTransId="{DFADAF5F-6885-4CC3-99AA-AD61BA9B9FBB}" sibTransId="{A457AFCD-4503-4BD0-8370-1BCE27148893}"/>
    <dgm:cxn modelId="{309DF0CB-F634-4055-8296-C403DBDB6896}" type="presOf" srcId="{08807D66-D076-4FEA-AAB1-AC4452E3A27D}" destId="{05039D26-435E-4AB3-BD67-E8E8502CA2FE}" srcOrd="1" destOrd="0" presId="urn:microsoft.com/office/officeart/2005/8/layout/hierarchy2"/>
    <dgm:cxn modelId="{5B0DABCE-3334-4783-8DAF-464721C3BA90}" type="presOf" srcId="{8C49E65A-1222-420F-BB23-BDEF28556996}" destId="{06B5EF77-4F83-4705-9B46-BCF0CF84B6FC}" srcOrd="0" destOrd="0" presId="urn:microsoft.com/office/officeart/2005/8/layout/hierarchy2"/>
    <dgm:cxn modelId="{2DD032D7-C6A5-48B2-9C6B-05AF1A103C6E}" type="presOf" srcId="{E63D6AD0-28F4-480F-8E97-4D0A9143ED3B}" destId="{1A66EF9B-E854-4F8D-B7D9-95555544A881}" srcOrd="1" destOrd="0" presId="urn:microsoft.com/office/officeart/2005/8/layout/hierarchy2"/>
    <dgm:cxn modelId="{6964AEDA-50AD-4EE1-807C-194604E1A0C3}" srcId="{68AD1CB9-886F-47BE-89E2-00C0427A08F1}" destId="{F8723550-FD23-4969-8BCE-5766D7A40946}" srcOrd="0" destOrd="0" parTransId="{72E39F73-28A8-4C52-A463-B5DC117EB56E}" sibTransId="{00F660FB-D382-46CB-B900-FE7A6D07437B}"/>
    <dgm:cxn modelId="{302B4EE0-BC97-4D91-80A0-5E121E1C8EAE}" srcId="{A6FA009E-CC78-4DF8-9FDC-E2C47DFB339C}" destId="{9FF538EC-6E6D-4BBF-8934-5D250220F050}" srcOrd="4" destOrd="0" parTransId="{890C9F9F-A882-4B98-8D9C-B302FEEEC60D}" sibTransId="{40E5E78C-4096-442A-B3C4-F7F3CF263E40}"/>
    <dgm:cxn modelId="{B832B1E0-1E25-4559-8548-8194D810D857}" type="presOf" srcId="{72E39F73-28A8-4C52-A463-B5DC117EB56E}" destId="{F66F6720-6936-49B5-B5FA-0824EC1D6B77}" srcOrd="1" destOrd="0" presId="urn:microsoft.com/office/officeart/2005/8/layout/hierarchy2"/>
    <dgm:cxn modelId="{FA812EE1-6E43-4A4E-8A94-2392E0974C19}" type="presOf" srcId="{42CE999B-7585-49F8-A498-E630C48ADB51}" destId="{965967ED-D716-4E5B-A27B-638AE4AD8719}" srcOrd="1" destOrd="0" presId="urn:microsoft.com/office/officeart/2005/8/layout/hierarchy2"/>
    <dgm:cxn modelId="{D1EC4FE5-F4C5-4FDC-B880-9CF724C624DF}" type="presOf" srcId="{890C9F9F-A882-4B98-8D9C-B302FEEEC60D}" destId="{3C203BEB-F216-4A2C-8DFB-F1EFBDA3967A}" srcOrd="0" destOrd="0" presId="urn:microsoft.com/office/officeart/2005/8/layout/hierarchy2"/>
    <dgm:cxn modelId="{A20D33EE-679C-47FD-B876-0D1286909D3E}" type="presOf" srcId="{5DD75E11-0418-4EFB-93D2-A6DB9E6DD8B5}" destId="{68F1C8FA-745F-4967-A004-DAA9191E7E39}" srcOrd="0" destOrd="0" presId="urn:microsoft.com/office/officeart/2005/8/layout/hierarchy2"/>
    <dgm:cxn modelId="{164FE6EE-4A15-4E54-AEF1-4B639C57E82C}" type="presOf" srcId="{5172F739-A0BD-4E99-9049-74A1DFE05419}" destId="{98441938-3A1B-40B5-953E-55966D6BD248}" srcOrd="1" destOrd="0" presId="urn:microsoft.com/office/officeart/2005/8/layout/hierarchy2"/>
    <dgm:cxn modelId="{0FBA5BEF-05C1-4F5B-9947-501EB732380E}" type="presOf" srcId="{A6FA009E-CC78-4DF8-9FDC-E2C47DFB339C}" destId="{F6D6C37A-954E-4045-880A-C069A93747DE}" srcOrd="0" destOrd="0" presId="urn:microsoft.com/office/officeart/2005/8/layout/hierarchy2"/>
    <dgm:cxn modelId="{1CF6FCEF-5082-4473-A09A-8FD90846CD01}" srcId="{90CC743B-AA22-4907-8ECE-3144DE280C06}" destId="{8975B193-4E25-484F-9352-F0DD4578F4F7}" srcOrd="1" destOrd="0" parTransId="{55C21CBB-0214-4A0D-80D5-49BDD2BAF78F}" sibTransId="{162D253E-0206-477F-84F0-802FFF82CB1D}"/>
    <dgm:cxn modelId="{9C542EF6-DEC2-4E02-9479-2B6490622BB9}" type="presOf" srcId="{3CF9EDE9-9EB1-4FC8-BA63-746E67D417CA}" destId="{55CD5D8D-B9C3-4C51-B011-9D2438171304}" srcOrd="0" destOrd="0" presId="urn:microsoft.com/office/officeart/2005/8/layout/hierarchy2"/>
    <dgm:cxn modelId="{AA0B48F9-2AD3-469A-B0EA-C058BC0CD4D4}" type="presOf" srcId="{55C21CBB-0214-4A0D-80D5-49BDD2BAF78F}" destId="{17AB6F64-3092-4544-BB66-AACF7E358B4D}" srcOrd="0" destOrd="0" presId="urn:microsoft.com/office/officeart/2005/8/layout/hierarchy2"/>
    <dgm:cxn modelId="{CDEB48FA-CAAB-4BA2-9836-3411BC5A641B}" type="presOf" srcId="{78DD1E84-D5C0-441D-BCD1-6279098086AD}" destId="{7D0EB57B-23E4-433D-B302-3A8F1176305E}" srcOrd="0" destOrd="0" presId="urn:microsoft.com/office/officeart/2005/8/layout/hierarchy2"/>
    <dgm:cxn modelId="{CF436DFB-5878-474A-9A31-EDA711BDBAE3}" srcId="{A6FA009E-CC78-4DF8-9FDC-E2C47DFB339C}" destId="{D781185F-7AA9-4E61-852A-ADC4984592EE}" srcOrd="1" destOrd="0" parTransId="{65AC3BAB-8C1B-4335-BB7F-743FD86A6387}" sibTransId="{37C45EA9-5508-4176-A2C6-86F09ACFB9A2}"/>
    <dgm:cxn modelId="{8134315E-8F0C-4027-B77D-8901E51A747F}" type="presParOf" srcId="{4615198A-69CA-4C11-8D2E-15FAE9CB38CF}" destId="{BE5EAC4E-187E-4CEB-8A87-5F520A57EC06}" srcOrd="0" destOrd="0" presId="urn:microsoft.com/office/officeart/2005/8/layout/hierarchy2"/>
    <dgm:cxn modelId="{7AE48682-EB5A-4D58-B2A7-26B6D738CCE3}" type="presParOf" srcId="{BE5EAC4E-187E-4CEB-8A87-5F520A57EC06}" destId="{F6D6C37A-954E-4045-880A-C069A93747DE}" srcOrd="0" destOrd="0" presId="urn:microsoft.com/office/officeart/2005/8/layout/hierarchy2"/>
    <dgm:cxn modelId="{8A730F59-CBC9-4ADF-95AC-FF31C7103511}" type="presParOf" srcId="{BE5EAC4E-187E-4CEB-8A87-5F520A57EC06}" destId="{B6B66976-CC7A-4728-B71F-1A64E9FF5361}" srcOrd="1" destOrd="0" presId="urn:microsoft.com/office/officeart/2005/8/layout/hierarchy2"/>
    <dgm:cxn modelId="{C5679803-4211-4FB8-AC50-50F7829C3FE9}" type="presParOf" srcId="{B6B66976-CC7A-4728-B71F-1A64E9FF5361}" destId="{2D5BF884-2E51-410C-B69E-C3001FD454C0}" srcOrd="0" destOrd="0" presId="urn:microsoft.com/office/officeart/2005/8/layout/hierarchy2"/>
    <dgm:cxn modelId="{FA325179-2A26-4DC4-9E31-055D96D08CD5}" type="presParOf" srcId="{2D5BF884-2E51-410C-B69E-C3001FD454C0}" destId="{7742895E-84AC-4384-9699-8310DA314366}" srcOrd="0" destOrd="0" presId="urn:microsoft.com/office/officeart/2005/8/layout/hierarchy2"/>
    <dgm:cxn modelId="{84531133-8BF3-4918-BBC4-F7C2488712DB}" type="presParOf" srcId="{B6B66976-CC7A-4728-B71F-1A64E9FF5361}" destId="{6B8C9A85-EF74-4159-A309-56DD196D587D}" srcOrd="1" destOrd="0" presId="urn:microsoft.com/office/officeart/2005/8/layout/hierarchy2"/>
    <dgm:cxn modelId="{8A3ACC79-06F1-48EE-BE3E-33BA91E68967}" type="presParOf" srcId="{6B8C9A85-EF74-4159-A309-56DD196D587D}" destId="{363CB1E2-B3DE-4821-87C2-804F2617EB24}" srcOrd="0" destOrd="0" presId="urn:microsoft.com/office/officeart/2005/8/layout/hierarchy2"/>
    <dgm:cxn modelId="{4568177A-E204-482E-B0AC-8D15CA60D699}" type="presParOf" srcId="{6B8C9A85-EF74-4159-A309-56DD196D587D}" destId="{14360149-8C42-4F7F-BFFF-C1653B850EC6}" srcOrd="1" destOrd="0" presId="urn:microsoft.com/office/officeart/2005/8/layout/hierarchy2"/>
    <dgm:cxn modelId="{6EB4FB51-FDDD-456D-8C44-3B5A88DF518B}" type="presParOf" srcId="{14360149-8C42-4F7F-BFFF-C1653B850EC6}" destId="{3646E6E9-6927-47B2-8671-549AE7A08016}" srcOrd="0" destOrd="0" presId="urn:microsoft.com/office/officeart/2005/8/layout/hierarchy2"/>
    <dgm:cxn modelId="{D59FC189-64FD-4AF7-BFC5-7AA782039F46}" type="presParOf" srcId="{3646E6E9-6927-47B2-8671-549AE7A08016}" destId="{05039D26-435E-4AB3-BD67-E8E8502CA2FE}" srcOrd="0" destOrd="0" presId="urn:microsoft.com/office/officeart/2005/8/layout/hierarchy2"/>
    <dgm:cxn modelId="{4E0C7D00-85D4-4BC0-A331-DD86530DC49E}" type="presParOf" srcId="{14360149-8C42-4F7F-BFFF-C1653B850EC6}" destId="{5B3B08E0-0686-4D4D-BD67-01939F47A4A8}" srcOrd="1" destOrd="0" presId="urn:microsoft.com/office/officeart/2005/8/layout/hierarchy2"/>
    <dgm:cxn modelId="{7AA6DEDC-BF70-49AE-8AFE-49BC2152716D}" type="presParOf" srcId="{5B3B08E0-0686-4D4D-BD67-01939F47A4A8}" destId="{68F1C8FA-745F-4967-A004-DAA9191E7E39}" srcOrd="0" destOrd="0" presId="urn:microsoft.com/office/officeart/2005/8/layout/hierarchy2"/>
    <dgm:cxn modelId="{2D817370-A5C7-44A5-8996-5D70ED5E63FC}" type="presParOf" srcId="{5B3B08E0-0686-4D4D-BD67-01939F47A4A8}" destId="{EADE8270-7FED-4750-9F29-C5BE5513C45C}" srcOrd="1" destOrd="0" presId="urn:microsoft.com/office/officeart/2005/8/layout/hierarchy2"/>
    <dgm:cxn modelId="{EE662809-AC5D-40A0-AB59-4BF3E29F8DA2}" type="presParOf" srcId="{14360149-8C42-4F7F-BFFF-C1653B850EC6}" destId="{8BEE4315-C46D-4454-A475-7964455C0FFE}" srcOrd="2" destOrd="0" presId="urn:microsoft.com/office/officeart/2005/8/layout/hierarchy2"/>
    <dgm:cxn modelId="{02EBC2C4-3CDE-4D0A-B857-9A15677A5D94}" type="presParOf" srcId="{8BEE4315-C46D-4454-A475-7964455C0FFE}" destId="{8A134663-0835-4E11-AFC8-27E1B1316CCA}" srcOrd="0" destOrd="0" presId="urn:microsoft.com/office/officeart/2005/8/layout/hierarchy2"/>
    <dgm:cxn modelId="{C224CC33-78C1-42FA-90D9-5172D98EB6A9}" type="presParOf" srcId="{14360149-8C42-4F7F-BFFF-C1653B850EC6}" destId="{41EAA9D1-20C7-4AF3-98B0-21BDEABF27D7}" srcOrd="3" destOrd="0" presId="urn:microsoft.com/office/officeart/2005/8/layout/hierarchy2"/>
    <dgm:cxn modelId="{D1FE2326-896C-46DF-A710-1568F6DE5B52}" type="presParOf" srcId="{41EAA9D1-20C7-4AF3-98B0-21BDEABF27D7}" destId="{088DF623-1164-44E7-BFC4-3A923A9DBF28}" srcOrd="0" destOrd="0" presId="urn:microsoft.com/office/officeart/2005/8/layout/hierarchy2"/>
    <dgm:cxn modelId="{0DC3D5AA-F541-4F3D-9F8E-242CCBED0093}" type="presParOf" srcId="{41EAA9D1-20C7-4AF3-98B0-21BDEABF27D7}" destId="{2AF58777-1CF4-4798-BCC1-F657BB95573E}" srcOrd="1" destOrd="0" presId="urn:microsoft.com/office/officeart/2005/8/layout/hierarchy2"/>
    <dgm:cxn modelId="{D8804729-E0BB-4666-B7B1-79C33BD2523F}" type="presParOf" srcId="{2AF58777-1CF4-4798-BCC1-F657BB95573E}" destId="{29EAAC38-9DCD-495F-BD6B-5E9D99BA37CD}" srcOrd="0" destOrd="0" presId="urn:microsoft.com/office/officeart/2005/8/layout/hierarchy2"/>
    <dgm:cxn modelId="{DA46ED83-2B5F-49EE-9450-7C1398ECE2CF}" type="presParOf" srcId="{29EAAC38-9DCD-495F-BD6B-5E9D99BA37CD}" destId="{C8B5965C-947A-43F7-AC8F-39DB1E5C9AEE}" srcOrd="0" destOrd="0" presId="urn:microsoft.com/office/officeart/2005/8/layout/hierarchy2"/>
    <dgm:cxn modelId="{4EC70082-5309-46BB-ADD6-8D2A33FEFED1}" type="presParOf" srcId="{2AF58777-1CF4-4798-BCC1-F657BB95573E}" destId="{3207C9A3-6DEF-4B0B-B58B-F91614436992}" srcOrd="1" destOrd="0" presId="urn:microsoft.com/office/officeart/2005/8/layout/hierarchy2"/>
    <dgm:cxn modelId="{F34280D6-1100-47A1-945A-5398C44C1DF4}" type="presParOf" srcId="{3207C9A3-6DEF-4B0B-B58B-F91614436992}" destId="{06B5EF77-4F83-4705-9B46-BCF0CF84B6FC}" srcOrd="0" destOrd="0" presId="urn:microsoft.com/office/officeart/2005/8/layout/hierarchy2"/>
    <dgm:cxn modelId="{1BFD1EA0-1782-4457-ABEB-D705C30958AD}" type="presParOf" srcId="{3207C9A3-6DEF-4B0B-B58B-F91614436992}" destId="{E71B64D4-210E-4CD1-B726-3D4E7F0A3438}" srcOrd="1" destOrd="0" presId="urn:microsoft.com/office/officeart/2005/8/layout/hierarchy2"/>
    <dgm:cxn modelId="{92C104E8-9E04-4D87-83B5-AB35CB6A72AB}" type="presParOf" srcId="{2AF58777-1CF4-4798-BCC1-F657BB95573E}" destId="{17AB6F64-3092-4544-BB66-AACF7E358B4D}" srcOrd="2" destOrd="0" presId="urn:microsoft.com/office/officeart/2005/8/layout/hierarchy2"/>
    <dgm:cxn modelId="{5392F4D2-F551-46E4-8576-658148D92E37}" type="presParOf" srcId="{17AB6F64-3092-4544-BB66-AACF7E358B4D}" destId="{4A2A50D0-0DC1-41BA-8AFF-AA33406894D1}" srcOrd="0" destOrd="0" presId="urn:microsoft.com/office/officeart/2005/8/layout/hierarchy2"/>
    <dgm:cxn modelId="{B5ACBE6D-5DE9-44E7-AD32-2CDA6FDA088F}" type="presParOf" srcId="{2AF58777-1CF4-4798-BCC1-F657BB95573E}" destId="{CCA686DF-36FE-421F-A701-E279441E75A7}" srcOrd="3" destOrd="0" presId="urn:microsoft.com/office/officeart/2005/8/layout/hierarchy2"/>
    <dgm:cxn modelId="{808B630C-2ABD-422F-86BE-343F0AC0012A}" type="presParOf" srcId="{CCA686DF-36FE-421F-A701-E279441E75A7}" destId="{86177C3A-CB3E-41A4-8C96-C8652B760094}" srcOrd="0" destOrd="0" presId="urn:microsoft.com/office/officeart/2005/8/layout/hierarchy2"/>
    <dgm:cxn modelId="{F42F63AF-FAA1-4CD3-AC36-5B5203D09657}" type="presParOf" srcId="{CCA686DF-36FE-421F-A701-E279441E75A7}" destId="{B44A5F58-E9F5-45A5-B177-EF986C080482}" srcOrd="1" destOrd="0" presId="urn:microsoft.com/office/officeart/2005/8/layout/hierarchy2"/>
    <dgm:cxn modelId="{7A14F4CD-8FC9-471A-B1B1-F0FBD380F8DB}" type="presParOf" srcId="{2AF58777-1CF4-4798-BCC1-F657BB95573E}" destId="{BF7B9714-3BA5-4A48-ADEC-0D9688E1C6B3}" srcOrd="4" destOrd="0" presId="urn:microsoft.com/office/officeart/2005/8/layout/hierarchy2"/>
    <dgm:cxn modelId="{6899B717-129C-458D-B5A0-487D911F27D9}" type="presParOf" srcId="{BF7B9714-3BA5-4A48-ADEC-0D9688E1C6B3}" destId="{965967ED-D716-4E5B-A27B-638AE4AD8719}" srcOrd="0" destOrd="0" presId="urn:microsoft.com/office/officeart/2005/8/layout/hierarchy2"/>
    <dgm:cxn modelId="{52503301-10A8-456A-BF68-CAE1AFB4B027}" type="presParOf" srcId="{2AF58777-1CF4-4798-BCC1-F657BB95573E}" destId="{D411BBE5-9CCC-4F9A-9F73-DFD05F96ED10}" srcOrd="5" destOrd="0" presId="urn:microsoft.com/office/officeart/2005/8/layout/hierarchy2"/>
    <dgm:cxn modelId="{6AC2E246-C1F5-4DEC-B9A4-C3FFA6B75DEA}" type="presParOf" srcId="{D411BBE5-9CCC-4F9A-9F73-DFD05F96ED10}" destId="{B3AE0275-F040-4B83-95AF-7CE14335F6D7}" srcOrd="0" destOrd="0" presId="urn:microsoft.com/office/officeart/2005/8/layout/hierarchy2"/>
    <dgm:cxn modelId="{E7E9D454-F742-4E7C-B3D8-B1390A8F0BBD}" type="presParOf" srcId="{D411BBE5-9CCC-4F9A-9F73-DFD05F96ED10}" destId="{C5509BBC-ADFF-4215-A240-1AB569969141}" srcOrd="1" destOrd="0" presId="urn:microsoft.com/office/officeart/2005/8/layout/hierarchy2"/>
    <dgm:cxn modelId="{049FF48A-38EA-4BDB-95E2-43908B690DAB}" type="presParOf" srcId="{B6B66976-CC7A-4728-B71F-1A64E9FF5361}" destId="{C8C16BE1-F39F-4178-9B4C-E9258E3EE68D}" srcOrd="2" destOrd="0" presId="urn:microsoft.com/office/officeart/2005/8/layout/hierarchy2"/>
    <dgm:cxn modelId="{779B8783-164E-4A97-8307-B739FBA18F0E}" type="presParOf" srcId="{C8C16BE1-F39F-4178-9B4C-E9258E3EE68D}" destId="{AA0DB958-2E24-4175-8599-0FF314CFC24E}" srcOrd="0" destOrd="0" presId="urn:microsoft.com/office/officeart/2005/8/layout/hierarchy2"/>
    <dgm:cxn modelId="{82B033FB-BFC2-4EF4-BBD4-45DB382F3127}" type="presParOf" srcId="{B6B66976-CC7A-4728-B71F-1A64E9FF5361}" destId="{7F6673C0-B606-4D10-9F50-E16ED542AB01}" srcOrd="3" destOrd="0" presId="urn:microsoft.com/office/officeart/2005/8/layout/hierarchy2"/>
    <dgm:cxn modelId="{5450C4D6-35C7-4230-A91D-21A130259AF1}" type="presParOf" srcId="{7F6673C0-B606-4D10-9F50-E16ED542AB01}" destId="{E09EEACD-6340-418B-8883-5259097057DF}" srcOrd="0" destOrd="0" presId="urn:microsoft.com/office/officeart/2005/8/layout/hierarchy2"/>
    <dgm:cxn modelId="{789BC2F7-F5F1-4C78-BBE6-92BA316F84E9}" type="presParOf" srcId="{7F6673C0-B606-4D10-9F50-E16ED542AB01}" destId="{0D9D5D5B-E7DE-4A70-95EB-8D82970AD826}" srcOrd="1" destOrd="0" presId="urn:microsoft.com/office/officeart/2005/8/layout/hierarchy2"/>
    <dgm:cxn modelId="{1A9700F4-B3A0-4315-BE25-E17B6BC215F2}" type="presParOf" srcId="{0D9D5D5B-E7DE-4A70-95EB-8D82970AD826}" destId="{55CD5D8D-B9C3-4C51-B011-9D2438171304}" srcOrd="0" destOrd="0" presId="urn:microsoft.com/office/officeart/2005/8/layout/hierarchy2"/>
    <dgm:cxn modelId="{F9FD05F5-F835-4E8F-9D67-C4662BD43FB0}" type="presParOf" srcId="{55CD5D8D-B9C3-4C51-B011-9D2438171304}" destId="{1AB135A1-5D7C-41B4-BA34-88AA43435913}" srcOrd="0" destOrd="0" presId="urn:microsoft.com/office/officeart/2005/8/layout/hierarchy2"/>
    <dgm:cxn modelId="{60B6E44F-CFC2-4C3E-9734-8F435F640123}" type="presParOf" srcId="{0D9D5D5B-E7DE-4A70-95EB-8D82970AD826}" destId="{6D207C42-18FC-43E3-9D4E-1ED7DEBB8603}" srcOrd="1" destOrd="0" presId="urn:microsoft.com/office/officeart/2005/8/layout/hierarchy2"/>
    <dgm:cxn modelId="{140DB013-0121-4D46-BE17-88E01D488D3A}" type="presParOf" srcId="{6D207C42-18FC-43E3-9D4E-1ED7DEBB8603}" destId="{48FAF5E3-E7A9-47B8-A452-823217498A1F}" srcOrd="0" destOrd="0" presId="urn:microsoft.com/office/officeart/2005/8/layout/hierarchy2"/>
    <dgm:cxn modelId="{F31630F3-6899-4A63-AA75-B4375E8D254B}" type="presParOf" srcId="{6D207C42-18FC-43E3-9D4E-1ED7DEBB8603}" destId="{CC2C7F92-6EAB-41FE-B336-40459DEEE961}" srcOrd="1" destOrd="0" presId="urn:microsoft.com/office/officeart/2005/8/layout/hierarchy2"/>
    <dgm:cxn modelId="{697B0F4E-4427-46BE-963D-7414F235D3A6}" type="presParOf" srcId="{CC2C7F92-6EAB-41FE-B336-40459DEEE961}" destId="{419158A6-11F3-4AA7-9373-038841D13578}" srcOrd="0" destOrd="0" presId="urn:microsoft.com/office/officeart/2005/8/layout/hierarchy2"/>
    <dgm:cxn modelId="{35A273F4-50B8-45EC-AD2B-4602D337B3AA}" type="presParOf" srcId="{419158A6-11F3-4AA7-9373-038841D13578}" destId="{50E3BD56-EFF1-4895-B3F1-C8A7712D3FB8}" srcOrd="0" destOrd="0" presId="urn:microsoft.com/office/officeart/2005/8/layout/hierarchy2"/>
    <dgm:cxn modelId="{271EF712-2FA8-455D-98D2-17C422F889FA}" type="presParOf" srcId="{CC2C7F92-6EAB-41FE-B336-40459DEEE961}" destId="{930BA304-509A-44AE-B4E3-308B90CC784A}" srcOrd="1" destOrd="0" presId="urn:microsoft.com/office/officeart/2005/8/layout/hierarchy2"/>
    <dgm:cxn modelId="{DB2C5828-1E58-4F1B-A6A9-D04B2B696BE2}" type="presParOf" srcId="{930BA304-509A-44AE-B4E3-308B90CC784A}" destId="{27487CFD-D33E-4D56-8E6C-EEF5270DB50D}" srcOrd="0" destOrd="0" presId="urn:microsoft.com/office/officeart/2005/8/layout/hierarchy2"/>
    <dgm:cxn modelId="{D676126F-FF4B-4722-A470-DFFC6C8522BE}" type="presParOf" srcId="{930BA304-509A-44AE-B4E3-308B90CC784A}" destId="{047087E4-4784-4A26-84D3-2A2085DEBE1B}" srcOrd="1" destOrd="0" presId="urn:microsoft.com/office/officeart/2005/8/layout/hierarchy2"/>
    <dgm:cxn modelId="{BA92F4B3-F0A1-4EC8-B619-BC31F478DF69}" type="presParOf" srcId="{B6B66976-CC7A-4728-B71F-1A64E9FF5361}" destId="{AFA5C2DA-76C7-4A9C-8AB4-F31A12B80DB0}" srcOrd="4" destOrd="0" presId="urn:microsoft.com/office/officeart/2005/8/layout/hierarchy2"/>
    <dgm:cxn modelId="{79249DB9-887D-4687-AAE5-BDAD81C93D7F}" type="presParOf" srcId="{AFA5C2DA-76C7-4A9C-8AB4-F31A12B80DB0}" destId="{6200687E-2FCF-4BDB-BBF0-135C2DD6273C}" srcOrd="0" destOrd="0" presId="urn:microsoft.com/office/officeart/2005/8/layout/hierarchy2"/>
    <dgm:cxn modelId="{6F69DDED-A20B-439C-93C8-86D0BECD4258}" type="presParOf" srcId="{B6B66976-CC7A-4728-B71F-1A64E9FF5361}" destId="{B62C01F2-09E4-4BBA-9727-3638129A5D86}" srcOrd="5" destOrd="0" presId="urn:microsoft.com/office/officeart/2005/8/layout/hierarchy2"/>
    <dgm:cxn modelId="{BA836B64-3A08-4F24-A289-37E016383DCC}" type="presParOf" srcId="{B62C01F2-09E4-4BBA-9727-3638129A5D86}" destId="{E5939DDF-594D-441F-B683-41B64F7E4780}" srcOrd="0" destOrd="0" presId="urn:microsoft.com/office/officeart/2005/8/layout/hierarchy2"/>
    <dgm:cxn modelId="{80BF65CB-DC1D-46F7-8DB4-7A7ACDCC9BCB}" type="presParOf" srcId="{B62C01F2-09E4-4BBA-9727-3638129A5D86}" destId="{1F25943F-3AB4-4BCA-9C8B-A6087C2D5477}" srcOrd="1" destOrd="0" presId="urn:microsoft.com/office/officeart/2005/8/layout/hierarchy2"/>
    <dgm:cxn modelId="{A8F40FC1-5EDF-4CBE-81D3-CE8747EC8F3A}" type="presParOf" srcId="{1F25943F-3AB4-4BCA-9C8B-A6087C2D5477}" destId="{1FDB9498-3122-4020-8A99-2124E8F3DFA0}" srcOrd="0" destOrd="0" presId="urn:microsoft.com/office/officeart/2005/8/layout/hierarchy2"/>
    <dgm:cxn modelId="{94D42457-7A72-415F-85F9-90C3A79BACB0}" type="presParOf" srcId="{1FDB9498-3122-4020-8A99-2124E8F3DFA0}" destId="{F66F6720-6936-49B5-B5FA-0824EC1D6B77}" srcOrd="0" destOrd="0" presId="urn:microsoft.com/office/officeart/2005/8/layout/hierarchy2"/>
    <dgm:cxn modelId="{966327E6-EBE2-45D8-94A4-ED507E2BB2F8}" type="presParOf" srcId="{1F25943F-3AB4-4BCA-9C8B-A6087C2D5477}" destId="{4330418E-E1B1-4E1E-9A35-5B7E765F727B}" srcOrd="1" destOrd="0" presId="urn:microsoft.com/office/officeart/2005/8/layout/hierarchy2"/>
    <dgm:cxn modelId="{1F3A70D2-223A-471C-B544-FA9A44C2FED7}" type="presParOf" srcId="{4330418E-E1B1-4E1E-9A35-5B7E765F727B}" destId="{E0804CAA-ADF7-408B-8933-6342F17A03BF}" srcOrd="0" destOrd="0" presId="urn:microsoft.com/office/officeart/2005/8/layout/hierarchy2"/>
    <dgm:cxn modelId="{EA39E6A0-C7BC-4F8F-91D1-C22AC68848BC}" type="presParOf" srcId="{4330418E-E1B1-4E1E-9A35-5B7E765F727B}" destId="{FDB2CFB4-141A-4A66-B2A1-3F0AD0F3A943}" srcOrd="1" destOrd="0" presId="urn:microsoft.com/office/officeart/2005/8/layout/hierarchy2"/>
    <dgm:cxn modelId="{A0C22458-42F1-4317-8544-C46256D861C5}" type="presParOf" srcId="{B6B66976-CC7A-4728-B71F-1A64E9FF5361}" destId="{8ACFE476-BEAF-4E68-9E22-880871FA4DEA}" srcOrd="6" destOrd="0" presId="urn:microsoft.com/office/officeart/2005/8/layout/hierarchy2"/>
    <dgm:cxn modelId="{9E66A66C-4135-4F03-90BF-955EF4E3AB36}" type="presParOf" srcId="{8ACFE476-BEAF-4E68-9E22-880871FA4DEA}" destId="{1A66EF9B-E854-4F8D-B7D9-95555544A881}" srcOrd="0" destOrd="0" presId="urn:microsoft.com/office/officeart/2005/8/layout/hierarchy2"/>
    <dgm:cxn modelId="{9AF6401F-1154-4F1B-8069-5613AF10E7C7}" type="presParOf" srcId="{B6B66976-CC7A-4728-B71F-1A64E9FF5361}" destId="{3F5D8B14-BFC0-4494-88D2-C1B49706D3A1}" srcOrd="7" destOrd="0" presId="urn:microsoft.com/office/officeart/2005/8/layout/hierarchy2"/>
    <dgm:cxn modelId="{10D767B4-A2D4-4DFF-82A0-5BF0E28C6F7A}" type="presParOf" srcId="{3F5D8B14-BFC0-4494-88D2-C1B49706D3A1}" destId="{9A695CAA-96B8-4C67-8ADC-FE3C5CF4AEA9}" srcOrd="0" destOrd="0" presId="urn:microsoft.com/office/officeart/2005/8/layout/hierarchy2"/>
    <dgm:cxn modelId="{67AE7DAE-A685-4F3D-A43D-0B66438253D7}" type="presParOf" srcId="{3F5D8B14-BFC0-4494-88D2-C1B49706D3A1}" destId="{66ABC6EB-C33E-4EA2-AE0E-436EF54B6286}" srcOrd="1" destOrd="0" presId="urn:microsoft.com/office/officeart/2005/8/layout/hierarchy2"/>
    <dgm:cxn modelId="{A24876A1-E3BA-492D-9CDF-5683F9112FDD}" type="presParOf" srcId="{66ABC6EB-C33E-4EA2-AE0E-436EF54B6286}" destId="{5F1765AF-CC28-400C-A0CF-91A5C5888E3E}" srcOrd="0" destOrd="0" presId="urn:microsoft.com/office/officeart/2005/8/layout/hierarchy2"/>
    <dgm:cxn modelId="{9A886DE0-5BCB-4B56-BE6D-DAA6018D12F1}" type="presParOf" srcId="{5F1765AF-CC28-400C-A0CF-91A5C5888E3E}" destId="{751B8C71-B01F-417B-93F3-700FB0C4880B}" srcOrd="0" destOrd="0" presId="urn:microsoft.com/office/officeart/2005/8/layout/hierarchy2"/>
    <dgm:cxn modelId="{1CB41983-866C-4D31-BD90-CF2D647AC06D}" type="presParOf" srcId="{66ABC6EB-C33E-4EA2-AE0E-436EF54B6286}" destId="{F2036D0E-63B7-49A9-9E94-209CDA9CDA39}" srcOrd="1" destOrd="0" presId="urn:microsoft.com/office/officeart/2005/8/layout/hierarchy2"/>
    <dgm:cxn modelId="{58127191-7501-45D7-8B05-BFE89E7D52E7}" type="presParOf" srcId="{F2036D0E-63B7-49A9-9E94-209CDA9CDA39}" destId="{7D0EB57B-23E4-433D-B302-3A8F1176305E}" srcOrd="0" destOrd="0" presId="urn:microsoft.com/office/officeart/2005/8/layout/hierarchy2"/>
    <dgm:cxn modelId="{98A57548-5E8E-47D5-B64B-E24B8CF6E8F1}" type="presParOf" srcId="{F2036D0E-63B7-49A9-9E94-209CDA9CDA39}" destId="{C1A0F169-EC7B-467C-B5A7-54B6A435C686}" srcOrd="1" destOrd="0" presId="urn:microsoft.com/office/officeart/2005/8/layout/hierarchy2"/>
    <dgm:cxn modelId="{275456A2-97BF-4ABD-B9A1-182C58367B8D}" type="presParOf" srcId="{B6B66976-CC7A-4728-B71F-1A64E9FF5361}" destId="{3C203BEB-F216-4A2C-8DFB-F1EFBDA3967A}" srcOrd="8" destOrd="0" presId="urn:microsoft.com/office/officeart/2005/8/layout/hierarchy2"/>
    <dgm:cxn modelId="{21AF8F27-1963-4669-97BE-E4B84090C98C}" type="presParOf" srcId="{3C203BEB-F216-4A2C-8DFB-F1EFBDA3967A}" destId="{30FB825C-9666-42E9-B188-4810FD1AE19C}" srcOrd="0" destOrd="0" presId="urn:microsoft.com/office/officeart/2005/8/layout/hierarchy2"/>
    <dgm:cxn modelId="{CAF0655E-868A-418D-BB72-2F685C57B99A}" type="presParOf" srcId="{B6B66976-CC7A-4728-B71F-1A64E9FF5361}" destId="{D25E8A5B-FFD4-49F6-8C2D-9CF1F6B6DAC6}" srcOrd="9" destOrd="0" presId="urn:microsoft.com/office/officeart/2005/8/layout/hierarchy2"/>
    <dgm:cxn modelId="{BEA3E5F0-AFD7-4FF6-A804-10AF5035C8AC}" type="presParOf" srcId="{D25E8A5B-FFD4-49F6-8C2D-9CF1F6B6DAC6}" destId="{D6D4613F-A329-483B-85CC-7A428AC26B82}" srcOrd="0" destOrd="0" presId="urn:microsoft.com/office/officeart/2005/8/layout/hierarchy2"/>
    <dgm:cxn modelId="{0C8EE68C-540F-4116-B6DB-FCB40A612750}" type="presParOf" srcId="{D25E8A5B-FFD4-49F6-8C2D-9CF1F6B6DAC6}" destId="{4EC514A9-9614-4130-B01C-8CC1A78E824D}" srcOrd="1" destOrd="0" presId="urn:microsoft.com/office/officeart/2005/8/layout/hierarchy2"/>
    <dgm:cxn modelId="{C9773FAC-CC46-46BC-B43E-CEAEE90F4FCB}" type="presParOf" srcId="{4EC514A9-9614-4130-B01C-8CC1A78E824D}" destId="{45C14908-EB5E-45C7-9F35-413D2C60F19D}" srcOrd="0" destOrd="0" presId="urn:microsoft.com/office/officeart/2005/8/layout/hierarchy2"/>
    <dgm:cxn modelId="{4160D6E2-A4EA-4AD0-8F90-CD763AC8C488}" type="presParOf" srcId="{45C14908-EB5E-45C7-9F35-413D2C60F19D}" destId="{A316C269-4293-437A-A374-7A97DDFD8A3C}" srcOrd="0" destOrd="0" presId="urn:microsoft.com/office/officeart/2005/8/layout/hierarchy2"/>
    <dgm:cxn modelId="{7B38FDE8-8F4F-4FE8-A641-344859135486}" type="presParOf" srcId="{4EC514A9-9614-4130-B01C-8CC1A78E824D}" destId="{B69792F1-9D4F-4D9C-B205-2341FBCD5B3F}" srcOrd="1" destOrd="0" presId="urn:microsoft.com/office/officeart/2005/8/layout/hierarchy2"/>
    <dgm:cxn modelId="{3F94C74A-3DE1-4374-B79A-339B3126C4F4}" type="presParOf" srcId="{B69792F1-9D4F-4D9C-B205-2341FBCD5B3F}" destId="{552E59D9-CA25-4F96-BB87-3834251C98F2}" srcOrd="0" destOrd="0" presId="urn:microsoft.com/office/officeart/2005/8/layout/hierarchy2"/>
    <dgm:cxn modelId="{94DD7BC4-A316-4239-AF11-EDED4584D6FE}" type="presParOf" srcId="{B69792F1-9D4F-4D9C-B205-2341FBCD5B3F}" destId="{D34B69F7-DAF0-4CAF-8F1A-4B34BCCAEA24}" srcOrd="1" destOrd="0" presId="urn:microsoft.com/office/officeart/2005/8/layout/hierarchy2"/>
    <dgm:cxn modelId="{98CEB6CD-A6C2-4FA9-89A1-3BCCBAA33974}" type="presParOf" srcId="{B6B66976-CC7A-4728-B71F-1A64E9FF5361}" destId="{7D063C58-3D64-4618-9EEB-D40147B111D4}" srcOrd="10" destOrd="0" presId="urn:microsoft.com/office/officeart/2005/8/layout/hierarchy2"/>
    <dgm:cxn modelId="{A30C6326-2471-46AE-8840-41546B24C7C0}" type="presParOf" srcId="{7D063C58-3D64-4618-9EEB-D40147B111D4}" destId="{C16B740E-AF37-4700-89B7-35FBA0663C60}" srcOrd="0" destOrd="0" presId="urn:microsoft.com/office/officeart/2005/8/layout/hierarchy2"/>
    <dgm:cxn modelId="{01B96BF2-DD1F-4C65-8D2B-30C5408A1111}" type="presParOf" srcId="{B6B66976-CC7A-4728-B71F-1A64E9FF5361}" destId="{CEC4FC0E-E3A4-4B93-9314-A5BE25F0698E}" srcOrd="11" destOrd="0" presId="urn:microsoft.com/office/officeart/2005/8/layout/hierarchy2"/>
    <dgm:cxn modelId="{5FD640BF-AA8B-4274-B6F4-9C303D24C4BF}" type="presParOf" srcId="{CEC4FC0E-E3A4-4B93-9314-A5BE25F0698E}" destId="{17007BB3-A766-4B7B-8419-2AD8C7BE2498}" srcOrd="0" destOrd="0" presId="urn:microsoft.com/office/officeart/2005/8/layout/hierarchy2"/>
    <dgm:cxn modelId="{7FE53D44-8A88-4F3E-B652-DC9BA749B4B8}" type="presParOf" srcId="{CEC4FC0E-E3A4-4B93-9314-A5BE25F0698E}" destId="{F16A0C01-EECF-492F-8C5C-9049857B3DF7}" srcOrd="1" destOrd="0" presId="urn:microsoft.com/office/officeart/2005/8/layout/hierarchy2"/>
    <dgm:cxn modelId="{2EE0E85E-0201-4E01-987B-124EA449C5A4}" type="presParOf" srcId="{F16A0C01-EECF-492F-8C5C-9049857B3DF7}" destId="{FC2CFAC4-12BF-4B7A-8535-D08249EDB7CC}" srcOrd="0" destOrd="0" presId="urn:microsoft.com/office/officeart/2005/8/layout/hierarchy2"/>
    <dgm:cxn modelId="{A524575A-83FE-48A0-86E1-D3367764FFE2}" type="presParOf" srcId="{FC2CFAC4-12BF-4B7A-8535-D08249EDB7CC}" destId="{98441938-3A1B-40B5-953E-55966D6BD248}" srcOrd="0" destOrd="0" presId="urn:microsoft.com/office/officeart/2005/8/layout/hierarchy2"/>
    <dgm:cxn modelId="{EB292308-58D6-44D1-9271-418AE859F62A}" type="presParOf" srcId="{F16A0C01-EECF-492F-8C5C-9049857B3DF7}" destId="{5D0DEFF1-0548-44E4-946E-4D09BACEA28A}" srcOrd="1" destOrd="0" presId="urn:microsoft.com/office/officeart/2005/8/layout/hierarchy2"/>
    <dgm:cxn modelId="{11DC107B-CEC2-4B6B-81F3-2742923532A4}" type="presParOf" srcId="{5D0DEFF1-0548-44E4-946E-4D09BACEA28A}" destId="{02D7AA76-1255-40BA-BD55-98A764C97750}" srcOrd="0" destOrd="0" presId="urn:microsoft.com/office/officeart/2005/8/layout/hierarchy2"/>
    <dgm:cxn modelId="{DCA3B51C-865C-4E1A-BBE8-9C50C6F6B274}" type="presParOf" srcId="{5D0DEFF1-0548-44E4-946E-4D09BACEA28A}" destId="{732A8E88-9434-4324-B1C8-4FE06685C0A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917148-7CB5-4E75-865F-3DF9544268D9}" type="doc">
      <dgm:prSet loTypeId="urn:microsoft.com/office/officeart/2005/8/layout/hierarchy2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63DD0921-158C-4A19-921A-7E0BF9800111}">
      <dgm:prSet phldrT="[文本]"/>
      <dgm:spPr/>
      <dgm:t>
        <a:bodyPr/>
        <a:lstStyle/>
        <a:p>
          <a:r>
            <a:rPr lang="zh-CN" altLang="en-US" dirty="0"/>
            <a:t>操作系统</a:t>
          </a:r>
        </a:p>
      </dgm:t>
    </dgm:pt>
    <dgm:pt modelId="{71F818EA-D568-44D8-81D9-8F66A649EBAC}" type="parTrans" cxnId="{08D2F6A4-6E9E-41CD-9513-9FDA69DF04ED}">
      <dgm:prSet/>
      <dgm:spPr/>
      <dgm:t>
        <a:bodyPr/>
        <a:lstStyle/>
        <a:p>
          <a:endParaRPr lang="zh-CN" altLang="en-US"/>
        </a:p>
      </dgm:t>
    </dgm:pt>
    <dgm:pt modelId="{E990523A-58EF-4DD2-A7BA-9060B3CA1371}" type="sibTrans" cxnId="{08D2F6A4-6E9E-41CD-9513-9FDA69DF04ED}">
      <dgm:prSet/>
      <dgm:spPr/>
      <dgm:t>
        <a:bodyPr/>
        <a:lstStyle/>
        <a:p>
          <a:endParaRPr lang="zh-CN" altLang="en-US"/>
        </a:p>
      </dgm:t>
    </dgm:pt>
    <dgm:pt modelId="{D781185F-7AA9-4E61-852A-ADC4984592EE}">
      <dgm:prSet phldrT="[文本]"/>
      <dgm:spPr/>
      <dgm:t>
        <a:bodyPr/>
        <a:lstStyle/>
        <a:p>
          <a:r>
            <a:rPr lang="zh-CN" altLang="en-US" dirty="0"/>
            <a:t>开发工具</a:t>
          </a:r>
        </a:p>
      </dgm:t>
    </dgm:pt>
    <dgm:pt modelId="{65AC3BAB-8C1B-4335-BB7F-743FD86A6387}" type="parTrans" cxnId="{CF436DFB-5878-474A-9A31-EDA711BDBAE3}">
      <dgm:prSet/>
      <dgm:spPr/>
      <dgm:t>
        <a:bodyPr/>
        <a:lstStyle/>
        <a:p>
          <a:endParaRPr lang="zh-CN" altLang="en-US"/>
        </a:p>
      </dgm:t>
    </dgm:pt>
    <dgm:pt modelId="{37C45EA9-5508-4176-A2C6-86F09ACFB9A2}" type="sibTrans" cxnId="{CF436DFB-5878-474A-9A31-EDA711BDBAE3}">
      <dgm:prSet/>
      <dgm:spPr/>
      <dgm:t>
        <a:bodyPr/>
        <a:lstStyle/>
        <a:p>
          <a:endParaRPr lang="zh-CN" altLang="en-US"/>
        </a:p>
      </dgm:t>
    </dgm:pt>
    <dgm:pt modelId="{5DD75E11-0418-4EFB-93D2-A6DB9E6DD8B5}">
      <dgm:prSet phldrT="[文本]"/>
      <dgm:spPr/>
      <dgm:t>
        <a:bodyPr/>
        <a:lstStyle/>
        <a:p>
          <a:r>
            <a:rPr lang="en-US" altLang="zh-CN" dirty="0"/>
            <a:t>Windows10</a:t>
          </a:r>
          <a:endParaRPr lang="zh-CN" altLang="en-US" dirty="0"/>
        </a:p>
      </dgm:t>
    </dgm:pt>
    <dgm:pt modelId="{08807D66-D076-4FEA-AAB1-AC4452E3A27D}" type="parTrans" cxnId="{FC05BB21-2A9A-4601-89EC-BCDE57A47EBF}">
      <dgm:prSet/>
      <dgm:spPr/>
      <dgm:t>
        <a:bodyPr/>
        <a:lstStyle/>
        <a:p>
          <a:endParaRPr lang="zh-CN" altLang="en-US"/>
        </a:p>
      </dgm:t>
    </dgm:pt>
    <dgm:pt modelId="{35DDBD26-7E61-4FCA-B681-4B49D0C3064B}" type="sibTrans" cxnId="{FC05BB21-2A9A-4601-89EC-BCDE57A47EBF}">
      <dgm:prSet/>
      <dgm:spPr/>
      <dgm:t>
        <a:bodyPr/>
        <a:lstStyle/>
        <a:p>
          <a:endParaRPr lang="zh-CN" altLang="en-US"/>
        </a:p>
      </dgm:t>
    </dgm:pt>
    <dgm:pt modelId="{9308E372-90BD-4956-99EC-47164B3B3453}">
      <dgm:prSet phldrT="[文本]"/>
      <dgm:spPr/>
      <dgm:t>
        <a:bodyPr/>
        <a:lstStyle/>
        <a:p>
          <a:r>
            <a:rPr lang="en-US" altLang="zh-CN" dirty="0"/>
            <a:t>PyCharm</a:t>
          </a:r>
        </a:p>
      </dgm:t>
    </dgm:pt>
    <dgm:pt modelId="{3CF9EDE9-9EB1-4FC8-BA63-746E67D417CA}" type="parTrans" cxnId="{8B25ABBC-2001-4CEA-8D58-1990AAC32488}">
      <dgm:prSet/>
      <dgm:spPr/>
      <dgm:t>
        <a:bodyPr/>
        <a:lstStyle/>
        <a:p>
          <a:endParaRPr lang="zh-CN" altLang="en-US"/>
        </a:p>
      </dgm:t>
    </dgm:pt>
    <dgm:pt modelId="{8A9AD970-3F22-4732-9CFE-D785577DF0CC}" type="sibTrans" cxnId="{8B25ABBC-2001-4CEA-8D58-1990AAC32488}">
      <dgm:prSet/>
      <dgm:spPr/>
      <dgm:t>
        <a:bodyPr/>
        <a:lstStyle/>
        <a:p>
          <a:endParaRPr lang="zh-CN" altLang="en-US"/>
        </a:p>
      </dgm:t>
    </dgm:pt>
    <dgm:pt modelId="{9AA54BF2-9996-49D3-AB75-D75152D055EF}">
      <dgm:prSet phldrT="[文本]"/>
      <dgm:spPr/>
      <dgm:t>
        <a:bodyPr/>
        <a:lstStyle/>
        <a:p>
          <a:r>
            <a:rPr lang="en-US" altLang="zh-CN" dirty="0"/>
            <a:t>VS Code</a:t>
          </a:r>
        </a:p>
      </dgm:t>
    </dgm:pt>
    <dgm:pt modelId="{EB657563-5BC3-40F8-A370-DC88EAFFDA17}" type="parTrans" cxnId="{0F5513A3-816B-4276-AD5C-7F6120091C5A}">
      <dgm:prSet/>
      <dgm:spPr/>
      <dgm:t>
        <a:bodyPr/>
        <a:lstStyle/>
        <a:p>
          <a:endParaRPr lang="zh-CN" altLang="en-US"/>
        </a:p>
      </dgm:t>
    </dgm:pt>
    <dgm:pt modelId="{00A026E1-E61A-4959-A1E5-B11AC9F2AE1D}" type="sibTrans" cxnId="{0F5513A3-816B-4276-AD5C-7F6120091C5A}">
      <dgm:prSet/>
      <dgm:spPr/>
      <dgm:t>
        <a:bodyPr/>
        <a:lstStyle/>
        <a:p>
          <a:endParaRPr lang="zh-CN" altLang="en-US"/>
        </a:p>
      </dgm:t>
    </dgm:pt>
    <dgm:pt modelId="{7F5B2DBF-0D64-4CB8-B509-40E73BE6A6BD}">
      <dgm:prSet phldrT="[文本]"/>
      <dgm:spPr/>
      <dgm:t>
        <a:bodyPr/>
        <a:lstStyle/>
        <a:p>
          <a:r>
            <a:rPr lang="en-US" altLang="zh-CN" dirty="0" err="1"/>
            <a:t>Navicat</a:t>
          </a:r>
          <a:r>
            <a:rPr lang="en-US" altLang="zh-CN" dirty="0"/>
            <a:t>  Premium</a:t>
          </a:r>
        </a:p>
      </dgm:t>
    </dgm:pt>
    <dgm:pt modelId="{0AF58536-F97E-4309-9E09-E8107E5FD594}" type="parTrans" cxnId="{873B7D92-C3D4-4264-A258-8B1C1AA042EB}">
      <dgm:prSet/>
      <dgm:spPr/>
      <dgm:t>
        <a:bodyPr/>
        <a:lstStyle/>
        <a:p>
          <a:endParaRPr lang="zh-CN" altLang="en-US"/>
        </a:p>
      </dgm:t>
    </dgm:pt>
    <dgm:pt modelId="{B7F45345-7EA5-4CC0-92CA-20D046333C25}" type="sibTrans" cxnId="{873B7D92-C3D4-4264-A258-8B1C1AA042EB}">
      <dgm:prSet/>
      <dgm:spPr/>
      <dgm:t>
        <a:bodyPr/>
        <a:lstStyle/>
        <a:p>
          <a:endParaRPr lang="zh-CN" altLang="en-US"/>
        </a:p>
      </dgm:t>
    </dgm:pt>
    <dgm:pt modelId="{70C33554-D0F4-4EC3-8B9D-17AF012264C5}">
      <dgm:prSet phldrT="[文本]"/>
      <dgm:spPr/>
      <dgm:t>
        <a:bodyPr/>
        <a:lstStyle/>
        <a:p>
          <a:r>
            <a:rPr lang="en-US" altLang="zh-CN" dirty="0"/>
            <a:t>Git bash</a:t>
          </a:r>
        </a:p>
      </dgm:t>
    </dgm:pt>
    <dgm:pt modelId="{0A56A05C-7039-4B93-9739-521D4392A31F}" type="parTrans" cxnId="{B9852271-9B94-4B77-AB5D-6A3CCBFECCD1}">
      <dgm:prSet/>
      <dgm:spPr/>
      <dgm:t>
        <a:bodyPr/>
        <a:lstStyle/>
        <a:p>
          <a:endParaRPr lang="zh-CN" altLang="en-US"/>
        </a:p>
      </dgm:t>
    </dgm:pt>
    <dgm:pt modelId="{5E058684-2536-425D-A14F-8E208A224BE4}" type="sibTrans" cxnId="{B9852271-9B94-4B77-AB5D-6A3CCBFECCD1}">
      <dgm:prSet/>
      <dgm:spPr/>
      <dgm:t>
        <a:bodyPr/>
        <a:lstStyle/>
        <a:p>
          <a:endParaRPr lang="zh-CN" altLang="en-US"/>
        </a:p>
      </dgm:t>
    </dgm:pt>
    <dgm:pt modelId="{7CD0EAF1-184A-4D5D-8EB8-B381FA531453}">
      <dgm:prSet phldrT="[文本]"/>
      <dgm:spPr/>
      <dgm:t>
        <a:bodyPr/>
        <a:lstStyle/>
        <a:p>
          <a:r>
            <a:rPr lang="zh-CN" altLang="en-US" dirty="0"/>
            <a:t>部署平台</a:t>
          </a:r>
          <a:endParaRPr lang="en-US" altLang="zh-CN" dirty="0"/>
        </a:p>
      </dgm:t>
    </dgm:pt>
    <dgm:pt modelId="{F018E492-3805-40A3-8DB7-65CADD94369B}" type="parTrans" cxnId="{56FF145F-0729-4CE1-BCFE-645C3DCAFCA4}">
      <dgm:prSet/>
      <dgm:spPr/>
      <dgm:t>
        <a:bodyPr/>
        <a:lstStyle/>
        <a:p>
          <a:endParaRPr lang="zh-CN" altLang="en-US"/>
        </a:p>
      </dgm:t>
    </dgm:pt>
    <dgm:pt modelId="{CDD37FF5-77D3-4B6D-BF75-9C4F52DBC415}" type="sibTrans" cxnId="{56FF145F-0729-4CE1-BCFE-645C3DCAFCA4}">
      <dgm:prSet/>
      <dgm:spPr/>
      <dgm:t>
        <a:bodyPr/>
        <a:lstStyle/>
        <a:p>
          <a:endParaRPr lang="zh-CN" altLang="en-US"/>
        </a:p>
      </dgm:t>
    </dgm:pt>
    <dgm:pt modelId="{0B477C98-4B46-4D80-9BD1-51662899CDBD}">
      <dgm:prSet phldrT="[文本]"/>
      <dgm:spPr/>
      <dgm:t>
        <a:bodyPr/>
        <a:lstStyle/>
        <a:p>
          <a:r>
            <a:rPr lang="zh-CN" altLang="en-US" dirty="0"/>
            <a:t>腾讯蓝鲸智云开发者平台</a:t>
          </a:r>
          <a:endParaRPr lang="en-US" altLang="zh-CN" dirty="0"/>
        </a:p>
      </dgm:t>
    </dgm:pt>
    <dgm:pt modelId="{AA566977-48AB-48C4-9D08-6463D71F6DE2}" type="parTrans" cxnId="{C8C2DB6D-1D3A-4E8E-B2B4-45B8E920E2EE}">
      <dgm:prSet/>
      <dgm:spPr/>
      <dgm:t>
        <a:bodyPr/>
        <a:lstStyle/>
        <a:p>
          <a:endParaRPr lang="zh-CN" altLang="en-US"/>
        </a:p>
      </dgm:t>
    </dgm:pt>
    <dgm:pt modelId="{2FEE28B7-50D0-4936-A1DB-E823DEADBC43}" type="sibTrans" cxnId="{C8C2DB6D-1D3A-4E8E-B2B4-45B8E920E2EE}">
      <dgm:prSet/>
      <dgm:spPr/>
      <dgm:t>
        <a:bodyPr/>
        <a:lstStyle/>
        <a:p>
          <a:endParaRPr lang="zh-CN" altLang="en-US"/>
        </a:p>
      </dgm:t>
    </dgm:pt>
    <dgm:pt modelId="{F474E734-F7FB-4EC1-B4C7-61DA40A9F1D2}">
      <dgm:prSet phldrT="[文本]"/>
      <dgm:spPr/>
      <dgm:t>
        <a:bodyPr/>
        <a:lstStyle/>
        <a:p>
          <a:r>
            <a:rPr lang="zh-CN" altLang="en-US" dirty="0"/>
            <a:t>开发环境</a:t>
          </a:r>
        </a:p>
      </dgm:t>
    </dgm:pt>
    <dgm:pt modelId="{400CD27C-63F8-490A-A849-A227E276D4F4}" type="parTrans" cxnId="{0B937D06-D853-4B99-979E-AC5D7AFD1F30}">
      <dgm:prSet/>
      <dgm:spPr/>
      <dgm:t>
        <a:bodyPr/>
        <a:lstStyle/>
        <a:p>
          <a:endParaRPr lang="zh-CN" altLang="en-US"/>
        </a:p>
      </dgm:t>
    </dgm:pt>
    <dgm:pt modelId="{58BDDF7F-D741-4204-8848-9231D90C50DC}" type="sibTrans" cxnId="{0B937D06-D853-4B99-979E-AC5D7AFD1F30}">
      <dgm:prSet/>
      <dgm:spPr/>
      <dgm:t>
        <a:bodyPr/>
        <a:lstStyle/>
        <a:p>
          <a:endParaRPr lang="zh-CN" altLang="en-US"/>
        </a:p>
      </dgm:t>
    </dgm:pt>
    <dgm:pt modelId="{4615198A-69CA-4C11-8D2E-15FAE9CB38CF}" type="pres">
      <dgm:prSet presAssocID="{45917148-7CB5-4E75-865F-3DF9544268D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F1EC966-30B5-4D91-A8FA-73102839FBF9}" type="pres">
      <dgm:prSet presAssocID="{F474E734-F7FB-4EC1-B4C7-61DA40A9F1D2}" presName="root1" presStyleCnt="0"/>
      <dgm:spPr/>
    </dgm:pt>
    <dgm:pt modelId="{1912407E-9BAD-489F-BBDE-E063CA4272AA}" type="pres">
      <dgm:prSet presAssocID="{F474E734-F7FB-4EC1-B4C7-61DA40A9F1D2}" presName="LevelOneTextNode" presStyleLbl="node0" presStyleIdx="0" presStyleCnt="1">
        <dgm:presLayoutVars>
          <dgm:chPref val="3"/>
        </dgm:presLayoutVars>
      </dgm:prSet>
      <dgm:spPr/>
    </dgm:pt>
    <dgm:pt modelId="{54F9C859-D333-480D-AE2E-91BAA5CA417B}" type="pres">
      <dgm:prSet presAssocID="{F474E734-F7FB-4EC1-B4C7-61DA40A9F1D2}" presName="level2hierChild" presStyleCnt="0"/>
      <dgm:spPr/>
    </dgm:pt>
    <dgm:pt modelId="{97D7422F-51C1-4607-AF0A-D93B17A4C03A}" type="pres">
      <dgm:prSet presAssocID="{71F818EA-D568-44D8-81D9-8F66A649EBAC}" presName="conn2-1" presStyleLbl="parChTrans1D2" presStyleIdx="0" presStyleCnt="3"/>
      <dgm:spPr/>
    </dgm:pt>
    <dgm:pt modelId="{44D6F748-8EBD-4D5D-A22B-B89E7B0EE614}" type="pres">
      <dgm:prSet presAssocID="{71F818EA-D568-44D8-81D9-8F66A649EBAC}" presName="connTx" presStyleLbl="parChTrans1D2" presStyleIdx="0" presStyleCnt="3"/>
      <dgm:spPr/>
    </dgm:pt>
    <dgm:pt modelId="{890DEE8F-9C07-4259-9560-356338BAD462}" type="pres">
      <dgm:prSet presAssocID="{63DD0921-158C-4A19-921A-7E0BF9800111}" presName="root2" presStyleCnt="0"/>
      <dgm:spPr/>
    </dgm:pt>
    <dgm:pt modelId="{2AA89EC2-B660-496E-B0A7-8E8B7B0ED8D6}" type="pres">
      <dgm:prSet presAssocID="{63DD0921-158C-4A19-921A-7E0BF9800111}" presName="LevelTwoTextNode" presStyleLbl="node2" presStyleIdx="0" presStyleCnt="3">
        <dgm:presLayoutVars>
          <dgm:chPref val="3"/>
        </dgm:presLayoutVars>
      </dgm:prSet>
      <dgm:spPr/>
    </dgm:pt>
    <dgm:pt modelId="{D848F3CC-BCFE-40AA-9A47-14E965A52EFB}" type="pres">
      <dgm:prSet presAssocID="{63DD0921-158C-4A19-921A-7E0BF9800111}" presName="level3hierChild" presStyleCnt="0"/>
      <dgm:spPr/>
    </dgm:pt>
    <dgm:pt modelId="{3646E6E9-6927-47B2-8671-549AE7A08016}" type="pres">
      <dgm:prSet presAssocID="{08807D66-D076-4FEA-AAB1-AC4452E3A27D}" presName="conn2-1" presStyleLbl="parChTrans1D3" presStyleIdx="0" presStyleCnt="6"/>
      <dgm:spPr/>
    </dgm:pt>
    <dgm:pt modelId="{05039D26-435E-4AB3-BD67-E8E8502CA2FE}" type="pres">
      <dgm:prSet presAssocID="{08807D66-D076-4FEA-AAB1-AC4452E3A27D}" presName="connTx" presStyleLbl="parChTrans1D3" presStyleIdx="0" presStyleCnt="6"/>
      <dgm:spPr/>
    </dgm:pt>
    <dgm:pt modelId="{5B3B08E0-0686-4D4D-BD67-01939F47A4A8}" type="pres">
      <dgm:prSet presAssocID="{5DD75E11-0418-4EFB-93D2-A6DB9E6DD8B5}" presName="root2" presStyleCnt="0"/>
      <dgm:spPr/>
    </dgm:pt>
    <dgm:pt modelId="{68F1C8FA-745F-4967-A004-DAA9191E7E39}" type="pres">
      <dgm:prSet presAssocID="{5DD75E11-0418-4EFB-93D2-A6DB9E6DD8B5}" presName="LevelTwoTextNode" presStyleLbl="node3" presStyleIdx="0" presStyleCnt="6" custScaleX="241462">
        <dgm:presLayoutVars>
          <dgm:chPref val="3"/>
        </dgm:presLayoutVars>
      </dgm:prSet>
      <dgm:spPr/>
    </dgm:pt>
    <dgm:pt modelId="{EADE8270-7FED-4750-9F29-C5BE5513C45C}" type="pres">
      <dgm:prSet presAssocID="{5DD75E11-0418-4EFB-93D2-A6DB9E6DD8B5}" presName="level3hierChild" presStyleCnt="0"/>
      <dgm:spPr/>
    </dgm:pt>
    <dgm:pt modelId="{C8C16BE1-F39F-4178-9B4C-E9258E3EE68D}" type="pres">
      <dgm:prSet presAssocID="{65AC3BAB-8C1B-4335-BB7F-743FD86A6387}" presName="conn2-1" presStyleLbl="parChTrans1D2" presStyleIdx="1" presStyleCnt="3"/>
      <dgm:spPr/>
    </dgm:pt>
    <dgm:pt modelId="{AA0DB958-2E24-4175-8599-0FF314CFC24E}" type="pres">
      <dgm:prSet presAssocID="{65AC3BAB-8C1B-4335-BB7F-743FD86A6387}" presName="connTx" presStyleLbl="parChTrans1D2" presStyleIdx="1" presStyleCnt="3"/>
      <dgm:spPr/>
    </dgm:pt>
    <dgm:pt modelId="{7F6673C0-B606-4D10-9F50-E16ED542AB01}" type="pres">
      <dgm:prSet presAssocID="{D781185F-7AA9-4E61-852A-ADC4984592EE}" presName="root2" presStyleCnt="0"/>
      <dgm:spPr/>
    </dgm:pt>
    <dgm:pt modelId="{E09EEACD-6340-418B-8883-5259097057DF}" type="pres">
      <dgm:prSet presAssocID="{D781185F-7AA9-4E61-852A-ADC4984592EE}" presName="LevelTwoTextNode" presStyleLbl="node2" presStyleIdx="1" presStyleCnt="3">
        <dgm:presLayoutVars>
          <dgm:chPref val="3"/>
        </dgm:presLayoutVars>
      </dgm:prSet>
      <dgm:spPr/>
    </dgm:pt>
    <dgm:pt modelId="{0D9D5D5B-E7DE-4A70-95EB-8D82970AD826}" type="pres">
      <dgm:prSet presAssocID="{D781185F-7AA9-4E61-852A-ADC4984592EE}" presName="level3hierChild" presStyleCnt="0"/>
      <dgm:spPr/>
    </dgm:pt>
    <dgm:pt modelId="{55CD5D8D-B9C3-4C51-B011-9D2438171304}" type="pres">
      <dgm:prSet presAssocID="{3CF9EDE9-9EB1-4FC8-BA63-746E67D417CA}" presName="conn2-1" presStyleLbl="parChTrans1D3" presStyleIdx="1" presStyleCnt="6"/>
      <dgm:spPr/>
    </dgm:pt>
    <dgm:pt modelId="{1AB135A1-5D7C-41B4-BA34-88AA43435913}" type="pres">
      <dgm:prSet presAssocID="{3CF9EDE9-9EB1-4FC8-BA63-746E67D417CA}" presName="connTx" presStyleLbl="parChTrans1D3" presStyleIdx="1" presStyleCnt="6"/>
      <dgm:spPr/>
    </dgm:pt>
    <dgm:pt modelId="{6D207C42-18FC-43E3-9D4E-1ED7DEBB8603}" type="pres">
      <dgm:prSet presAssocID="{9308E372-90BD-4956-99EC-47164B3B3453}" presName="root2" presStyleCnt="0"/>
      <dgm:spPr/>
    </dgm:pt>
    <dgm:pt modelId="{48FAF5E3-E7A9-47B8-A452-823217498A1F}" type="pres">
      <dgm:prSet presAssocID="{9308E372-90BD-4956-99EC-47164B3B3453}" presName="LevelTwoTextNode" presStyleLbl="node3" presStyleIdx="1" presStyleCnt="6" custScaleX="241462">
        <dgm:presLayoutVars>
          <dgm:chPref val="3"/>
        </dgm:presLayoutVars>
      </dgm:prSet>
      <dgm:spPr/>
    </dgm:pt>
    <dgm:pt modelId="{CC2C7F92-6EAB-41FE-B336-40459DEEE961}" type="pres">
      <dgm:prSet presAssocID="{9308E372-90BD-4956-99EC-47164B3B3453}" presName="level3hierChild" presStyleCnt="0"/>
      <dgm:spPr/>
    </dgm:pt>
    <dgm:pt modelId="{8384EA30-F5D8-4B9E-8A91-E52C0091E576}" type="pres">
      <dgm:prSet presAssocID="{EB657563-5BC3-40F8-A370-DC88EAFFDA17}" presName="conn2-1" presStyleLbl="parChTrans1D3" presStyleIdx="2" presStyleCnt="6"/>
      <dgm:spPr/>
    </dgm:pt>
    <dgm:pt modelId="{F22DBA0C-121E-46AA-BD9E-1FE07DEC3D0D}" type="pres">
      <dgm:prSet presAssocID="{EB657563-5BC3-40F8-A370-DC88EAFFDA17}" presName="connTx" presStyleLbl="parChTrans1D3" presStyleIdx="2" presStyleCnt="6"/>
      <dgm:spPr/>
    </dgm:pt>
    <dgm:pt modelId="{9494958A-7507-487D-8912-A53B124B7E15}" type="pres">
      <dgm:prSet presAssocID="{9AA54BF2-9996-49D3-AB75-D75152D055EF}" presName="root2" presStyleCnt="0"/>
      <dgm:spPr/>
    </dgm:pt>
    <dgm:pt modelId="{EA62E6C6-999E-4368-8E51-34699D59A3AD}" type="pres">
      <dgm:prSet presAssocID="{9AA54BF2-9996-49D3-AB75-D75152D055EF}" presName="LevelTwoTextNode" presStyleLbl="node3" presStyleIdx="2" presStyleCnt="6" custScaleX="241462">
        <dgm:presLayoutVars>
          <dgm:chPref val="3"/>
        </dgm:presLayoutVars>
      </dgm:prSet>
      <dgm:spPr/>
    </dgm:pt>
    <dgm:pt modelId="{EB08A111-6D5B-4C8F-9979-1947822B386D}" type="pres">
      <dgm:prSet presAssocID="{9AA54BF2-9996-49D3-AB75-D75152D055EF}" presName="level3hierChild" presStyleCnt="0"/>
      <dgm:spPr/>
    </dgm:pt>
    <dgm:pt modelId="{A5DB8656-24BA-4F8A-8B75-B653EB1E8732}" type="pres">
      <dgm:prSet presAssocID="{0AF58536-F97E-4309-9E09-E8107E5FD594}" presName="conn2-1" presStyleLbl="parChTrans1D3" presStyleIdx="3" presStyleCnt="6"/>
      <dgm:spPr/>
    </dgm:pt>
    <dgm:pt modelId="{B44FF376-C15A-4230-B814-AD4D3EE9E26C}" type="pres">
      <dgm:prSet presAssocID="{0AF58536-F97E-4309-9E09-E8107E5FD594}" presName="connTx" presStyleLbl="parChTrans1D3" presStyleIdx="3" presStyleCnt="6"/>
      <dgm:spPr/>
    </dgm:pt>
    <dgm:pt modelId="{95DB95D5-1078-4535-9239-C7A0F6B195E3}" type="pres">
      <dgm:prSet presAssocID="{7F5B2DBF-0D64-4CB8-B509-40E73BE6A6BD}" presName="root2" presStyleCnt="0"/>
      <dgm:spPr/>
    </dgm:pt>
    <dgm:pt modelId="{1D2A117C-CC53-47BC-80F8-B8E2A7655B77}" type="pres">
      <dgm:prSet presAssocID="{7F5B2DBF-0D64-4CB8-B509-40E73BE6A6BD}" presName="LevelTwoTextNode" presStyleLbl="node3" presStyleIdx="3" presStyleCnt="6" custScaleX="237971">
        <dgm:presLayoutVars>
          <dgm:chPref val="3"/>
        </dgm:presLayoutVars>
      </dgm:prSet>
      <dgm:spPr/>
    </dgm:pt>
    <dgm:pt modelId="{365E06E5-BCE9-4E84-A345-D7907317A0B4}" type="pres">
      <dgm:prSet presAssocID="{7F5B2DBF-0D64-4CB8-B509-40E73BE6A6BD}" presName="level3hierChild" presStyleCnt="0"/>
      <dgm:spPr/>
    </dgm:pt>
    <dgm:pt modelId="{2E886FDA-B6E4-48F6-8C8B-95BE1945BB96}" type="pres">
      <dgm:prSet presAssocID="{0A56A05C-7039-4B93-9739-521D4392A31F}" presName="conn2-1" presStyleLbl="parChTrans1D3" presStyleIdx="4" presStyleCnt="6"/>
      <dgm:spPr/>
    </dgm:pt>
    <dgm:pt modelId="{09F18F1B-3F4E-4631-A2D8-76461521A05A}" type="pres">
      <dgm:prSet presAssocID="{0A56A05C-7039-4B93-9739-521D4392A31F}" presName="connTx" presStyleLbl="parChTrans1D3" presStyleIdx="4" presStyleCnt="6"/>
      <dgm:spPr/>
    </dgm:pt>
    <dgm:pt modelId="{270327B8-9AD9-4EC6-BEB4-F922E7B72208}" type="pres">
      <dgm:prSet presAssocID="{70C33554-D0F4-4EC3-8B9D-17AF012264C5}" presName="root2" presStyleCnt="0"/>
      <dgm:spPr/>
    </dgm:pt>
    <dgm:pt modelId="{24CAEB14-3AD7-4D5A-B932-8C7F81F88412}" type="pres">
      <dgm:prSet presAssocID="{70C33554-D0F4-4EC3-8B9D-17AF012264C5}" presName="LevelTwoTextNode" presStyleLbl="node3" presStyleIdx="4" presStyleCnt="6" custScaleX="241462">
        <dgm:presLayoutVars>
          <dgm:chPref val="3"/>
        </dgm:presLayoutVars>
      </dgm:prSet>
      <dgm:spPr/>
    </dgm:pt>
    <dgm:pt modelId="{BAFEC672-4D10-4A13-A075-12EAA4BEDA3B}" type="pres">
      <dgm:prSet presAssocID="{70C33554-D0F4-4EC3-8B9D-17AF012264C5}" presName="level3hierChild" presStyleCnt="0"/>
      <dgm:spPr/>
    </dgm:pt>
    <dgm:pt modelId="{84BFE51B-20CA-4241-AB6F-87BA20F6F3A5}" type="pres">
      <dgm:prSet presAssocID="{F018E492-3805-40A3-8DB7-65CADD94369B}" presName="conn2-1" presStyleLbl="parChTrans1D2" presStyleIdx="2" presStyleCnt="3"/>
      <dgm:spPr/>
    </dgm:pt>
    <dgm:pt modelId="{242CACA1-34B5-4195-ABE6-426EA6C6DD83}" type="pres">
      <dgm:prSet presAssocID="{F018E492-3805-40A3-8DB7-65CADD94369B}" presName="connTx" presStyleLbl="parChTrans1D2" presStyleIdx="2" presStyleCnt="3"/>
      <dgm:spPr/>
    </dgm:pt>
    <dgm:pt modelId="{DD78F358-D5AB-4CFC-8A5A-796B3BAF2EBC}" type="pres">
      <dgm:prSet presAssocID="{7CD0EAF1-184A-4D5D-8EB8-B381FA531453}" presName="root2" presStyleCnt="0"/>
      <dgm:spPr/>
    </dgm:pt>
    <dgm:pt modelId="{9684F395-29F6-4BBE-AC8E-AAEF50A7FCB6}" type="pres">
      <dgm:prSet presAssocID="{7CD0EAF1-184A-4D5D-8EB8-B381FA531453}" presName="LevelTwoTextNode" presStyleLbl="node2" presStyleIdx="2" presStyleCnt="3">
        <dgm:presLayoutVars>
          <dgm:chPref val="3"/>
        </dgm:presLayoutVars>
      </dgm:prSet>
      <dgm:spPr/>
    </dgm:pt>
    <dgm:pt modelId="{DF4D7528-7773-467A-B87E-8F344E9CD0D5}" type="pres">
      <dgm:prSet presAssocID="{7CD0EAF1-184A-4D5D-8EB8-B381FA531453}" presName="level3hierChild" presStyleCnt="0"/>
      <dgm:spPr/>
    </dgm:pt>
    <dgm:pt modelId="{0FADE55F-973D-4B91-9864-288C39350BDF}" type="pres">
      <dgm:prSet presAssocID="{AA566977-48AB-48C4-9D08-6463D71F6DE2}" presName="conn2-1" presStyleLbl="parChTrans1D3" presStyleIdx="5" presStyleCnt="6"/>
      <dgm:spPr/>
    </dgm:pt>
    <dgm:pt modelId="{070A57C4-272F-4B4C-9312-C3575EA369E4}" type="pres">
      <dgm:prSet presAssocID="{AA566977-48AB-48C4-9D08-6463D71F6DE2}" presName="connTx" presStyleLbl="parChTrans1D3" presStyleIdx="5" presStyleCnt="6"/>
      <dgm:spPr/>
    </dgm:pt>
    <dgm:pt modelId="{0F1B61DD-1672-47E5-8B56-2E293473B0C3}" type="pres">
      <dgm:prSet presAssocID="{0B477C98-4B46-4D80-9BD1-51662899CDBD}" presName="root2" presStyleCnt="0"/>
      <dgm:spPr/>
    </dgm:pt>
    <dgm:pt modelId="{DE10B21C-7C9B-4107-967A-E59C1786E840}" type="pres">
      <dgm:prSet presAssocID="{0B477C98-4B46-4D80-9BD1-51662899CDBD}" presName="LevelTwoTextNode" presStyleLbl="node3" presStyleIdx="5" presStyleCnt="6" custScaleX="241462" custLinFactNeighborX="-3112" custLinFactNeighborY="2871">
        <dgm:presLayoutVars>
          <dgm:chPref val="3"/>
        </dgm:presLayoutVars>
      </dgm:prSet>
      <dgm:spPr/>
    </dgm:pt>
    <dgm:pt modelId="{2E2F76F0-A64B-4819-B436-412DC25064E5}" type="pres">
      <dgm:prSet presAssocID="{0B477C98-4B46-4D80-9BD1-51662899CDBD}" presName="level3hierChild" presStyleCnt="0"/>
      <dgm:spPr/>
    </dgm:pt>
  </dgm:ptLst>
  <dgm:cxnLst>
    <dgm:cxn modelId="{98902701-314F-489E-A64C-A03C620FBDA1}" type="presOf" srcId="{0B477C98-4B46-4D80-9BD1-51662899CDBD}" destId="{DE10B21C-7C9B-4107-967A-E59C1786E840}" srcOrd="0" destOrd="0" presId="urn:microsoft.com/office/officeart/2005/8/layout/hierarchy2"/>
    <dgm:cxn modelId="{C3FDBA03-BB24-47DC-A14A-3C33677A2ABE}" type="presOf" srcId="{45917148-7CB5-4E75-865F-3DF9544268D9}" destId="{4615198A-69CA-4C11-8D2E-15FAE9CB38CF}" srcOrd="0" destOrd="0" presId="urn:microsoft.com/office/officeart/2005/8/layout/hierarchy2"/>
    <dgm:cxn modelId="{BE581504-4AFC-41B4-9DCF-6D0F645F7504}" type="presOf" srcId="{08807D66-D076-4FEA-AAB1-AC4452E3A27D}" destId="{05039D26-435E-4AB3-BD67-E8E8502CA2FE}" srcOrd="1" destOrd="0" presId="urn:microsoft.com/office/officeart/2005/8/layout/hierarchy2"/>
    <dgm:cxn modelId="{0B937D06-D853-4B99-979E-AC5D7AFD1F30}" srcId="{45917148-7CB5-4E75-865F-3DF9544268D9}" destId="{F474E734-F7FB-4EC1-B4C7-61DA40A9F1D2}" srcOrd="0" destOrd="0" parTransId="{400CD27C-63F8-490A-A849-A227E276D4F4}" sibTransId="{58BDDF7F-D741-4204-8848-9231D90C50DC}"/>
    <dgm:cxn modelId="{FC05BB21-2A9A-4601-89EC-BCDE57A47EBF}" srcId="{63DD0921-158C-4A19-921A-7E0BF9800111}" destId="{5DD75E11-0418-4EFB-93D2-A6DB9E6DD8B5}" srcOrd="0" destOrd="0" parTransId="{08807D66-D076-4FEA-AAB1-AC4452E3A27D}" sibTransId="{35DDBD26-7E61-4FCA-B681-4B49D0C3064B}"/>
    <dgm:cxn modelId="{B7D4EB29-8821-4AB6-9FE4-BB618A924FDD}" type="presOf" srcId="{D781185F-7AA9-4E61-852A-ADC4984592EE}" destId="{E09EEACD-6340-418B-8883-5259097057DF}" srcOrd="0" destOrd="0" presId="urn:microsoft.com/office/officeart/2005/8/layout/hierarchy2"/>
    <dgm:cxn modelId="{8CD1F22B-DEE9-4480-816F-6F9FED46360B}" type="presOf" srcId="{F018E492-3805-40A3-8DB7-65CADD94369B}" destId="{84BFE51B-20CA-4241-AB6F-87BA20F6F3A5}" srcOrd="0" destOrd="0" presId="urn:microsoft.com/office/officeart/2005/8/layout/hierarchy2"/>
    <dgm:cxn modelId="{56FF145F-0729-4CE1-BCFE-645C3DCAFCA4}" srcId="{F474E734-F7FB-4EC1-B4C7-61DA40A9F1D2}" destId="{7CD0EAF1-184A-4D5D-8EB8-B381FA531453}" srcOrd="2" destOrd="0" parTransId="{F018E492-3805-40A3-8DB7-65CADD94369B}" sibTransId="{CDD37FF5-77D3-4B6D-BF75-9C4F52DBC415}"/>
    <dgm:cxn modelId="{99BD2043-D511-49E8-89EB-FABA3DC532EF}" type="presOf" srcId="{EB657563-5BC3-40F8-A370-DC88EAFFDA17}" destId="{8384EA30-F5D8-4B9E-8A91-E52C0091E576}" srcOrd="0" destOrd="0" presId="urn:microsoft.com/office/officeart/2005/8/layout/hierarchy2"/>
    <dgm:cxn modelId="{74B6394B-153E-48CC-8114-39BD98FA3656}" type="presOf" srcId="{08807D66-D076-4FEA-AAB1-AC4452E3A27D}" destId="{3646E6E9-6927-47B2-8671-549AE7A08016}" srcOrd="0" destOrd="0" presId="urn:microsoft.com/office/officeart/2005/8/layout/hierarchy2"/>
    <dgm:cxn modelId="{C8C2DB6D-1D3A-4E8E-B2B4-45B8E920E2EE}" srcId="{7CD0EAF1-184A-4D5D-8EB8-B381FA531453}" destId="{0B477C98-4B46-4D80-9BD1-51662899CDBD}" srcOrd="0" destOrd="0" parTransId="{AA566977-48AB-48C4-9D08-6463D71F6DE2}" sibTransId="{2FEE28B7-50D0-4936-A1DB-E823DEADBC43}"/>
    <dgm:cxn modelId="{34360B6E-70C7-4541-9833-9ABE91BD8108}" type="presOf" srcId="{F474E734-F7FB-4EC1-B4C7-61DA40A9F1D2}" destId="{1912407E-9BAD-489F-BBDE-E063CA4272AA}" srcOrd="0" destOrd="0" presId="urn:microsoft.com/office/officeart/2005/8/layout/hierarchy2"/>
    <dgm:cxn modelId="{B9852271-9B94-4B77-AB5D-6A3CCBFECCD1}" srcId="{D781185F-7AA9-4E61-852A-ADC4984592EE}" destId="{70C33554-D0F4-4EC3-8B9D-17AF012264C5}" srcOrd="3" destOrd="0" parTransId="{0A56A05C-7039-4B93-9739-521D4392A31F}" sibTransId="{5E058684-2536-425D-A14F-8E208A224BE4}"/>
    <dgm:cxn modelId="{E8504A52-A425-4C73-8401-7422C7A482AB}" type="presOf" srcId="{63DD0921-158C-4A19-921A-7E0BF9800111}" destId="{2AA89EC2-B660-496E-B0A7-8E8B7B0ED8D6}" srcOrd="0" destOrd="0" presId="urn:microsoft.com/office/officeart/2005/8/layout/hierarchy2"/>
    <dgm:cxn modelId="{954AF259-9442-490A-BC47-2B2DA507E9CD}" type="presOf" srcId="{3CF9EDE9-9EB1-4FC8-BA63-746E67D417CA}" destId="{1AB135A1-5D7C-41B4-BA34-88AA43435913}" srcOrd="1" destOrd="0" presId="urn:microsoft.com/office/officeart/2005/8/layout/hierarchy2"/>
    <dgm:cxn modelId="{BA246288-AD62-4616-BA6F-5549A29BACD7}" type="presOf" srcId="{AA566977-48AB-48C4-9D08-6463D71F6DE2}" destId="{0FADE55F-973D-4B91-9864-288C39350BDF}" srcOrd="0" destOrd="0" presId="urn:microsoft.com/office/officeart/2005/8/layout/hierarchy2"/>
    <dgm:cxn modelId="{873B7D92-C3D4-4264-A258-8B1C1AA042EB}" srcId="{D781185F-7AA9-4E61-852A-ADC4984592EE}" destId="{7F5B2DBF-0D64-4CB8-B509-40E73BE6A6BD}" srcOrd="2" destOrd="0" parTransId="{0AF58536-F97E-4309-9E09-E8107E5FD594}" sibTransId="{B7F45345-7EA5-4CC0-92CA-20D046333C25}"/>
    <dgm:cxn modelId="{B1E22894-D01C-4FEA-A1D6-9B4B53B4DC71}" type="presOf" srcId="{0AF58536-F97E-4309-9E09-E8107E5FD594}" destId="{B44FF376-C15A-4230-B814-AD4D3EE9E26C}" srcOrd="1" destOrd="0" presId="urn:microsoft.com/office/officeart/2005/8/layout/hierarchy2"/>
    <dgm:cxn modelId="{76EE1EA0-7447-4DB8-B337-0F61A4E66E0C}" type="presOf" srcId="{71F818EA-D568-44D8-81D9-8F66A649EBAC}" destId="{44D6F748-8EBD-4D5D-A22B-B89E7B0EE614}" srcOrd="1" destOrd="0" presId="urn:microsoft.com/office/officeart/2005/8/layout/hierarchy2"/>
    <dgm:cxn modelId="{B4E1B0A1-D2FA-4B09-9242-8D010A840FE0}" type="presOf" srcId="{AA566977-48AB-48C4-9D08-6463D71F6DE2}" destId="{070A57C4-272F-4B4C-9312-C3575EA369E4}" srcOrd="1" destOrd="0" presId="urn:microsoft.com/office/officeart/2005/8/layout/hierarchy2"/>
    <dgm:cxn modelId="{0F5513A3-816B-4276-AD5C-7F6120091C5A}" srcId="{D781185F-7AA9-4E61-852A-ADC4984592EE}" destId="{9AA54BF2-9996-49D3-AB75-D75152D055EF}" srcOrd="1" destOrd="0" parTransId="{EB657563-5BC3-40F8-A370-DC88EAFFDA17}" sibTransId="{00A026E1-E61A-4959-A1E5-B11AC9F2AE1D}"/>
    <dgm:cxn modelId="{08D2F6A4-6E9E-41CD-9513-9FDA69DF04ED}" srcId="{F474E734-F7FB-4EC1-B4C7-61DA40A9F1D2}" destId="{63DD0921-158C-4A19-921A-7E0BF9800111}" srcOrd="0" destOrd="0" parTransId="{71F818EA-D568-44D8-81D9-8F66A649EBAC}" sibTransId="{E990523A-58EF-4DD2-A7BA-9060B3CA1371}"/>
    <dgm:cxn modelId="{7031CEB1-C3F4-417C-A4D5-720ADAB773D4}" type="presOf" srcId="{71F818EA-D568-44D8-81D9-8F66A649EBAC}" destId="{97D7422F-51C1-4607-AF0A-D93B17A4C03A}" srcOrd="0" destOrd="0" presId="urn:microsoft.com/office/officeart/2005/8/layout/hierarchy2"/>
    <dgm:cxn modelId="{61DB97BA-C2FC-475A-AF25-29FC1748555B}" type="presOf" srcId="{5DD75E11-0418-4EFB-93D2-A6DB9E6DD8B5}" destId="{68F1C8FA-745F-4967-A004-DAA9191E7E39}" srcOrd="0" destOrd="0" presId="urn:microsoft.com/office/officeart/2005/8/layout/hierarchy2"/>
    <dgm:cxn modelId="{8B25ABBC-2001-4CEA-8D58-1990AAC32488}" srcId="{D781185F-7AA9-4E61-852A-ADC4984592EE}" destId="{9308E372-90BD-4956-99EC-47164B3B3453}" srcOrd="0" destOrd="0" parTransId="{3CF9EDE9-9EB1-4FC8-BA63-746E67D417CA}" sibTransId="{8A9AD970-3F22-4732-9CFE-D785577DF0CC}"/>
    <dgm:cxn modelId="{A79782BD-AC4E-4CCD-AAC2-CA61E2495B09}" type="presOf" srcId="{F018E492-3805-40A3-8DB7-65CADD94369B}" destId="{242CACA1-34B5-4195-ABE6-426EA6C6DD83}" srcOrd="1" destOrd="0" presId="urn:microsoft.com/office/officeart/2005/8/layout/hierarchy2"/>
    <dgm:cxn modelId="{AF6C84CF-6649-4D87-93F4-D5F9B4FD6152}" type="presOf" srcId="{65AC3BAB-8C1B-4335-BB7F-743FD86A6387}" destId="{C8C16BE1-F39F-4178-9B4C-E9258E3EE68D}" srcOrd="0" destOrd="0" presId="urn:microsoft.com/office/officeart/2005/8/layout/hierarchy2"/>
    <dgm:cxn modelId="{2175ECD2-0460-49AE-A989-8E4F9F06EAD3}" type="presOf" srcId="{70C33554-D0F4-4EC3-8B9D-17AF012264C5}" destId="{24CAEB14-3AD7-4D5A-B932-8C7F81F88412}" srcOrd="0" destOrd="0" presId="urn:microsoft.com/office/officeart/2005/8/layout/hierarchy2"/>
    <dgm:cxn modelId="{85C679D4-3519-4C2A-89D1-F5184E109967}" type="presOf" srcId="{7F5B2DBF-0D64-4CB8-B509-40E73BE6A6BD}" destId="{1D2A117C-CC53-47BC-80F8-B8E2A7655B77}" srcOrd="0" destOrd="0" presId="urn:microsoft.com/office/officeart/2005/8/layout/hierarchy2"/>
    <dgm:cxn modelId="{89AC9DD5-44CA-4D58-8E2D-2A47FB66FA57}" type="presOf" srcId="{65AC3BAB-8C1B-4335-BB7F-743FD86A6387}" destId="{AA0DB958-2E24-4175-8599-0FF314CFC24E}" srcOrd="1" destOrd="0" presId="urn:microsoft.com/office/officeart/2005/8/layout/hierarchy2"/>
    <dgm:cxn modelId="{110BA8D6-BC39-47AF-A45F-49997FF01335}" type="presOf" srcId="{9308E372-90BD-4956-99EC-47164B3B3453}" destId="{48FAF5E3-E7A9-47B8-A452-823217498A1F}" srcOrd="0" destOrd="0" presId="urn:microsoft.com/office/officeart/2005/8/layout/hierarchy2"/>
    <dgm:cxn modelId="{CE34F5DE-DDB1-44DA-91BF-5D734A785962}" type="presOf" srcId="{EB657563-5BC3-40F8-A370-DC88EAFFDA17}" destId="{F22DBA0C-121E-46AA-BD9E-1FE07DEC3D0D}" srcOrd="1" destOrd="0" presId="urn:microsoft.com/office/officeart/2005/8/layout/hierarchy2"/>
    <dgm:cxn modelId="{AF221CE6-7749-4A32-88A2-A3E385000B9F}" type="presOf" srcId="{0A56A05C-7039-4B93-9739-521D4392A31F}" destId="{09F18F1B-3F4E-4631-A2D8-76461521A05A}" srcOrd="1" destOrd="0" presId="urn:microsoft.com/office/officeart/2005/8/layout/hierarchy2"/>
    <dgm:cxn modelId="{9A6096EA-A0B7-4291-A721-87A353E07539}" type="presOf" srcId="{0AF58536-F97E-4309-9E09-E8107E5FD594}" destId="{A5DB8656-24BA-4F8A-8B75-B653EB1E8732}" srcOrd="0" destOrd="0" presId="urn:microsoft.com/office/officeart/2005/8/layout/hierarchy2"/>
    <dgm:cxn modelId="{33999BF4-399E-4265-973A-4B5C3033064F}" type="presOf" srcId="{7CD0EAF1-184A-4D5D-8EB8-B381FA531453}" destId="{9684F395-29F6-4BBE-AC8E-AAEF50A7FCB6}" srcOrd="0" destOrd="0" presId="urn:microsoft.com/office/officeart/2005/8/layout/hierarchy2"/>
    <dgm:cxn modelId="{CE58A8F7-BFF2-4AC2-AECE-815DA63A41FB}" type="presOf" srcId="{9AA54BF2-9996-49D3-AB75-D75152D055EF}" destId="{EA62E6C6-999E-4368-8E51-34699D59A3AD}" srcOrd="0" destOrd="0" presId="urn:microsoft.com/office/officeart/2005/8/layout/hierarchy2"/>
    <dgm:cxn modelId="{575C35FA-654F-4563-8A47-7984906B0217}" type="presOf" srcId="{3CF9EDE9-9EB1-4FC8-BA63-746E67D417CA}" destId="{55CD5D8D-B9C3-4C51-B011-9D2438171304}" srcOrd="0" destOrd="0" presId="urn:microsoft.com/office/officeart/2005/8/layout/hierarchy2"/>
    <dgm:cxn modelId="{CF436DFB-5878-474A-9A31-EDA711BDBAE3}" srcId="{F474E734-F7FB-4EC1-B4C7-61DA40A9F1D2}" destId="{D781185F-7AA9-4E61-852A-ADC4984592EE}" srcOrd="1" destOrd="0" parTransId="{65AC3BAB-8C1B-4335-BB7F-743FD86A6387}" sibTransId="{37C45EA9-5508-4176-A2C6-86F09ACFB9A2}"/>
    <dgm:cxn modelId="{C29279FE-173C-4122-AE08-25D2E2406F0A}" type="presOf" srcId="{0A56A05C-7039-4B93-9739-521D4392A31F}" destId="{2E886FDA-B6E4-48F6-8C8B-95BE1945BB96}" srcOrd="0" destOrd="0" presId="urn:microsoft.com/office/officeart/2005/8/layout/hierarchy2"/>
    <dgm:cxn modelId="{8F8E4BF3-EC93-4818-84F2-136995B49FD0}" type="presParOf" srcId="{4615198A-69CA-4C11-8D2E-15FAE9CB38CF}" destId="{3F1EC966-30B5-4D91-A8FA-73102839FBF9}" srcOrd="0" destOrd="0" presId="urn:microsoft.com/office/officeart/2005/8/layout/hierarchy2"/>
    <dgm:cxn modelId="{4F94C8B7-1604-411C-A3DE-4A42138D45BA}" type="presParOf" srcId="{3F1EC966-30B5-4D91-A8FA-73102839FBF9}" destId="{1912407E-9BAD-489F-BBDE-E063CA4272AA}" srcOrd="0" destOrd="0" presId="urn:microsoft.com/office/officeart/2005/8/layout/hierarchy2"/>
    <dgm:cxn modelId="{A54CFD1F-4F8A-4319-AF1B-28985D8B734D}" type="presParOf" srcId="{3F1EC966-30B5-4D91-A8FA-73102839FBF9}" destId="{54F9C859-D333-480D-AE2E-91BAA5CA417B}" srcOrd="1" destOrd="0" presId="urn:microsoft.com/office/officeart/2005/8/layout/hierarchy2"/>
    <dgm:cxn modelId="{72ABA92F-3D2D-4AE7-9CE8-49065E7292FD}" type="presParOf" srcId="{54F9C859-D333-480D-AE2E-91BAA5CA417B}" destId="{97D7422F-51C1-4607-AF0A-D93B17A4C03A}" srcOrd="0" destOrd="0" presId="urn:microsoft.com/office/officeart/2005/8/layout/hierarchy2"/>
    <dgm:cxn modelId="{A896187D-9DF2-468D-97ED-79BADD546BFF}" type="presParOf" srcId="{97D7422F-51C1-4607-AF0A-D93B17A4C03A}" destId="{44D6F748-8EBD-4D5D-A22B-B89E7B0EE614}" srcOrd="0" destOrd="0" presId="urn:microsoft.com/office/officeart/2005/8/layout/hierarchy2"/>
    <dgm:cxn modelId="{9539218A-8F8C-444F-B624-BA6C0E50AA77}" type="presParOf" srcId="{54F9C859-D333-480D-AE2E-91BAA5CA417B}" destId="{890DEE8F-9C07-4259-9560-356338BAD462}" srcOrd="1" destOrd="0" presId="urn:microsoft.com/office/officeart/2005/8/layout/hierarchy2"/>
    <dgm:cxn modelId="{0A058263-AA9E-4D36-8C14-5DC6D723BC08}" type="presParOf" srcId="{890DEE8F-9C07-4259-9560-356338BAD462}" destId="{2AA89EC2-B660-496E-B0A7-8E8B7B0ED8D6}" srcOrd="0" destOrd="0" presId="urn:microsoft.com/office/officeart/2005/8/layout/hierarchy2"/>
    <dgm:cxn modelId="{05B818F2-C8A6-4A7E-A082-C38EE70BF707}" type="presParOf" srcId="{890DEE8F-9C07-4259-9560-356338BAD462}" destId="{D848F3CC-BCFE-40AA-9A47-14E965A52EFB}" srcOrd="1" destOrd="0" presId="urn:microsoft.com/office/officeart/2005/8/layout/hierarchy2"/>
    <dgm:cxn modelId="{25B9879F-FA2D-476C-8111-33458262E25C}" type="presParOf" srcId="{D848F3CC-BCFE-40AA-9A47-14E965A52EFB}" destId="{3646E6E9-6927-47B2-8671-549AE7A08016}" srcOrd="0" destOrd="0" presId="urn:microsoft.com/office/officeart/2005/8/layout/hierarchy2"/>
    <dgm:cxn modelId="{3F13F370-1204-4185-9819-8B089BB263C6}" type="presParOf" srcId="{3646E6E9-6927-47B2-8671-549AE7A08016}" destId="{05039D26-435E-4AB3-BD67-E8E8502CA2FE}" srcOrd="0" destOrd="0" presId="urn:microsoft.com/office/officeart/2005/8/layout/hierarchy2"/>
    <dgm:cxn modelId="{17586229-5984-4322-A0FE-9408D999BA91}" type="presParOf" srcId="{D848F3CC-BCFE-40AA-9A47-14E965A52EFB}" destId="{5B3B08E0-0686-4D4D-BD67-01939F47A4A8}" srcOrd="1" destOrd="0" presId="urn:microsoft.com/office/officeart/2005/8/layout/hierarchy2"/>
    <dgm:cxn modelId="{3421CA71-237A-4ACF-A860-BC3DD7035499}" type="presParOf" srcId="{5B3B08E0-0686-4D4D-BD67-01939F47A4A8}" destId="{68F1C8FA-745F-4967-A004-DAA9191E7E39}" srcOrd="0" destOrd="0" presId="urn:microsoft.com/office/officeart/2005/8/layout/hierarchy2"/>
    <dgm:cxn modelId="{E9873732-FC37-485A-B64A-86C75CFAEF91}" type="presParOf" srcId="{5B3B08E0-0686-4D4D-BD67-01939F47A4A8}" destId="{EADE8270-7FED-4750-9F29-C5BE5513C45C}" srcOrd="1" destOrd="0" presId="urn:microsoft.com/office/officeart/2005/8/layout/hierarchy2"/>
    <dgm:cxn modelId="{528F9C4E-DBC8-4F9C-AE36-19BF368756A8}" type="presParOf" srcId="{54F9C859-D333-480D-AE2E-91BAA5CA417B}" destId="{C8C16BE1-F39F-4178-9B4C-E9258E3EE68D}" srcOrd="2" destOrd="0" presId="urn:microsoft.com/office/officeart/2005/8/layout/hierarchy2"/>
    <dgm:cxn modelId="{21D3A089-03B5-4E09-B926-E2F220162FCD}" type="presParOf" srcId="{C8C16BE1-F39F-4178-9B4C-E9258E3EE68D}" destId="{AA0DB958-2E24-4175-8599-0FF314CFC24E}" srcOrd="0" destOrd="0" presId="urn:microsoft.com/office/officeart/2005/8/layout/hierarchy2"/>
    <dgm:cxn modelId="{DB5F2234-5BD5-4EFE-B1A7-FA55EB59138F}" type="presParOf" srcId="{54F9C859-D333-480D-AE2E-91BAA5CA417B}" destId="{7F6673C0-B606-4D10-9F50-E16ED542AB01}" srcOrd="3" destOrd="0" presId="urn:microsoft.com/office/officeart/2005/8/layout/hierarchy2"/>
    <dgm:cxn modelId="{DDDBC2F9-AACC-4345-8BDA-627A101E8047}" type="presParOf" srcId="{7F6673C0-B606-4D10-9F50-E16ED542AB01}" destId="{E09EEACD-6340-418B-8883-5259097057DF}" srcOrd="0" destOrd="0" presId="urn:microsoft.com/office/officeart/2005/8/layout/hierarchy2"/>
    <dgm:cxn modelId="{2B1000D0-000F-4ACD-94B7-5A9092F233C4}" type="presParOf" srcId="{7F6673C0-B606-4D10-9F50-E16ED542AB01}" destId="{0D9D5D5B-E7DE-4A70-95EB-8D82970AD826}" srcOrd="1" destOrd="0" presId="urn:microsoft.com/office/officeart/2005/8/layout/hierarchy2"/>
    <dgm:cxn modelId="{E60CE7AD-53B9-4C05-A89B-CA9F9BDEB4BA}" type="presParOf" srcId="{0D9D5D5B-E7DE-4A70-95EB-8D82970AD826}" destId="{55CD5D8D-B9C3-4C51-B011-9D2438171304}" srcOrd="0" destOrd="0" presId="urn:microsoft.com/office/officeart/2005/8/layout/hierarchy2"/>
    <dgm:cxn modelId="{33CE229F-6469-4ABD-99F0-D9B4F602A8FA}" type="presParOf" srcId="{55CD5D8D-B9C3-4C51-B011-9D2438171304}" destId="{1AB135A1-5D7C-41B4-BA34-88AA43435913}" srcOrd="0" destOrd="0" presId="urn:microsoft.com/office/officeart/2005/8/layout/hierarchy2"/>
    <dgm:cxn modelId="{DE14D4B9-5E7E-4562-93FC-9F4CE2AD89BE}" type="presParOf" srcId="{0D9D5D5B-E7DE-4A70-95EB-8D82970AD826}" destId="{6D207C42-18FC-43E3-9D4E-1ED7DEBB8603}" srcOrd="1" destOrd="0" presId="urn:microsoft.com/office/officeart/2005/8/layout/hierarchy2"/>
    <dgm:cxn modelId="{DBEEC1B5-F358-461F-9892-A93531E43950}" type="presParOf" srcId="{6D207C42-18FC-43E3-9D4E-1ED7DEBB8603}" destId="{48FAF5E3-E7A9-47B8-A452-823217498A1F}" srcOrd="0" destOrd="0" presId="urn:microsoft.com/office/officeart/2005/8/layout/hierarchy2"/>
    <dgm:cxn modelId="{797E2EE5-E5BC-432B-B0E0-1EF7E496AFBE}" type="presParOf" srcId="{6D207C42-18FC-43E3-9D4E-1ED7DEBB8603}" destId="{CC2C7F92-6EAB-41FE-B336-40459DEEE961}" srcOrd="1" destOrd="0" presId="urn:microsoft.com/office/officeart/2005/8/layout/hierarchy2"/>
    <dgm:cxn modelId="{9BD4F348-4724-4BEE-95CE-7BB75A16301F}" type="presParOf" srcId="{0D9D5D5B-E7DE-4A70-95EB-8D82970AD826}" destId="{8384EA30-F5D8-4B9E-8A91-E52C0091E576}" srcOrd="2" destOrd="0" presId="urn:microsoft.com/office/officeart/2005/8/layout/hierarchy2"/>
    <dgm:cxn modelId="{3843F298-BDD0-46F6-A868-066717E7B3FF}" type="presParOf" srcId="{8384EA30-F5D8-4B9E-8A91-E52C0091E576}" destId="{F22DBA0C-121E-46AA-BD9E-1FE07DEC3D0D}" srcOrd="0" destOrd="0" presId="urn:microsoft.com/office/officeart/2005/8/layout/hierarchy2"/>
    <dgm:cxn modelId="{2FCDB3E2-5149-46D6-9780-C92F1B0ABDBE}" type="presParOf" srcId="{0D9D5D5B-E7DE-4A70-95EB-8D82970AD826}" destId="{9494958A-7507-487D-8912-A53B124B7E15}" srcOrd="3" destOrd="0" presId="urn:microsoft.com/office/officeart/2005/8/layout/hierarchy2"/>
    <dgm:cxn modelId="{1819FADF-DECE-437B-BA17-AB4482F1E69F}" type="presParOf" srcId="{9494958A-7507-487D-8912-A53B124B7E15}" destId="{EA62E6C6-999E-4368-8E51-34699D59A3AD}" srcOrd="0" destOrd="0" presId="urn:microsoft.com/office/officeart/2005/8/layout/hierarchy2"/>
    <dgm:cxn modelId="{756B48B6-785C-4668-8C3B-61EF210995BA}" type="presParOf" srcId="{9494958A-7507-487D-8912-A53B124B7E15}" destId="{EB08A111-6D5B-4C8F-9979-1947822B386D}" srcOrd="1" destOrd="0" presId="urn:microsoft.com/office/officeart/2005/8/layout/hierarchy2"/>
    <dgm:cxn modelId="{E4F2EA85-D313-4BE7-9CE4-D34E2E9E8A1F}" type="presParOf" srcId="{0D9D5D5B-E7DE-4A70-95EB-8D82970AD826}" destId="{A5DB8656-24BA-4F8A-8B75-B653EB1E8732}" srcOrd="4" destOrd="0" presId="urn:microsoft.com/office/officeart/2005/8/layout/hierarchy2"/>
    <dgm:cxn modelId="{DE4C7489-E4FA-4BE9-80B2-8FB50C82066E}" type="presParOf" srcId="{A5DB8656-24BA-4F8A-8B75-B653EB1E8732}" destId="{B44FF376-C15A-4230-B814-AD4D3EE9E26C}" srcOrd="0" destOrd="0" presId="urn:microsoft.com/office/officeart/2005/8/layout/hierarchy2"/>
    <dgm:cxn modelId="{1DC3A5FB-C8A4-4793-BA54-7A9BCC7DE8F1}" type="presParOf" srcId="{0D9D5D5B-E7DE-4A70-95EB-8D82970AD826}" destId="{95DB95D5-1078-4535-9239-C7A0F6B195E3}" srcOrd="5" destOrd="0" presId="urn:microsoft.com/office/officeart/2005/8/layout/hierarchy2"/>
    <dgm:cxn modelId="{0D8B39D5-AE6C-49EE-937B-FE679060A0BE}" type="presParOf" srcId="{95DB95D5-1078-4535-9239-C7A0F6B195E3}" destId="{1D2A117C-CC53-47BC-80F8-B8E2A7655B77}" srcOrd="0" destOrd="0" presId="urn:microsoft.com/office/officeart/2005/8/layout/hierarchy2"/>
    <dgm:cxn modelId="{C1F37994-C407-4DED-A554-58B1A77A5A0D}" type="presParOf" srcId="{95DB95D5-1078-4535-9239-C7A0F6B195E3}" destId="{365E06E5-BCE9-4E84-A345-D7907317A0B4}" srcOrd="1" destOrd="0" presId="urn:microsoft.com/office/officeart/2005/8/layout/hierarchy2"/>
    <dgm:cxn modelId="{3B66E826-A251-472F-8DF6-09E307F6C08E}" type="presParOf" srcId="{0D9D5D5B-E7DE-4A70-95EB-8D82970AD826}" destId="{2E886FDA-B6E4-48F6-8C8B-95BE1945BB96}" srcOrd="6" destOrd="0" presId="urn:microsoft.com/office/officeart/2005/8/layout/hierarchy2"/>
    <dgm:cxn modelId="{795629AE-9478-4BF3-BB4D-635BFA57175C}" type="presParOf" srcId="{2E886FDA-B6E4-48F6-8C8B-95BE1945BB96}" destId="{09F18F1B-3F4E-4631-A2D8-76461521A05A}" srcOrd="0" destOrd="0" presId="urn:microsoft.com/office/officeart/2005/8/layout/hierarchy2"/>
    <dgm:cxn modelId="{BE5D9C88-1975-4029-BE48-28E5BD679A56}" type="presParOf" srcId="{0D9D5D5B-E7DE-4A70-95EB-8D82970AD826}" destId="{270327B8-9AD9-4EC6-BEB4-F922E7B72208}" srcOrd="7" destOrd="0" presId="urn:microsoft.com/office/officeart/2005/8/layout/hierarchy2"/>
    <dgm:cxn modelId="{7854C14E-78C0-48F4-B31B-EEF9B343A6B3}" type="presParOf" srcId="{270327B8-9AD9-4EC6-BEB4-F922E7B72208}" destId="{24CAEB14-3AD7-4D5A-B932-8C7F81F88412}" srcOrd="0" destOrd="0" presId="urn:microsoft.com/office/officeart/2005/8/layout/hierarchy2"/>
    <dgm:cxn modelId="{DAF7F5B6-5C5E-4A70-9726-85E04EF36996}" type="presParOf" srcId="{270327B8-9AD9-4EC6-BEB4-F922E7B72208}" destId="{BAFEC672-4D10-4A13-A075-12EAA4BEDA3B}" srcOrd="1" destOrd="0" presId="urn:microsoft.com/office/officeart/2005/8/layout/hierarchy2"/>
    <dgm:cxn modelId="{2999E99D-E168-479B-84DB-E533C19016C9}" type="presParOf" srcId="{54F9C859-D333-480D-AE2E-91BAA5CA417B}" destId="{84BFE51B-20CA-4241-AB6F-87BA20F6F3A5}" srcOrd="4" destOrd="0" presId="urn:microsoft.com/office/officeart/2005/8/layout/hierarchy2"/>
    <dgm:cxn modelId="{05B981DE-4A7B-4697-9E8D-804C87BC76A5}" type="presParOf" srcId="{84BFE51B-20CA-4241-AB6F-87BA20F6F3A5}" destId="{242CACA1-34B5-4195-ABE6-426EA6C6DD83}" srcOrd="0" destOrd="0" presId="urn:microsoft.com/office/officeart/2005/8/layout/hierarchy2"/>
    <dgm:cxn modelId="{7CD643EE-24BD-400C-81E2-C1FC5DCAC494}" type="presParOf" srcId="{54F9C859-D333-480D-AE2E-91BAA5CA417B}" destId="{DD78F358-D5AB-4CFC-8A5A-796B3BAF2EBC}" srcOrd="5" destOrd="0" presId="urn:microsoft.com/office/officeart/2005/8/layout/hierarchy2"/>
    <dgm:cxn modelId="{2BC5D131-E9D7-471C-A0FC-868EE34D75F3}" type="presParOf" srcId="{DD78F358-D5AB-4CFC-8A5A-796B3BAF2EBC}" destId="{9684F395-29F6-4BBE-AC8E-AAEF50A7FCB6}" srcOrd="0" destOrd="0" presId="urn:microsoft.com/office/officeart/2005/8/layout/hierarchy2"/>
    <dgm:cxn modelId="{53F46456-6C75-4766-AF4B-C07F0BEBAB1A}" type="presParOf" srcId="{DD78F358-D5AB-4CFC-8A5A-796B3BAF2EBC}" destId="{DF4D7528-7773-467A-B87E-8F344E9CD0D5}" srcOrd="1" destOrd="0" presId="urn:microsoft.com/office/officeart/2005/8/layout/hierarchy2"/>
    <dgm:cxn modelId="{CBCC5E95-7CA1-4238-8126-BB0365E1E205}" type="presParOf" srcId="{DF4D7528-7773-467A-B87E-8F344E9CD0D5}" destId="{0FADE55F-973D-4B91-9864-288C39350BDF}" srcOrd="0" destOrd="0" presId="urn:microsoft.com/office/officeart/2005/8/layout/hierarchy2"/>
    <dgm:cxn modelId="{E2E3EFA5-C260-4FC9-9069-288CA3910B9B}" type="presParOf" srcId="{0FADE55F-973D-4B91-9864-288C39350BDF}" destId="{070A57C4-272F-4B4C-9312-C3575EA369E4}" srcOrd="0" destOrd="0" presId="urn:microsoft.com/office/officeart/2005/8/layout/hierarchy2"/>
    <dgm:cxn modelId="{A730A158-3E2A-4674-BD3B-2A601087EE75}" type="presParOf" srcId="{DF4D7528-7773-467A-B87E-8F344E9CD0D5}" destId="{0F1B61DD-1672-47E5-8B56-2E293473B0C3}" srcOrd="1" destOrd="0" presId="urn:microsoft.com/office/officeart/2005/8/layout/hierarchy2"/>
    <dgm:cxn modelId="{2713213D-0977-47B3-BEF4-48C849A0D4D2}" type="presParOf" srcId="{0F1B61DD-1672-47E5-8B56-2E293473B0C3}" destId="{DE10B21C-7C9B-4107-967A-E59C1786E840}" srcOrd="0" destOrd="0" presId="urn:microsoft.com/office/officeart/2005/8/layout/hierarchy2"/>
    <dgm:cxn modelId="{38D62627-86FA-4A7F-9DB1-5290EC7BEEBB}" type="presParOf" srcId="{0F1B61DD-1672-47E5-8B56-2E293473B0C3}" destId="{2E2F76F0-A64B-4819-B436-412DC25064E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917148-7CB5-4E75-865F-3DF9544268D9}" type="doc">
      <dgm:prSet loTypeId="urn:microsoft.com/office/officeart/2005/8/layout/hierarchy2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1672281-E2DA-4937-A9B8-F5945D692E23}">
      <dgm:prSet phldrT="[文本]"/>
      <dgm:spPr/>
      <dgm:t>
        <a:bodyPr/>
        <a:lstStyle/>
        <a:p>
          <a:r>
            <a:rPr lang="en-US" altLang="zh-CN" dirty="0"/>
            <a:t>Python</a:t>
          </a:r>
        </a:p>
      </dgm:t>
    </dgm:pt>
    <dgm:pt modelId="{5BA5CFCC-5511-4C3B-AB55-130634C3DC7A}" type="parTrans" cxnId="{919FB969-ADF8-40B9-A474-08E6B2B54C3D}">
      <dgm:prSet/>
      <dgm:spPr/>
      <dgm:t>
        <a:bodyPr/>
        <a:lstStyle/>
        <a:p>
          <a:endParaRPr lang="zh-CN" altLang="en-US"/>
        </a:p>
      </dgm:t>
    </dgm:pt>
    <dgm:pt modelId="{3EF680BE-4047-4BA8-A714-2157E2A2A08E}" type="sibTrans" cxnId="{919FB969-ADF8-40B9-A474-08E6B2B54C3D}">
      <dgm:prSet/>
      <dgm:spPr/>
      <dgm:t>
        <a:bodyPr/>
        <a:lstStyle/>
        <a:p>
          <a:endParaRPr lang="zh-CN" altLang="en-US"/>
        </a:p>
      </dgm:t>
    </dgm:pt>
    <dgm:pt modelId="{9CCC9C24-D0C5-4936-AA91-0A8246A4D2AE}">
      <dgm:prSet phldrT="[文本]"/>
      <dgm:spPr/>
      <dgm:t>
        <a:bodyPr/>
        <a:lstStyle/>
        <a:p>
          <a:r>
            <a:rPr lang="zh-CN" altLang="en-US" dirty="0"/>
            <a:t>开发语言</a:t>
          </a:r>
          <a:endParaRPr lang="en-US" altLang="zh-CN" dirty="0"/>
        </a:p>
      </dgm:t>
    </dgm:pt>
    <dgm:pt modelId="{2F97B19D-889B-401C-AFB9-56E411D6C538}" type="parTrans" cxnId="{68A4B454-E051-4BC5-915C-C353D00B41B1}">
      <dgm:prSet/>
      <dgm:spPr/>
      <dgm:t>
        <a:bodyPr/>
        <a:lstStyle/>
        <a:p>
          <a:endParaRPr lang="zh-CN" altLang="en-US"/>
        </a:p>
      </dgm:t>
    </dgm:pt>
    <dgm:pt modelId="{607A37AE-DFC5-4FC3-962E-5C3E04A0E96E}" type="sibTrans" cxnId="{68A4B454-E051-4BC5-915C-C353D00B41B1}">
      <dgm:prSet/>
      <dgm:spPr/>
      <dgm:t>
        <a:bodyPr/>
        <a:lstStyle/>
        <a:p>
          <a:endParaRPr lang="zh-CN" altLang="en-US"/>
        </a:p>
      </dgm:t>
    </dgm:pt>
    <dgm:pt modelId="{06CDE2C5-CF94-444A-B42E-6323DEB4B1BA}">
      <dgm:prSet phldrT="[文本]"/>
      <dgm:spPr/>
      <dgm:t>
        <a:bodyPr/>
        <a:lstStyle/>
        <a:p>
          <a:r>
            <a:rPr lang="en-US" altLang="zh-CN" dirty="0"/>
            <a:t>HTML5</a:t>
          </a:r>
        </a:p>
      </dgm:t>
    </dgm:pt>
    <dgm:pt modelId="{87FBF23B-DF8E-4FE6-8CE9-8B38E0C03DE7}" type="parTrans" cxnId="{5469C71F-5355-484A-BE5A-ED4167E6F4E7}">
      <dgm:prSet/>
      <dgm:spPr/>
      <dgm:t>
        <a:bodyPr/>
        <a:lstStyle/>
        <a:p>
          <a:endParaRPr lang="zh-CN" altLang="en-US"/>
        </a:p>
      </dgm:t>
    </dgm:pt>
    <dgm:pt modelId="{9814A54F-779D-4C17-BBB9-F60932A04D4E}" type="sibTrans" cxnId="{5469C71F-5355-484A-BE5A-ED4167E6F4E7}">
      <dgm:prSet/>
      <dgm:spPr/>
      <dgm:t>
        <a:bodyPr/>
        <a:lstStyle/>
        <a:p>
          <a:endParaRPr lang="zh-CN" altLang="en-US"/>
        </a:p>
      </dgm:t>
    </dgm:pt>
    <dgm:pt modelId="{4A68F409-3CD9-40C4-BC9C-1B09FFB094D2}">
      <dgm:prSet phldrT="[文本]"/>
      <dgm:spPr/>
      <dgm:t>
        <a:bodyPr/>
        <a:lstStyle/>
        <a:p>
          <a:r>
            <a:rPr lang="en-US" altLang="zh-CN" dirty="0"/>
            <a:t>CSS3</a:t>
          </a:r>
        </a:p>
      </dgm:t>
    </dgm:pt>
    <dgm:pt modelId="{463B3FAB-5746-4B63-891A-24CAD0C35900}" type="parTrans" cxnId="{E2315B08-C387-4D6E-AE2E-43BFE3CF6461}">
      <dgm:prSet/>
      <dgm:spPr/>
      <dgm:t>
        <a:bodyPr/>
        <a:lstStyle/>
        <a:p>
          <a:endParaRPr lang="zh-CN" altLang="en-US"/>
        </a:p>
      </dgm:t>
    </dgm:pt>
    <dgm:pt modelId="{F9F800B2-3F4F-4CA6-AEEE-CECAFC5A071E}" type="sibTrans" cxnId="{E2315B08-C387-4D6E-AE2E-43BFE3CF6461}">
      <dgm:prSet/>
      <dgm:spPr/>
      <dgm:t>
        <a:bodyPr/>
        <a:lstStyle/>
        <a:p>
          <a:endParaRPr lang="zh-CN" altLang="en-US"/>
        </a:p>
      </dgm:t>
    </dgm:pt>
    <dgm:pt modelId="{B659B4B5-6CC1-4CD0-95B9-827734721230}">
      <dgm:prSet phldrT="[文本]"/>
      <dgm:spPr/>
      <dgm:t>
        <a:bodyPr/>
        <a:lstStyle/>
        <a:p>
          <a:r>
            <a:rPr lang="en-US" altLang="zh-CN" dirty="0"/>
            <a:t>JavaScript</a:t>
          </a:r>
        </a:p>
      </dgm:t>
    </dgm:pt>
    <dgm:pt modelId="{0CD9FB91-DE44-4E7D-877C-B247C7882F45}" type="parTrans" cxnId="{9E093132-DA5A-4AB5-9430-8CCAE5CB542A}">
      <dgm:prSet/>
      <dgm:spPr/>
      <dgm:t>
        <a:bodyPr/>
        <a:lstStyle/>
        <a:p>
          <a:endParaRPr lang="zh-CN" altLang="en-US"/>
        </a:p>
      </dgm:t>
    </dgm:pt>
    <dgm:pt modelId="{CE573BDB-1920-4721-9B8F-972F31C57B28}" type="sibTrans" cxnId="{9E093132-DA5A-4AB5-9430-8CCAE5CB542A}">
      <dgm:prSet/>
      <dgm:spPr/>
      <dgm:t>
        <a:bodyPr/>
        <a:lstStyle/>
        <a:p>
          <a:endParaRPr lang="zh-CN" altLang="en-US"/>
        </a:p>
      </dgm:t>
    </dgm:pt>
    <dgm:pt modelId="{14749FD5-8333-4566-84AD-0AB956156851}">
      <dgm:prSet phldrT="[文本]"/>
      <dgm:spPr/>
      <dgm:t>
        <a:bodyPr/>
        <a:lstStyle/>
        <a:p>
          <a:r>
            <a:rPr lang="en-US" altLang="zh-CN" dirty="0"/>
            <a:t>JSX</a:t>
          </a:r>
        </a:p>
      </dgm:t>
    </dgm:pt>
    <dgm:pt modelId="{4B8D1FB6-384A-481B-936A-5DD3F6F9511E}" type="parTrans" cxnId="{5A2D9298-9BC7-4251-9032-DDD2285EC55D}">
      <dgm:prSet/>
      <dgm:spPr/>
      <dgm:t>
        <a:bodyPr/>
        <a:lstStyle/>
        <a:p>
          <a:endParaRPr lang="zh-CN" altLang="en-US"/>
        </a:p>
      </dgm:t>
    </dgm:pt>
    <dgm:pt modelId="{4B35659D-C1F6-4FCA-A88B-78AEEB98FFB3}" type="sibTrans" cxnId="{5A2D9298-9BC7-4251-9032-DDD2285EC55D}">
      <dgm:prSet/>
      <dgm:spPr/>
      <dgm:t>
        <a:bodyPr/>
        <a:lstStyle/>
        <a:p>
          <a:endParaRPr lang="zh-CN" altLang="en-US"/>
        </a:p>
      </dgm:t>
    </dgm:pt>
    <dgm:pt modelId="{9469F8CE-CDC8-4AF0-A7DF-6BB5871AF5AA}">
      <dgm:prSet phldrT="[文本]"/>
      <dgm:spPr/>
      <dgm:t>
        <a:bodyPr/>
        <a:lstStyle/>
        <a:p>
          <a:r>
            <a:rPr lang="en-US" altLang="zh-CN" dirty="0"/>
            <a:t>TSX</a:t>
          </a:r>
        </a:p>
      </dgm:t>
    </dgm:pt>
    <dgm:pt modelId="{822EEB1F-1FCC-40F8-A239-2B8E7C65C5D0}" type="parTrans" cxnId="{BE678718-3103-4DD8-BDD2-9FD9B7F2F364}">
      <dgm:prSet/>
      <dgm:spPr/>
      <dgm:t>
        <a:bodyPr/>
        <a:lstStyle/>
        <a:p>
          <a:endParaRPr lang="zh-CN" altLang="en-US"/>
        </a:p>
      </dgm:t>
    </dgm:pt>
    <dgm:pt modelId="{F6C82DE8-546E-4233-8F25-E6DF1C9E80E6}" type="sibTrans" cxnId="{BE678718-3103-4DD8-BDD2-9FD9B7F2F364}">
      <dgm:prSet/>
      <dgm:spPr/>
      <dgm:t>
        <a:bodyPr/>
        <a:lstStyle/>
        <a:p>
          <a:endParaRPr lang="zh-CN" altLang="en-US"/>
        </a:p>
      </dgm:t>
    </dgm:pt>
    <dgm:pt modelId="{82585035-23DD-4A63-81C6-3E0D666EC274}">
      <dgm:prSet phldrT="[文本]"/>
      <dgm:spPr/>
      <dgm:t>
        <a:bodyPr/>
        <a:lstStyle/>
        <a:p>
          <a:r>
            <a:rPr lang="en-US" altLang="zh-CN" dirty="0"/>
            <a:t>TypeScript</a:t>
          </a:r>
        </a:p>
      </dgm:t>
    </dgm:pt>
    <dgm:pt modelId="{D2A77A27-AB9F-4105-B0E2-22B5BC66B0F9}" type="parTrans" cxnId="{C43E9F5A-19CE-4ECC-90EF-F01C737214F1}">
      <dgm:prSet/>
      <dgm:spPr/>
      <dgm:t>
        <a:bodyPr/>
        <a:lstStyle/>
        <a:p>
          <a:endParaRPr lang="zh-CN" altLang="en-US"/>
        </a:p>
      </dgm:t>
    </dgm:pt>
    <dgm:pt modelId="{9FA5382A-5CFF-41BF-B274-6A6462C7E8DB}" type="sibTrans" cxnId="{C43E9F5A-19CE-4ECC-90EF-F01C737214F1}">
      <dgm:prSet/>
      <dgm:spPr/>
      <dgm:t>
        <a:bodyPr/>
        <a:lstStyle/>
        <a:p>
          <a:endParaRPr lang="zh-CN" altLang="en-US"/>
        </a:p>
      </dgm:t>
    </dgm:pt>
    <dgm:pt modelId="{4615198A-69CA-4C11-8D2E-15FAE9CB38CF}" type="pres">
      <dgm:prSet presAssocID="{45917148-7CB5-4E75-865F-3DF9544268D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9E5D21F-46D3-44A0-93E4-572C38E60D3E}" type="pres">
      <dgm:prSet presAssocID="{9CCC9C24-D0C5-4936-AA91-0A8246A4D2AE}" presName="root1" presStyleCnt="0"/>
      <dgm:spPr/>
    </dgm:pt>
    <dgm:pt modelId="{5E050C35-E423-41AA-821F-5C315A24621E}" type="pres">
      <dgm:prSet presAssocID="{9CCC9C24-D0C5-4936-AA91-0A8246A4D2AE}" presName="LevelOneTextNode" presStyleLbl="node0" presStyleIdx="0" presStyleCnt="1">
        <dgm:presLayoutVars>
          <dgm:chPref val="3"/>
        </dgm:presLayoutVars>
      </dgm:prSet>
      <dgm:spPr/>
    </dgm:pt>
    <dgm:pt modelId="{59006FD6-1082-47F9-86D6-3074B5670524}" type="pres">
      <dgm:prSet presAssocID="{9CCC9C24-D0C5-4936-AA91-0A8246A4D2AE}" presName="level2hierChild" presStyleCnt="0"/>
      <dgm:spPr/>
    </dgm:pt>
    <dgm:pt modelId="{0DE8858F-0E79-4070-9332-C1BDDF5517D2}" type="pres">
      <dgm:prSet presAssocID="{5BA5CFCC-5511-4C3B-AB55-130634C3DC7A}" presName="conn2-1" presStyleLbl="parChTrans1D2" presStyleIdx="0" presStyleCnt="7"/>
      <dgm:spPr/>
    </dgm:pt>
    <dgm:pt modelId="{6B3D2A7F-C38B-49E1-A8B1-16D8FF8DC933}" type="pres">
      <dgm:prSet presAssocID="{5BA5CFCC-5511-4C3B-AB55-130634C3DC7A}" presName="connTx" presStyleLbl="parChTrans1D2" presStyleIdx="0" presStyleCnt="7"/>
      <dgm:spPr/>
    </dgm:pt>
    <dgm:pt modelId="{A1052AFC-7825-4FC3-8CD1-73B2DBE74EE0}" type="pres">
      <dgm:prSet presAssocID="{01672281-E2DA-4937-A9B8-F5945D692E23}" presName="root2" presStyleCnt="0"/>
      <dgm:spPr/>
    </dgm:pt>
    <dgm:pt modelId="{70B31BB4-583E-4D50-88FF-8A7193D62FED}" type="pres">
      <dgm:prSet presAssocID="{01672281-E2DA-4937-A9B8-F5945D692E23}" presName="LevelTwoTextNode" presStyleLbl="node2" presStyleIdx="0" presStyleCnt="7">
        <dgm:presLayoutVars>
          <dgm:chPref val="3"/>
        </dgm:presLayoutVars>
      </dgm:prSet>
      <dgm:spPr/>
    </dgm:pt>
    <dgm:pt modelId="{D1BDC810-BB5D-4F8C-B118-8CBAFF48B735}" type="pres">
      <dgm:prSet presAssocID="{01672281-E2DA-4937-A9B8-F5945D692E23}" presName="level3hierChild" presStyleCnt="0"/>
      <dgm:spPr/>
    </dgm:pt>
    <dgm:pt modelId="{2A91375B-E366-4797-A4D4-4C1C5EB99A66}" type="pres">
      <dgm:prSet presAssocID="{87FBF23B-DF8E-4FE6-8CE9-8B38E0C03DE7}" presName="conn2-1" presStyleLbl="parChTrans1D2" presStyleIdx="1" presStyleCnt="7"/>
      <dgm:spPr/>
    </dgm:pt>
    <dgm:pt modelId="{2769BE62-064C-4F0D-96C2-537A14E52EC4}" type="pres">
      <dgm:prSet presAssocID="{87FBF23B-DF8E-4FE6-8CE9-8B38E0C03DE7}" presName="connTx" presStyleLbl="parChTrans1D2" presStyleIdx="1" presStyleCnt="7"/>
      <dgm:spPr/>
    </dgm:pt>
    <dgm:pt modelId="{5E517011-8F1E-4DC7-ADE2-162B2D281F2E}" type="pres">
      <dgm:prSet presAssocID="{06CDE2C5-CF94-444A-B42E-6323DEB4B1BA}" presName="root2" presStyleCnt="0"/>
      <dgm:spPr/>
    </dgm:pt>
    <dgm:pt modelId="{BA68D4B2-EAE6-446C-9265-C04C00653BB8}" type="pres">
      <dgm:prSet presAssocID="{06CDE2C5-CF94-444A-B42E-6323DEB4B1BA}" presName="LevelTwoTextNode" presStyleLbl="node2" presStyleIdx="1" presStyleCnt="7">
        <dgm:presLayoutVars>
          <dgm:chPref val="3"/>
        </dgm:presLayoutVars>
      </dgm:prSet>
      <dgm:spPr/>
    </dgm:pt>
    <dgm:pt modelId="{6A9188CD-F54E-4B9D-B3BF-859127184B57}" type="pres">
      <dgm:prSet presAssocID="{06CDE2C5-CF94-444A-B42E-6323DEB4B1BA}" presName="level3hierChild" presStyleCnt="0"/>
      <dgm:spPr/>
    </dgm:pt>
    <dgm:pt modelId="{4C8EB57C-A913-4016-8123-C0E15E6C5A27}" type="pres">
      <dgm:prSet presAssocID="{463B3FAB-5746-4B63-891A-24CAD0C35900}" presName="conn2-1" presStyleLbl="parChTrans1D2" presStyleIdx="2" presStyleCnt="7"/>
      <dgm:spPr/>
    </dgm:pt>
    <dgm:pt modelId="{D0E6F020-B814-4D25-B8E9-FB7D817CFFD9}" type="pres">
      <dgm:prSet presAssocID="{463B3FAB-5746-4B63-891A-24CAD0C35900}" presName="connTx" presStyleLbl="parChTrans1D2" presStyleIdx="2" presStyleCnt="7"/>
      <dgm:spPr/>
    </dgm:pt>
    <dgm:pt modelId="{1508C56D-B976-4F6F-B1C4-B272A2BFFC3A}" type="pres">
      <dgm:prSet presAssocID="{4A68F409-3CD9-40C4-BC9C-1B09FFB094D2}" presName="root2" presStyleCnt="0"/>
      <dgm:spPr/>
    </dgm:pt>
    <dgm:pt modelId="{0F9120AF-E17F-4D9D-98A9-2F2EE2049196}" type="pres">
      <dgm:prSet presAssocID="{4A68F409-3CD9-40C4-BC9C-1B09FFB094D2}" presName="LevelTwoTextNode" presStyleLbl="node2" presStyleIdx="2" presStyleCnt="7">
        <dgm:presLayoutVars>
          <dgm:chPref val="3"/>
        </dgm:presLayoutVars>
      </dgm:prSet>
      <dgm:spPr/>
    </dgm:pt>
    <dgm:pt modelId="{263B80BE-7D64-4C52-A3BF-2C300F0AFCD0}" type="pres">
      <dgm:prSet presAssocID="{4A68F409-3CD9-40C4-BC9C-1B09FFB094D2}" presName="level3hierChild" presStyleCnt="0"/>
      <dgm:spPr/>
    </dgm:pt>
    <dgm:pt modelId="{D59DFC2A-02C1-4170-818E-642FDEBF246C}" type="pres">
      <dgm:prSet presAssocID="{0CD9FB91-DE44-4E7D-877C-B247C7882F45}" presName="conn2-1" presStyleLbl="parChTrans1D2" presStyleIdx="3" presStyleCnt="7"/>
      <dgm:spPr/>
    </dgm:pt>
    <dgm:pt modelId="{76DD7A4F-CE62-4F29-877E-9CE24ADF7E42}" type="pres">
      <dgm:prSet presAssocID="{0CD9FB91-DE44-4E7D-877C-B247C7882F45}" presName="connTx" presStyleLbl="parChTrans1D2" presStyleIdx="3" presStyleCnt="7"/>
      <dgm:spPr/>
    </dgm:pt>
    <dgm:pt modelId="{F150DBAF-7B65-4F2F-954F-2676FC036E6A}" type="pres">
      <dgm:prSet presAssocID="{B659B4B5-6CC1-4CD0-95B9-827734721230}" presName="root2" presStyleCnt="0"/>
      <dgm:spPr/>
    </dgm:pt>
    <dgm:pt modelId="{435073B3-5BEB-4323-8C1D-4FB204012D5D}" type="pres">
      <dgm:prSet presAssocID="{B659B4B5-6CC1-4CD0-95B9-827734721230}" presName="LevelTwoTextNode" presStyleLbl="node2" presStyleIdx="3" presStyleCnt="7">
        <dgm:presLayoutVars>
          <dgm:chPref val="3"/>
        </dgm:presLayoutVars>
      </dgm:prSet>
      <dgm:spPr/>
    </dgm:pt>
    <dgm:pt modelId="{8CC1A6ED-006D-417E-9436-4C1FC8C4C660}" type="pres">
      <dgm:prSet presAssocID="{B659B4B5-6CC1-4CD0-95B9-827734721230}" presName="level3hierChild" presStyleCnt="0"/>
      <dgm:spPr/>
    </dgm:pt>
    <dgm:pt modelId="{507834AD-03BF-4BAD-A8F6-DE344E2BD160}" type="pres">
      <dgm:prSet presAssocID="{D2A77A27-AB9F-4105-B0E2-22B5BC66B0F9}" presName="conn2-1" presStyleLbl="parChTrans1D2" presStyleIdx="4" presStyleCnt="7"/>
      <dgm:spPr/>
    </dgm:pt>
    <dgm:pt modelId="{7C8B222C-C90A-4187-A2A4-E55008750658}" type="pres">
      <dgm:prSet presAssocID="{D2A77A27-AB9F-4105-B0E2-22B5BC66B0F9}" presName="connTx" presStyleLbl="parChTrans1D2" presStyleIdx="4" presStyleCnt="7"/>
      <dgm:spPr/>
    </dgm:pt>
    <dgm:pt modelId="{21CB6BDB-5EAE-4EAE-894B-7E23FE936BF4}" type="pres">
      <dgm:prSet presAssocID="{82585035-23DD-4A63-81C6-3E0D666EC274}" presName="root2" presStyleCnt="0"/>
      <dgm:spPr/>
    </dgm:pt>
    <dgm:pt modelId="{0D02556D-6571-45F6-B6CA-63417DCEDA04}" type="pres">
      <dgm:prSet presAssocID="{82585035-23DD-4A63-81C6-3E0D666EC274}" presName="LevelTwoTextNode" presStyleLbl="node2" presStyleIdx="4" presStyleCnt="7">
        <dgm:presLayoutVars>
          <dgm:chPref val="3"/>
        </dgm:presLayoutVars>
      </dgm:prSet>
      <dgm:spPr/>
    </dgm:pt>
    <dgm:pt modelId="{8177DA42-E567-4D1A-A046-D36FF1D97290}" type="pres">
      <dgm:prSet presAssocID="{82585035-23DD-4A63-81C6-3E0D666EC274}" presName="level3hierChild" presStyleCnt="0"/>
      <dgm:spPr/>
    </dgm:pt>
    <dgm:pt modelId="{EE64116D-99A7-4069-A92A-E30A170A0778}" type="pres">
      <dgm:prSet presAssocID="{4B8D1FB6-384A-481B-936A-5DD3F6F9511E}" presName="conn2-1" presStyleLbl="parChTrans1D2" presStyleIdx="5" presStyleCnt="7"/>
      <dgm:spPr/>
    </dgm:pt>
    <dgm:pt modelId="{85CF14EC-3C94-425E-9806-69BC7D240E74}" type="pres">
      <dgm:prSet presAssocID="{4B8D1FB6-384A-481B-936A-5DD3F6F9511E}" presName="connTx" presStyleLbl="parChTrans1D2" presStyleIdx="5" presStyleCnt="7"/>
      <dgm:spPr/>
    </dgm:pt>
    <dgm:pt modelId="{5CE46B64-9495-4D0B-960C-E0F53274DED5}" type="pres">
      <dgm:prSet presAssocID="{14749FD5-8333-4566-84AD-0AB956156851}" presName="root2" presStyleCnt="0"/>
      <dgm:spPr/>
    </dgm:pt>
    <dgm:pt modelId="{31307563-1E69-466B-B271-C0A62495C337}" type="pres">
      <dgm:prSet presAssocID="{14749FD5-8333-4566-84AD-0AB956156851}" presName="LevelTwoTextNode" presStyleLbl="node2" presStyleIdx="5" presStyleCnt="7">
        <dgm:presLayoutVars>
          <dgm:chPref val="3"/>
        </dgm:presLayoutVars>
      </dgm:prSet>
      <dgm:spPr/>
    </dgm:pt>
    <dgm:pt modelId="{1FD2CD85-27B1-4526-B6B6-B532C4FB3591}" type="pres">
      <dgm:prSet presAssocID="{14749FD5-8333-4566-84AD-0AB956156851}" presName="level3hierChild" presStyleCnt="0"/>
      <dgm:spPr/>
    </dgm:pt>
    <dgm:pt modelId="{86992D0C-FD45-42DC-BB32-2D6277CD31F6}" type="pres">
      <dgm:prSet presAssocID="{822EEB1F-1FCC-40F8-A239-2B8E7C65C5D0}" presName="conn2-1" presStyleLbl="parChTrans1D2" presStyleIdx="6" presStyleCnt="7"/>
      <dgm:spPr/>
    </dgm:pt>
    <dgm:pt modelId="{F32F2D63-F8A5-4EF7-9867-A8212C49F5F0}" type="pres">
      <dgm:prSet presAssocID="{822EEB1F-1FCC-40F8-A239-2B8E7C65C5D0}" presName="connTx" presStyleLbl="parChTrans1D2" presStyleIdx="6" presStyleCnt="7"/>
      <dgm:spPr/>
    </dgm:pt>
    <dgm:pt modelId="{6BB648F6-C607-4252-94A6-8F368FC1BC94}" type="pres">
      <dgm:prSet presAssocID="{9469F8CE-CDC8-4AF0-A7DF-6BB5871AF5AA}" presName="root2" presStyleCnt="0"/>
      <dgm:spPr/>
    </dgm:pt>
    <dgm:pt modelId="{4C79971B-FDD3-492D-A7DF-42C3C149215B}" type="pres">
      <dgm:prSet presAssocID="{9469F8CE-CDC8-4AF0-A7DF-6BB5871AF5AA}" presName="LevelTwoTextNode" presStyleLbl="node2" presStyleIdx="6" presStyleCnt="7">
        <dgm:presLayoutVars>
          <dgm:chPref val="3"/>
        </dgm:presLayoutVars>
      </dgm:prSet>
      <dgm:spPr/>
    </dgm:pt>
    <dgm:pt modelId="{272C5610-58F7-494F-A2C2-40AA36EB2C75}" type="pres">
      <dgm:prSet presAssocID="{9469F8CE-CDC8-4AF0-A7DF-6BB5871AF5AA}" presName="level3hierChild" presStyleCnt="0"/>
      <dgm:spPr/>
    </dgm:pt>
  </dgm:ptLst>
  <dgm:cxnLst>
    <dgm:cxn modelId="{C3FDBA03-BB24-47DC-A14A-3C33677A2ABE}" type="presOf" srcId="{45917148-7CB5-4E75-865F-3DF9544268D9}" destId="{4615198A-69CA-4C11-8D2E-15FAE9CB38CF}" srcOrd="0" destOrd="0" presId="urn:microsoft.com/office/officeart/2005/8/layout/hierarchy2"/>
    <dgm:cxn modelId="{E2315B08-C387-4D6E-AE2E-43BFE3CF6461}" srcId="{9CCC9C24-D0C5-4936-AA91-0A8246A4D2AE}" destId="{4A68F409-3CD9-40C4-BC9C-1B09FFB094D2}" srcOrd="2" destOrd="0" parTransId="{463B3FAB-5746-4B63-891A-24CAD0C35900}" sibTransId="{F9F800B2-3F4F-4CA6-AEEE-CECAFC5A071E}"/>
    <dgm:cxn modelId="{EE97DD0E-8264-4109-9A53-A6F1982492F9}" type="presOf" srcId="{82585035-23DD-4A63-81C6-3E0D666EC274}" destId="{0D02556D-6571-45F6-B6CA-63417DCEDA04}" srcOrd="0" destOrd="0" presId="urn:microsoft.com/office/officeart/2005/8/layout/hierarchy2"/>
    <dgm:cxn modelId="{042D5D14-5C81-40B2-AF54-7B083F7A12C3}" type="presOf" srcId="{14749FD5-8333-4566-84AD-0AB956156851}" destId="{31307563-1E69-466B-B271-C0A62495C337}" srcOrd="0" destOrd="0" presId="urn:microsoft.com/office/officeart/2005/8/layout/hierarchy2"/>
    <dgm:cxn modelId="{FD6A2416-006A-4038-9CE5-EBA99F7166B5}" type="presOf" srcId="{01672281-E2DA-4937-A9B8-F5945D692E23}" destId="{70B31BB4-583E-4D50-88FF-8A7193D62FED}" srcOrd="0" destOrd="0" presId="urn:microsoft.com/office/officeart/2005/8/layout/hierarchy2"/>
    <dgm:cxn modelId="{BE678718-3103-4DD8-BDD2-9FD9B7F2F364}" srcId="{9CCC9C24-D0C5-4936-AA91-0A8246A4D2AE}" destId="{9469F8CE-CDC8-4AF0-A7DF-6BB5871AF5AA}" srcOrd="6" destOrd="0" parTransId="{822EEB1F-1FCC-40F8-A239-2B8E7C65C5D0}" sibTransId="{F6C82DE8-546E-4233-8F25-E6DF1C9E80E6}"/>
    <dgm:cxn modelId="{5469C71F-5355-484A-BE5A-ED4167E6F4E7}" srcId="{9CCC9C24-D0C5-4936-AA91-0A8246A4D2AE}" destId="{06CDE2C5-CF94-444A-B42E-6323DEB4B1BA}" srcOrd="1" destOrd="0" parTransId="{87FBF23B-DF8E-4FE6-8CE9-8B38E0C03DE7}" sibTransId="{9814A54F-779D-4C17-BBB9-F60932A04D4E}"/>
    <dgm:cxn modelId="{BDD34629-061F-4854-AC48-A082FEBC12BD}" type="presOf" srcId="{463B3FAB-5746-4B63-891A-24CAD0C35900}" destId="{4C8EB57C-A913-4016-8123-C0E15E6C5A27}" srcOrd="0" destOrd="0" presId="urn:microsoft.com/office/officeart/2005/8/layout/hierarchy2"/>
    <dgm:cxn modelId="{375E5D2C-B6B5-4585-936B-0D349618AF17}" type="presOf" srcId="{87FBF23B-DF8E-4FE6-8CE9-8B38E0C03DE7}" destId="{2A91375B-E366-4797-A4D4-4C1C5EB99A66}" srcOrd="0" destOrd="0" presId="urn:microsoft.com/office/officeart/2005/8/layout/hierarchy2"/>
    <dgm:cxn modelId="{A89EF42D-433E-4F10-8632-F76A20403DC4}" type="presOf" srcId="{06CDE2C5-CF94-444A-B42E-6323DEB4B1BA}" destId="{BA68D4B2-EAE6-446C-9265-C04C00653BB8}" srcOrd="0" destOrd="0" presId="urn:microsoft.com/office/officeart/2005/8/layout/hierarchy2"/>
    <dgm:cxn modelId="{9E093132-DA5A-4AB5-9430-8CCAE5CB542A}" srcId="{9CCC9C24-D0C5-4936-AA91-0A8246A4D2AE}" destId="{B659B4B5-6CC1-4CD0-95B9-827734721230}" srcOrd="3" destOrd="0" parTransId="{0CD9FB91-DE44-4E7D-877C-B247C7882F45}" sibTransId="{CE573BDB-1920-4721-9B8F-972F31C57B28}"/>
    <dgm:cxn modelId="{AC4BD93F-E30A-4131-88CF-95EC0ED6D048}" type="presOf" srcId="{463B3FAB-5746-4B63-891A-24CAD0C35900}" destId="{D0E6F020-B814-4D25-B8E9-FB7D817CFFD9}" srcOrd="1" destOrd="0" presId="urn:microsoft.com/office/officeart/2005/8/layout/hierarchy2"/>
    <dgm:cxn modelId="{41747E60-1B72-4361-AB5E-885E6A56E421}" type="presOf" srcId="{D2A77A27-AB9F-4105-B0E2-22B5BC66B0F9}" destId="{507834AD-03BF-4BAD-A8F6-DE344E2BD160}" srcOrd="0" destOrd="0" presId="urn:microsoft.com/office/officeart/2005/8/layout/hierarchy2"/>
    <dgm:cxn modelId="{EAD28761-4A17-4736-BF6D-1CF04D351584}" type="presOf" srcId="{0CD9FB91-DE44-4E7D-877C-B247C7882F45}" destId="{D59DFC2A-02C1-4170-818E-642FDEBF246C}" srcOrd="0" destOrd="0" presId="urn:microsoft.com/office/officeart/2005/8/layout/hierarchy2"/>
    <dgm:cxn modelId="{A3607E69-6DF4-471B-B7FB-ED88C103EA8E}" type="presOf" srcId="{B659B4B5-6CC1-4CD0-95B9-827734721230}" destId="{435073B3-5BEB-4323-8C1D-4FB204012D5D}" srcOrd="0" destOrd="0" presId="urn:microsoft.com/office/officeart/2005/8/layout/hierarchy2"/>
    <dgm:cxn modelId="{919FB969-ADF8-40B9-A474-08E6B2B54C3D}" srcId="{9CCC9C24-D0C5-4936-AA91-0A8246A4D2AE}" destId="{01672281-E2DA-4937-A9B8-F5945D692E23}" srcOrd="0" destOrd="0" parTransId="{5BA5CFCC-5511-4C3B-AB55-130634C3DC7A}" sibTransId="{3EF680BE-4047-4BA8-A714-2157E2A2A08E}"/>
    <dgm:cxn modelId="{65D3ED6C-DCCE-4D4E-9C5E-34D853E9C46D}" type="presOf" srcId="{0CD9FB91-DE44-4E7D-877C-B247C7882F45}" destId="{76DD7A4F-CE62-4F29-877E-9CE24ADF7E42}" srcOrd="1" destOrd="0" presId="urn:microsoft.com/office/officeart/2005/8/layout/hierarchy2"/>
    <dgm:cxn modelId="{68A4B454-E051-4BC5-915C-C353D00B41B1}" srcId="{45917148-7CB5-4E75-865F-3DF9544268D9}" destId="{9CCC9C24-D0C5-4936-AA91-0A8246A4D2AE}" srcOrd="0" destOrd="0" parTransId="{2F97B19D-889B-401C-AFB9-56E411D6C538}" sibTransId="{607A37AE-DFC5-4FC3-962E-5C3E04A0E96E}"/>
    <dgm:cxn modelId="{6CB46477-82B9-4748-AD60-28999729A79C}" type="presOf" srcId="{4A68F409-3CD9-40C4-BC9C-1B09FFB094D2}" destId="{0F9120AF-E17F-4D9D-98A9-2F2EE2049196}" srcOrd="0" destOrd="0" presId="urn:microsoft.com/office/officeart/2005/8/layout/hierarchy2"/>
    <dgm:cxn modelId="{065A4F57-2648-4284-B042-7FCC2A90A8C7}" type="presOf" srcId="{822EEB1F-1FCC-40F8-A239-2B8E7C65C5D0}" destId="{F32F2D63-F8A5-4EF7-9867-A8212C49F5F0}" srcOrd="1" destOrd="0" presId="urn:microsoft.com/office/officeart/2005/8/layout/hierarchy2"/>
    <dgm:cxn modelId="{ABBE1B79-3D2A-447E-BEA1-EAFA2F26A5AD}" type="presOf" srcId="{4B8D1FB6-384A-481B-936A-5DD3F6F9511E}" destId="{EE64116D-99A7-4069-A92A-E30A170A0778}" srcOrd="0" destOrd="0" presId="urn:microsoft.com/office/officeart/2005/8/layout/hierarchy2"/>
    <dgm:cxn modelId="{C43E9F5A-19CE-4ECC-90EF-F01C737214F1}" srcId="{9CCC9C24-D0C5-4936-AA91-0A8246A4D2AE}" destId="{82585035-23DD-4A63-81C6-3E0D666EC274}" srcOrd="4" destOrd="0" parTransId="{D2A77A27-AB9F-4105-B0E2-22B5BC66B0F9}" sibTransId="{9FA5382A-5CFF-41BF-B274-6A6462C7E8DB}"/>
    <dgm:cxn modelId="{B337948C-AFE2-42BD-86BC-8023D9631DA5}" type="presOf" srcId="{4B8D1FB6-384A-481B-936A-5DD3F6F9511E}" destId="{85CF14EC-3C94-425E-9806-69BC7D240E74}" srcOrd="1" destOrd="0" presId="urn:microsoft.com/office/officeart/2005/8/layout/hierarchy2"/>
    <dgm:cxn modelId="{5A2D9298-9BC7-4251-9032-DDD2285EC55D}" srcId="{9CCC9C24-D0C5-4936-AA91-0A8246A4D2AE}" destId="{14749FD5-8333-4566-84AD-0AB956156851}" srcOrd="5" destOrd="0" parTransId="{4B8D1FB6-384A-481B-936A-5DD3F6F9511E}" sibTransId="{4B35659D-C1F6-4FCA-A88B-78AEEB98FFB3}"/>
    <dgm:cxn modelId="{90BF9A9C-01CD-4C07-9FA3-0CBCC468C2B3}" type="presOf" srcId="{9CCC9C24-D0C5-4936-AA91-0A8246A4D2AE}" destId="{5E050C35-E423-41AA-821F-5C315A24621E}" srcOrd="0" destOrd="0" presId="urn:microsoft.com/office/officeart/2005/8/layout/hierarchy2"/>
    <dgm:cxn modelId="{763C1BA8-4E03-4C33-AFEB-BDB1C8FC3E32}" type="presOf" srcId="{5BA5CFCC-5511-4C3B-AB55-130634C3DC7A}" destId="{0DE8858F-0E79-4070-9332-C1BDDF5517D2}" srcOrd="0" destOrd="0" presId="urn:microsoft.com/office/officeart/2005/8/layout/hierarchy2"/>
    <dgm:cxn modelId="{893F54D3-F352-40A5-AD2B-33D9B94453EF}" type="presOf" srcId="{9469F8CE-CDC8-4AF0-A7DF-6BB5871AF5AA}" destId="{4C79971B-FDD3-492D-A7DF-42C3C149215B}" srcOrd="0" destOrd="0" presId="urn:microsoft.com/office/officeart/2005/8/layout/hierarchy2"/>
    <dgm:cxn modelId="{96954CDB-CFE8-4F30-8B47-B77F740A74BB}" type="presOf" srcId="{D2A77A27-AB9F-4105-B0E2-22B5BC66B0F9}" destId="{7C8B222C-C90A-4187-A2A4-E55008750658}" srcOrd="1" destOrd="0" presId="urn:microsoft.com/office/officeart/2005/8/layout/hierarchy2"/>
    <dgm:cxn modelId="{49330CDC-FFCE-4A04-AFF8-ED75F1ED0A0F}" type="presOf" srcId="{5BA5CFCC-5511-4C3B-AB55-130634C3DC7A}" destId="{6B3D2A7F-C38B-49E1-A8B1-16D8FF8DC933}" srcOrd="1" destOrd="0" presId="urn:microsoft.com/office/officeart/2005/8/layout/hierarchy2"/>
    <dgm:cxn modelId="{913CC2DF-E4E2-4F3D-A7B3-7932042C9C3F}" type="presOf" srcId="{87FBF23B-DF8E-4FE6-8CE9-8B38E0C03DE7}" destId="{2769BE62-064C-4F0D-96C2-537A14E52EC4}" srcOrd="1" destOrd="0" presId="urn:microsoft.com/office/officeart/2005/8/layout/hierarchy2"/>
    <dgm:cxn modelId="{1EAB63F3-800F-4164-8DDE-24ABDFA0FA01}" type="presOf" srcId="{822EEB1F-1FCC-40F8-A239-2B8E7C65C5D0}" destId="{86992D0C-FD45-42DC-BB32-2D6277CD31F6}" srcOrd="0" destOrd="0" presId="urn:microsoft.com/office/officeart/2005/8/layout/hierarchy2"/>
    <dgm:cxn modelId="{F021672A-9F28-4C08-9E92-633B7D6A2103}" type="presParOf" srcId="{4615198A-69CA-4C11-8D2E-15FAE9CB38CF}" destId="{19E5D21F-46D3-44A0-93E4-572C38E60D3E}" srcOrd="0" destOrd="0" presId="urn:microsoft.com/office/officeart/2005/8/layout/hierarchy2"/>
    <dgm:cxn modelId="{E6F5D15F-1D29-444C-A5A2-2B926296E4A8}" type="presParOf" srcId="{19E5D21F-46D3-44A0-93E4-572C38E60D3E}" destId="{5E050C35-E423-41AA-821F-5C315A24621E}" srcOrd="0" destOrd="0" presId="urn:microsoft.com/office/officeart/2005/8/layout/hierarchy2"/>
    <dgm:cxn modelId="{0749E86F-BDCE-4B4F-B2F3-FC15DFDDF303}" type="presParOf" srcId="{19E5D21F-46D3-44A0-93E4-572C38E60D3E}" destId="{59006FD6-1082-47F9-86D6-3074B5670524}" srcOrd="1" destOrd="0" presId="urn:microsoft.com/office/officeart/2005/8/layout/hierarchy2"/>
    <dgm:cxn modelId="{878EA384-8A60-4F06-81B3-CA89E6CAD66A}" type="presParOf" srcId="{59006FD6-1082-47F9-86D6-3074B5670524}" destId="{0DE8858F-0E79-4070-9332-C1BDDF5517D2}" srcOrd="0" destOrd="0" presId="urn:microsoft.com/office/officeart/2005/8/layout/hierarchy2"/>
    <dgm:cxn modelId="{10EED571-371D-4CBB-8FA1-3C1506237AB6}" type="presParOf" srcId="{0DE8858F-0E79-4070-9332-C1BDDF5517D2}" destId="{6B3D2A7F-C38B-49E1-A8B1-16D8FF8DC933}" srcOrd="0" destOrd="0" presId="urn:microsoft.com/office/officeart/2005/8/layout/hierarchy2"/>
    <dgm:cxn modelId="{BDD0B229-A57C-4182-B589-4E9A6612671F}" type="presParOf" srcId="{59006FD6-1082-47F9-86D6-3074B5670524}" destId="{A1052AFC-7825-4FC3-8CD1-73B2DBE74EE0}" srcOrd="1" destOrd="0" presId="urn:microsoft.com/office/officeart/2005/8/layout/hierarchy2"/>
    <dgm:cxn modelId="{83A0F2FC-6EEF-481A-ABA5-4D6705A7D409}" type="presParOf" srcId="{A1052AFC-7825-4FC3-8CD1-73B2DBE74EE0}" destId="{70B31BB4-583E-4D50-88FF-8A7193D62FED}" srcOrd="0" destOrd="0" presId="urn:microsoft.com/office/officeart/2005/8/layout/hierarchy2"/>
    <dgm:cxn modelId="{34CED64C-2007-4BD9-B128-75BB262A4C48}" type="presParOf" srcId="{A1052AFC-7825-4FC3-8CD1-73B2DBE74EE0}" destId="{D1BDC810-BB5D-4F8C-B118-8CBAFF48B735}" srcOrd="1" destOrd="0" presId="urn:microsoft.com/office/officeart/2005/8/layout/hierarchy2"/>
    <dgm:cxn modelId="{4F3FF451-7B2A-43A0-B29C-D198AECE7056}" type="presParOf" srcId="{59006FD6-1082-47F9-86D6-3074B5670524}" destId="{2A91375B-E366-4797-A4D4-4C1C5EB99A66}" srcOrd="2" destOrd="0" presId="urn:microsoft.com/office/officeart/2005/8/layout/hierarchy2"/>
    <dgm:cxn modelId="{DA05C4A7-C005-46BB-9399-2C999F99864B}" type="presParOf" srcId="{2A91375B-E366-4797-A4D4-4C1C5EB99A66}" destId="{2769BE62-064C-4F0D-96C2-537A14E52EC4}" srcOrd="0" destOrd="0" presId="urn:microsoft.com/office/officeart/2005/8/layout/hierarchy2"/>
    <dgm:cxn modelId="{FBC0A5D7-AD8F-4DA6-9DB7-202BFC7A2D46}" type="presParOf" srcId="{59006FD6-1082-47F9-86D6-3074B5670524}" destId="{5E517011-8F1E-4DC7-ADE2-162B2D281F2E}" srcOrd="3" destOrd="0" presId="urn:microsoft.com/office/officeart/2005/8/layout/hierarchy2"/>
    <dgm:cxn modelId="{86BDDB30-C5E3-444E-A9E3-F549583B5AE7}" type="presParOf" srcId="{5E517011-8F1E-4DC7-ADE2-162B2D281F2E}" destId="{BA68D4B2-EAE6-446C-9265-C04C00653BB8}" srcOrd="0" destOrd="0" presId="urn:microsoft.com/office/officeart/2005/8/layout/hierarchy2"/>
    <dgm:cxn modelId="{993BBFDB-529B-4CE1-A1D5-B177E0D65FD7}" type="presParOf" srcId="{5E517011-8F1E-4DC7-ADE2-162B2D281F2E}" destId="{6A9188CD-F54E-4B9D-B3BF-859127184B57}" srcOrd="1" destOrd="0" presId="urn:microsoft.com/office/officeart/2005/8/layout/hierarchy2"/>
    <dgm:cxn modelId="{8B3724A5-3AAC-4A63-9580-2D83B8BD4BAC}" type="presParOf" srcId="{59006FD6-1082-47F9-86D6-3074B5670524}" destId="{4C8EB57C-A913-4016-8123-C0E15E6C5A27}" srcOrd="4" destOrd="0" presId="urn:microsoft.com/office/officeart/2005/8/layout/hierarchy2"/>
    <dgm:cxn modelId="{FAD8EFA2-FA2F-4ABD-8804-17B5AACEC7B6}" type="presParOf" srcId="{4C8EB57C-A913-4016-8123-C0E15E6C5A27}" destId="{D0E6F020-B814-4D25-B8E9-FB7D817CFFD9}" srcOrd="0" destOrd="0" presId="urn:microsoft.com/office/officeart/2005/8/layout/hierarchy2"/>
    <dgm:cxn modelId="{EF91CFE9-1EDB-4E05-A76B-6975413FA83E}" type="presParOf" srcId="{59006FD6-1082-47F9-86D6-3074B5670524}" destId="{1508C56D-B976-4F6F-B1C4-B272A2BFFC3A}" srcOrd="5" destOrd="0" presId="urn:microsoft.com/office/officeart/2005/8/layout/hierarchy2"/>
    <dgm:cxn modelId="{D4BF7112-B75E-4F50-8DFA-DB6B60495AD9}" type="presParOf" srcId="{1508C56D-B976-4F6F-B1C4-B272A2BFFC3A}" destId="{0F9120AF-E17F-4D9D-98A9-2F2EE2049196}" srcOrd="0" destOrd="0" presId="urn:microsoft.com/office/officeart/2005/8/layout/hierarchy2"/>
    <dgm:cxn modelId="{B40DC876-8A58-4964-B576-2489A13C6B30}" type="presParOf" srcId="{1508C56D-B976-4F6F-B1C4-B272A2BFFC3A}" destId="{263B80BE-7D64-4C52-A3BF-2C300F0AFCD0}" srcOrd="1" destOrd="0" presId="urn:microsoft.com/office/officeart/2005/8/layout/hierarchy2"/>
    <dgm:cxn modelId="{4E16816A-4EF5-4BC8-AB57-94EB729C6290}" type="presParOf" srcId="{59006FD6-1082-47F9-86D6-3074B5670524}" destId="{D59DFC2A-02C1-4170-818E-642FDEBF246C}" srcOrd="6" destOrd="0" presId="urn:microsoft.com/office/officeart/2005/8/layout/hierarchy2"/>
    <dgm:cxn modelId="{B30AE245-A420-4E69-85E1-67C807968544}" type="presParOf" srcId="{D59DFC2A-02C1-4170-818E-642FDEBF246C}" destId="{76DD7A4F-CE62-4F29-877E-9CE24ADF7E42}" srcOrd="0" destOrd="0" presId="urn:microsoft.com/office/officeart/2005/8/layout/hierarchy2"/>
    <dgm:cxn modelId="{2EB2D5EC-6FBC-4F09-B551-CB997D5A61DC}" type="presParOf" srcId="{59006FD6-1082-47F9-86D6-3074B5670524}" destId="{F150DBAF-7B65-4F2F-954F-2676FC036E6A}" srcOrd="7" destOrd="0" presId="urn:microsoft.com/office/officeart/2005/8/layout/hierarchy2"/>
    <dgm:cxn modelId="{B415620B-70D7-4D30-B46C-9F850D4156B1}" type="presParOf" srcId="{F150DBAF-7B65-4F2F-954F-2676FC036E6A}" destId="{435073B3-5BEB-4323-8C1D-4FB204012D5D}" srcOrd="0" destOrd="0" presId="urn:microsoft.com/office/officeart/2005/8/layout/hierarchy2"/>
    <dgm:cxn modelId="{19EF21A9-A2AD-4553-815F-952D3C1197EE}" type="presParOf" srcId="{F150DBAF-7B65-4F2F-954F-2676FC036E6A}" destId="{8CC1A6ED-006D-417E-9436-4C1FC8C4C660}" srcOrd="1" destOrd="0" presId="urn:microsoft.com/office/officeart/2005/8/layout/hierarchy2"/>
    <dgm:cxn modelId="{798D9BDE-5642-451F-9AD8-F29969291D46}" type="presParOf" srcId="{59006FD6-1082-47F9-86D6-3074B5670524}" destId="{507834AD-03BF-4BAD-A8F6-DE344E2BD160}" srcOrd="8" destOrd="0" presId="urn:microsoft.com/office/officeart/2005/8/layout/hierarchy2"/>
    <dgm:cxn modelId="{4D4B2B46-6C78-4A96-A01E-C12B27055750}" type="presParOf" srcId="{507834AD-03BF-4BAD-A8F6-DE344E2BD160}" destId="{7C8B222C-C90A-4187-A2A4-E55008750658}" srcOrd="0" destOrd="0" presId="urn:microsoft.com/office/officeart/2005/8/layout/hierarchy2"/>
    <dgm:cxn modelId="{40D4728B-A47B-450E-9E57-C958BA4C3FBF}" type="presParOf" srcId="{59006FD6-1082-47F9-86D6-3074B5670524}" destId="{21CB6BDB-5EAE-4EAE-894B-7E23FE936BF4}" srcOrd="9" destOrd="0" presId="urn:microsoft.com/office/officeart/2005/8/layout/hierarchy2"/>
    <dgm:cxn modelId="{134A3901-37E7-4896-889E-78E8AA9127D6}" type="presParOf" srcId="{21CB6BDB-5EAE-4EAE-894B-7E23FE936BF4}" destId="{0D02556D-6571-45F6-B6CA-63417DCEDA04}" srcOrd="0" destOrd="0" presId="urn:microsoft.com/office/officeart/2005/8/layout/hierarchy2"/>
    <dgm:cxn modelId="{6B292A88-7439-4202-94BD-838119E4CF40}" type="presParOf" srcId="{21CB6BDB-5EAE-4EAE-894B-7E23FE936BF4}" destId="{8177DA42-E567-4D1A-A046-D36FF1D97290}" srcOrd="1" destOrd="0" presId="urn:microsoft.com/office/officeart/2005/8/layout/hierarchy2"/>
    <dgm:cxn modelId="{A7D1558C-C69B-42CA-A112-E372CA2824A6}" type="presParOf" srcId="{59006FD6-1082-47F9-86D6-3074B5670524}" destId="{EE64116D-99A7-4069-A92A-E30A170A0778}" srcOrd="10" destOrd="0" presId="urn:microsoft.com/office/officeart/2005/8/layout/hierarchy2"/>
    <dgm:cxn modelId="{6814A5ED-6444-4799-9254-259D3C6C1B66}" type="presParOf" srcId="{EE64116D-99A7-4069-A92A-E30A170A0778}" destId="{85CF14EC-3C94-425E-9806-69BC7D240E74}" srcOrd="0" destOrd="0" presId="urn:microsoft.com/office/officeart/2005/8/layout/hierarchy2"/>
    <dgm:cxn modelId="{C4B41EEE-884D-447B-BB6E-93A72FFB3CEC}" type="presParOf" srcId="{59006FD6-1082-47F9-86D6-3074B5670524}" destId="{5CE46B64-9495-4D0B-960C-E0F53274DED5}" srcOrd="11" destOrd="0" presId="urn:microsoft.com/office/officeart/2005/8/layout/hierarchy2"/>
    <dgm:cxn modelId="{FBCC7092-85BE-414D-94E3-4CE1AC2D38D2}" type="presParOf" srcId="{5CE46B64-9495-4D0B-960C-E0F53274DED5}" destId="{31307563-1E69-466B-B271-C0A62495C337}" srcOrd="0" destOrd="0" presId="urn:microsoft.com/office/officeart/2005/8/layout/hierarchy2"/>
    <dgm:cxn modelId="{C478D006-36B7-4417-9C0C-3B4B092FBC10}" type="presParOf" srcId="{5CE46B64-9495-4D0B-960C-E0F53274DED5}" destId="{1FD2CD85-27B1-4526-B6B6-B532C4FB3591}" srcOrd="1" destOrd="0" presId="urn:microsoft.com/office/officeart/2005/8/layout/hierarchy2"/>
    <dgm:cxn modelId="{1EC0FB2D-312D-4172-A46E-084AE71A960C}" type="presParOf" srcId="{59006FD6-1082-47F9-86D6-3074B5670524}" destId="{86992D0C-FD45-42DC-BB32-2D6277CD31F6}" srcOrd="12" destOrd="0" presId="urn:microsoft.com/office/officeart/2005/8/layout/hierarchy2"/>
    <dgm:cxn modelId="{E947E684-9D18-40E8-B3B9-3CC85140182A}" type="presParOf" srcId="{86992D0C-FD45-42DC-BB32-2D6277CD31F6}" destId="{F32F2D63-F8A5-4EF7-9867-A8212C49F5F0}" srcOrd="0" destOrd="0" presId="urn:microsoft.com/office/officeart/2005/8/layout/hierarchy2"/>
    <dgm:cxn modelId="{D1A74958-69B5-4874-8990-462024698F4C}" type="presParOf" srcId="{59006FD6-1082-47F9-86D6-3074B5670524}" destId="{6BB648F6-C607-4252-94A6-8F368FC1BC94}" srcOrd="13" destOrd="0" presId="urn:microsoft.com/office/officeart/2005/8/layout/hierarchy2"/>
    <dgm:cxn modelId="{201B6DA5-BA46-4F5E-B326-51C05D9139E8}" type="presParOf" srcId="{6BB648F6-C607-4252-94A6-8F368FC1BC94}" destId="{4C79971B-FDD3-492D-A7DF-42C3C149215B}" srcOrd="0" destOrd="0" presId="urn:microsoft.com/office/officeart/2005/8/layout/hierarchy2"/>
    <dgm:cxn modelId="{A3B91799-E20F-42C2-B814-33ADE49ECEA7}" type="presParOf" srcId="{6BB648F6-C607-4252-94A6-8F368FC1BC94}" destId="{272C5610-58F7-494F-A2C2-40AA36EB2C7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B9E97F-981F-492D-9817-A3F9D5CDA77C}" type="doc">
      <dgm:prSet loTypeId="urn:microsoft.com/office/officeart/2005/8/layout/orgChart1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B59CD08-CE50-40A4-A63F-A77647DBBCB0}">
      <dgm:prSet phldrT="[文本]" custT="1"/>
      <dgm:spPr/>
      <dgm:t>
        <a:bodyPr/>
        <a:lstStyle/>
        <a:p>
          <a:r>
            <a:rPr lang="zh-CN" altLang="en-US" sz="1000" dirty="0">
              <a:latin typeface="+mn-ea"/>
              <a:ea typeface="+mn-ea"/>
            </a:rPr>
            <a:t>基于</a:t>
          </a:r>
          <a:r>
            <a:rPr lang="en-US" altLang="zh-CN" sz="1000" dirty="0">
              <a:latin typeface="+mn-ea"/>
              <a:ea typeface="+mn-ea"/>
            </a:rPr>
            <a:t>Django + React</a:t>
          </a:r>
          <a:r>
            <a:rPr lang="zh-CN" altLang="en-US" sz="1000" dirty="0">
              <a:latin typeface="+mn-ea"/>
              <a:ea typeface="+mn-ea"/>
            </a:rPr>
            <a:t>疫情防控社区志愿者管理系统</a:t>
          </a:r>
        </a:p>
      </dgm:t>
    </dgm:pt>
    <dgm:pt modelId="{BB38035B-9A35-4EB4-9C2D-E93C58B4104F}" type="parTrans" cxnId="{CB773183-680A-42CE-831A-C7A89C577EEC}">
      <dgm:prSet/>
      <dgm:spPr/>
      <dgm:t>
        <a:bodyPr/>
        <a:lstStyle/>
        <a:p>
          <a:endParaRPr lang="zh-CN" altLang="en-US" sz="3600"/>
        </a:p>
      </dgm:t>
    </dgm:pt>
    <dgm:pt modelId="{DB4701B5-7948-4469-9EE8-EFC94FDE2ED6}" type="sibTrans" cxnId="{CB773183-680A-42CE-831A-C7A89C577EEC}">
      <dgm:prSet/>
      <dgm:spPr/>
      <dgm:t>
        <a:bodyPr/>
        <a:lstStyle/>
        <a:p>
          <a:endParaRPr lang="zh-CN" altLang="en-US" sz="3600"/>
        </a:p>
      </dgm:t>
    </dgm:pt>
    <dgm:pt modelId="{8FCC07E0-2847-4D00-87C0-14A751F32602}">
      <dgm:prSet phldrT="[文本]" custT="1"/>
      <dgm:spPr/>
      <dgm:t>
        <a:bodyPr/>
        <a:lstStyle/>
        <a:p>
          <a:r>
            <a:rPr lang="zh-CN" altLang="en-US" sz="1000" dirty="0">
              <a:latin typeface="+mn-ea"/>
              <a:ea typeface="+mn-ea"/>
            </a:rPr>
            <a:t>普通用户</a:t>
          </a:r>
        </a:p>
      </dgm:t>
    </dgm:pt>
    <dgm:pt modelId="{58B41BB3-1C00-404B-AA04-2F68ED37DDB8}" type="parTrans" cxnId="{193E017E-C801-405A-BF86-695BF917435F}">
      <dgm:prSet/>
      <dgm:spPr/>
      <dgm:t>
        <a:bodyPr/>
        <a:lstStyle/>
        <a:p>
          <a:endParaRPr lang="zh-CN" altLang="en-US" sz="3600">
            <a:latin typeface="+mn-ea"/>
            <a:ea typeface="+mn-ea"/>
          </a:endParaRPr>
        </a:p>
      </dgm:t>
    </dgm:pt>
    <dgm:pt modelId="{8646E1E2-110D-4AA1-8D7D-692A805BC583}" type="sibTrans" cxnId="{193E017E-C801-405A-BF86-695BF917435F}">
      <dgm:prSet/>
      <dgm:spPr/>
      <dgm:t>
        <a:bodyPr/>
        <a:lstStyle/>
        <a:p>
          <a:endParaRPr lang="zh-CN" altLang="en-US" sz="3600"/>
        </a:p>
      </dgm:t>
    </dgm:pt>
    <dgm:pt modelId="{BC170F46-62B8-4977-9CCD-784FD3551824}">
      <dgm:prSet phldrT="[文本]" custT="1"/>
      <dgm:spPr/>
      <dgm:t>
        <a:bodyPr/>
        <a:lstStyle/>
        <a:p>
          <a:r>
            <a:rPr lang="zh-CN" altLang="en-US" sz="1000" dirty="0">
              <a:latin typeface="+mn-ea"/>
              <a:ea typeface="+mn-ea"/>
            </a:rPr>
            <a:t>管理员</a:t>
          </a:r>
        </a:p>
      </dgm:t>
    </dgm:pt>
    <dgm:pt modelId="{CD6A5088-8EF7-4290-8834-F0D36AD5CA3C}" type="parTrans" cxnId="{12A885E3-3BA4-4FAC-8570-9A4020D00700}">
      <dgm:prSet/>
      <dgm:spPr/>
      <dgm:t>
        <a:bodyPr/>
        <a:lstStyle/>
        <a:p>
          <a:endParaRPr lang="zh-CN" altLang="en-US" sz="3600">
            <a:latin typeface="+mn-ea"/>
            <a:ea typeface="+mn-ea"/>
          </a:endParaRPr>
        </a:p>
      </dgm:t>
    </dgm:pt>
    <dgm:pt modelId="{F83EC015-54E9-4EBA-8A4A-585FF71D1B8A}" type="sibTrans" cxnId="{12A885E3-3BA4-4FAC-8570-9A4020D00700}">
      <dgm:prSet/>
      <dgm:spPr/>
      <dgm:t>
        <a:bodyPr/>
        <a:lstStyle/>
        <a:p>
          <a:endParaRPr lang="zh-CN" altLang="en-US" sz="3600"/>
        </a:p>
      </dgm:t>
    </dgm:pt>
    <dgm:pt modelId="{843E89DE-3028-4F14-A33E-F32F7292F48A}">
      <dgm:prSet phldrT="[文本]" custT="1"/>
      <dgm:spPr/>
      <dgm:t>
        <a:bodyPr/>
        <a:lstStyle/>
        <a:p>
          <a:r>
            <a:rPr lang="zh-CN" altLang="en-US" sz="1000" dirty="0">
              <a:latin typeface="+mn-ea"/>
              <a:ea typeface="+mn-ea"/>
            </a:rPr>
            <a:t>注册登录</a:t>
          </a:r>
        </a:p>
      </dgm:t>
    </dgm:pt>
    <dgm:pt modelId="{19E82838-D532-4BC6-9219-FC54CDCC79FA}" type="parTrans" cxnId="{1A1799D4-B755-412C-8C96-B929348F4697}">
      <dgm:prSet/>
      <dgm:spPr/>
      <dgm:t>
        <a:bodyPr/>
        <a:lstStyle/>
        <a:p>
          <a:endParaRPr lang="zh-CN" altLang="en-US" sz="3600">
            <a:latin typeface="+mn-ea"/>
            <a:ea typeface="+mn-ea"/>
          </a:endParaRPr>
        </a:p>
      </dgm:t>
    </dgm:pt>
    <dgm:pt modelId="{5B160677-5BB4-444F-A45A-62AC4C75C4B0}" type="sibTrans" cxnId="{1A1799D4-B755-412C-8C96-B929348F4697}">
      <dgm:prSet/>
      <dgm:spPr/>
      <dgm:t>
        <a:bodyPr/>
        <a:lstStyle/>
        <a:p>
          <a:endParaRPr lang="zh-CN" altLang="en-US" sz="3600"/>
        </a:p>
      </dgm:t>
    </dgm:pt>
    <dgm:pt modelId="{0773E495-C81F-414B-9B7B-2D7152D1E9DD}">
      <dgm:prSet phldrT="[文本]" custT="1"/>
      <dgm:spPr/>
      <dgm:t>
        <a:bodyPr/>
        <a:lstStyle/>
        <a:p>
          <a:r>
            <a:rPr lang="zh-CN" altLang="en-US" sz="1000" dirty="0">
              <a:latin typeface="+mn-ea"/>
              <a:ea typeface="+mn-ea"/>
            </a:rPr>
            <a:t>查询公益活动</a:t>
          </a:r>
        </a:p>
      </dgm:t>
    </dgm:pt>
    <dgm:pt modelId="{4AEA52D8-A210-4A3E-B3B9-5D00B3414FDF}" type="parTrans" cxnId="{7E3C4646-B73D-44F8-97B1-37735674522F}">
      <dgm:prSet/>
      <dgm:spPr/>
      <dgm:t>
        <a:bodyPr/>
        <a:lstStyle/>
        <a:p>
          <a:endParaRPr lang="zh-CN" altLang="en-US" sz="3600">
            <a:latin typeface="+mn-ea"/>
            <a:ea typeface="+mn-ea"/>
          </a:endParaRPr>
        </a:p>
      </dgm:t>
    </dgm:pt>
    <dgm:pt modelId="{6BD3B928-53B9-47B3-A536-38939E1FC9E4}" type="sibTrans" cxnId="{7E3C4646-B73D-44F8-97B1-37735674522F}">
      <dgm:prSet/>
      <dgm:spPr/>
      <dgm:t>
        <a:bodyPr/>
        <a:lstStyle/>
        <a:p>
          <a:endParaRPr lang="zh-CN" altLang="en-US" sz="3600"/>
        </a:p>
      </dgm:t>
    </dgm:pt>
    <dgm:pt modelId="{3BADB001-61A0-45A4-A79A-9DD475B1ADE3}">
      <dgm:prSet phldrT="[文本]" custT="1"/>
      <dgm:spPr/>
      <dgm:t>
        <a:bodyPr/>
        <a:lstStyle/>
        <a:p>
          <a:r>
            <a:rPr lang="zh-CN" altLang="en-US" sz="1000" dirty="0">
              <a:latin typeface="+mn-ea"/>
              <a:ea typeface="+mn-ea"/>
            </a:rPr>
            <a:t>报名活动</a:t>
          </a:r>
        </a:p>
      </dgm:t>
    </dgm:pt>
    <dgm:pt modelId="{9CF7246C-2157-4E00-8EF4-7BDFACE63504}" type="parTrans" cxnId="{031203C9-BCCC-478C-850D-34511407F82A}">
      <dgm:prSet/>
      <dgm:spPr/>
      <dgm:t>
        <a:bodyPr/>
        <a:lstStyle/>
        <a:p>
          <a:endParaRPr lang="zh-CN" altLang="en-US" sz="3600">
            <a:latin typeface="+mn-ea"/>
            <a:ea typeface="+mn-ea"/>
          </a:endParaRPr>
        </a:p>
      </dgm:t>
    </dgm:pt>
    <dgm:pt modelId="{AD5ACEE4-CD84-4549-B471-DD2B1A3B7927}" type="sibTrans" cxnId="{031203C9-BCCC-478C-850D-34511407F82A}">
      <dgm:prSet/>
      <dgm:spPr/>
      <dgm:t>
        <a:bodyPr/>
        <a:lstStyle/>
        <a:p>
          <a:endParaRPr lang="zh-CN" altLang="en-US" sz="3600"/>
        </a:p>
      </dgm:t>
    </dgm:pt>
    <dgm:pt modelId="{3B027F50-BD8D-4BFA-B75E-10E36DB66106}">
      <dgm:prSet phldrT="[文本]" custT="1"/>
      <dgm:spPr/>
      <dgm:t>
        <a:bodyPr/>
        <a:lstStyle/>
        <a:p>
          <a:r>
            <a:rPr lang="zh-CN" altLang="en-US" sz="1000" dirty="0">
              <a:latin typeface="+mn-ea"/>
              <a:ea typeface="+mn-ea"/>
            </a:rPr>
            <a:t>查看报名状态</a:t>
          </a:r>
        </a:p>
      </dgm:t>
    </dgm:pt>
    <dgm:pt modelId="{5E1A39F1-D9E8-4BA2-B2CC-99AA652589C1}" type="parTrans" cxnId="{5367686E-EE75-4A82-90B0-778E989103C5}">
      <dgm:prSet/>
      <dgm:spPr/>
      <dgm:t>
        <a:bodyPr/>
        <a:lstStyle/>
        <a:p>
          <a:endParaRPr lang="zh-CN" altLang="en-US" sz="3600">
            <a:latin typeface="+mn-ea"/>
            <a:ea typeface="+mn-ea"/>
          </a:endParaRPr>
        </a:p>
      </dgm:t>
    </dgm:pt>
    <dgm:pt modelId="{E2351FD0-7508-4978-A13E-6CC6F7034C81}" type="sibTrans" cxnId="{5367686E-EE75-4A82-90B0-778E989103C5}">
      <dgm:prSet/>
      <dgm:spPr/>
      <dgm:t>
        <a:bodyPr/>
        <a:lstStyle/>
        <a:p>
          <a:endParaRPr lang="zh-CN" altLang="en-US" sz="3600"/>
        </a:p>
      </dgm:t>
    </dgm:pt>
    <dgm:pt modelId="{CE07DAFA-D8E2-4438-88BE-A21B8EEF1B95}">
      <dgm:prSet phldrT="[文本]" custT="1"/>
      <dgm:spPr/>
      <dgm:t>
        <a:bodyPr/>
        <a:lstStyle/>
        <a:p>
          <a:r>
            <a:rPr lang="zh-CN" altLang="en-US" sz="1000" dirty="0">
              <a:latin typeface="+mn-ea"/>
              <a:ea typeface="+mn-ea"/>
            </a:rPr>
            <a:t>个人中心</a:t>
          </a:r>
        </a:p>
      </dgm:t>
    </dgm:pt>
    <dgm:pt modelId="{075B7FB3-D376-41E6-ADA2-FDD0C3B69345}" type="parTrans" cxnId="{B9E912B0-D5FF-4E58-919E-D6F65E54BD10}">
      <dgm:prSet/>
      <dgm:spPr/>
      <dgm:t>
        <a:bodyPr/>
        <a:lstStyle/>
        <a:p>
          <a:endParaRPr lang="zh-CN" altLang="en-US" sz="3600">
            <a:latin typeface="+mn-ea"/>
            <a:ea typeface="+mn-ea"/>
          </a:endParaRPr>
        </a:p>
      </dgm:t>
    </dgm:pt>
    <dgm:pt modelId="{81F6533F-D9CD-4B0C-8E08-68A31E2E8B61}" type="sibTrans" cxnId="{B9E912B0-D5FF-4E58-919E-D6F65E54BD10}">
      <dgm:prSet/>
      <dgm:spPr/>
      <dgm:t>
        <a:bodyPr/>
        <a:lstStyle/>
        <a:p>
          <a:endParaRPr lang="zh-CN" altLang="en-US" sz="3600"/>
        </a:p>
      </dgm:t>
    </dgm:pt>
    <dgm:pt modelId="{851DD29C-D854-4C4E-A0C8-5EA82704936A}">
      <dgm:prSet phldrT="[文本]" custT="1"/>
      <dgm:spPr/>
      <dgm:t>
        <a:bodyPr/>
        <a:lstStyle/>
        <a:p>
          <a:r>
            <a:rPr lang="zh-CN" altLang="en-US" sz="1000" dirty="0">
              <a:latin typeface="+mn-ea"/>
              <a:ea typeface="+mn-ea"/>
            </a:rPr>
            <a:t>修改个人信息</a:t>
          </a:r>
        </a:p>
      </dgm:t>
    </dgm:pt>
    <dgm:pt modelId="{FADDCCE7-B277-4A0E-9299-F48C40925B72}" type="parTrans" cxnId="{2AD91C8E-22D2-48FE-A4AD-0411E3EB4ADA}">
      <dgm:prSet/>
      <dgm:spPr/>
      <dgm:t>
        <a:bodyPr/>
        <a:lstStyle/>
        <a:p>
          <a:endParaRPr lang="zh-CN" altLang="en-US" sz="3600">
            <a:latin typeface="+mn-ea"/>
            <a:ea typeface="+mn-ea"/>
          </a:endParaRPr>
        </a:p>
      </dgm:t>
    </dgm:pt>
    <dgm:pt modelId="{275F0C22-30F8-4677-995D-6177EB67F912}" type="sibTrans" cxnId="{2AD91C8E-22D2-48FE-A4AD-0411E3EB4ADA}">
      <dgm:prSet/>
      <dgm:spPr/>
      <dgm:t>
        <a:bodyPr/>
        <a:lstStyle/>
        <a:p>
          <a:endParaRPr lang="zh-CN" altLang="en-US" sz="3600"/>
        </a:p>
      </dgm:t>
    </dgm:pt>
    <dgm:pt modelId="{EA431AE3-4390-4F6C-BA56-D3C61EC494C5}">
      <dgm:prSet phldrT="[文本]" custT="1"/>
      <dgm:spPr/>
      <dgm:t>
        <a:bodyPr/>
        <a:lstStyle/>
        <a:p>
          <a:r>
            <a:rPr lang="zh-CN" altLang="en-US" sz="1000" dirty="0">
              <a:latin typeface="+mn-ea"/>
              <a:ea typeface="+mn-ea"/>
            </a:rPr>
            <a:t>查看邮件</a:t>
          </a:r>
        </a:p>
      </dgm:t>
    </dgm:pt>
    <dgm:pt modelId="{01AE0768-A733-4B91-92E2-2A82E9C2509E}" type="parTrans" cxnId="{D8D170DE-6ED9-4C26-9E00-ADE4974FECD3}">
      <dgm:prSet/>
      <dgm:spPr/>
      <dgm:t>
        <a:bodyPr/>
        <a:lstStyle/>
        <a:p>
          <a:endParaRPr lang="zh-CN" altLang="en-US" sz="3600">
            <a:latin typeface="+mn-ea"/>
            <a:ea typeface="+mn-ea"/>
          </a:endParaRPr>
        </a:p>
      </dgm:t>
    </dgm:pt>
    <dgm:pt modelId="{00E39CB5-6302-45F1-BAA7-F43AA1BE2CCE}" type="sibTrans" cxnId="{D8D170DE-6ED9-4C26-9E00-ADE4974FECD3}">
      <dgm:prSet/>
      <dgm:spPr/>
      <dgm:t>
        <a:bodyPr/>
        <a:lstStyle/>
        <a:p>
          <a:endParaRPr lang="zh-CN" altLang="en-US" sz="3600"/>
        </a:p>
      </dgm:t>
    </dgm:pt>
    <dgm:pt modelId="{EE9AD898-6F25-4951-ABDB-5E47C9E65707}">
      <dgm:prSet phldrT="[文本]" custT="1"/>
      <dgm:spPr/>
      <dgm:t>
        <a:bodyPr/>
        <a:lstStyle/>
        <a:p>
          <a:r>
            <a:rPr lang="zh-CN" altLang="en-US" sz="1000" dirty="0">
              <a:latin typeface="+mn-ea"/>
              <a:ea typeface="+mn-ea"/>
            </a:rPr>
            <a:t>公益活动管理</a:t>
          </a:r>
        </a:p>
      </dgm:t>
    </dgm:pt>
    <dgm:pt modelId="{DA2503DC-2C75-490F-AC8D-40913B297563}" type="parTrans" cxnId="{CF8F919D-E643-4C1E-9955-88691B1F52EF}">
      <dgm:prSet/>
      <dgm:spPr/>
      <dgm:t>
        <a:bodyPr/>
        <a:lstStyle/>
        <a:p>
          <a:endParaRPr lang="zh-CN" altLang="en-US" sz="3600">
            <a:latin typeface="+mn-ea"/>
            <a:ea typeface="+mn-ea"/>
          </a:endParaRPr>
        </a:p>
      </dgm:t>
    </dgm:pt>
    <dgm:pt modelId="{BB742AD2-F032-4E32-96AD-5404F5E2B51E}" type="sibTrans" cxnId="{CF8F919D-E643-4C1E-9955-88691B1F52EF}">
      <dgm:prSet/>
      <dgm:spPr/>
      <dgm:t>
        <a:bodyPr/>
        <a:lstStyle/>
        <a:p>
          <a:endParaRPr lang="zh-CN" altLang="en-US" sz="3600"/>
        </a:p>
      </dgm:t>
    </dgm:pt>
    <dgm:pt modelId="{0551CF73-49F2-48C7-B144-A33720210F70}">
      <dgm:prSet phldrT="[文本]" custT="1"/>
      <dgm:spPr/>
      <dgm:t>
        <a:bodyPr/>
        <a:lstStyle/>
        <a:p>
          <a:r>
            <a:rPr lang="zh-CN" altLang="en-US" sz="1000" dirty="0">
              <a:latin typeface="+mn-ea"/>
              <a:ea typeface="+mn-ea"/>
            </a:rPr>
            <a:t>审核管理</a:t>
          </a:r>
        </a:p>
      </dgm:t>
    </dgm:pt>
    <dgm:pt modelId="{CF90F605-D5E1-41F4-9EAF-A18A523FDF15}" type="parTrans" cxnId="{4A933275-D873-4522-ACD8-58AA0105A8C3}">
      <dgm:prSet/>
      <dgm:spPr/>
      <dgm:t>
        <a:bodyPr/>
        <a:lstStyle/>
        <a:p>
          <a:endParaRPr lang="zh-CN" altLang="en-US" sz="3600">
            <a:latin typeface="+mn-ea"/>
            <a:ea typeface="+mn-ea"/>
          </a:endParaRPr>
        </a:p>
      </dgm:t>
    </dgm:pt>
    <dgm:pt modelId="{6E1E5557-E76A-40F6-80DB-B08234BC3959}" type="sibTrans" cxnId="{4A933275-D873-4522-ACD8-58AA0105A8C3}">
      <dgm:prSet/>
      <dgm:spPr/>
      <dgm:t>
        <a:bodyPr/>
        <a:lstStyle/>
        <a:p>
          <a:endParaRPr lang="zh-CN" altLang="en-US" sz="3600"/>
        </a:p>
      </dgm:t>
    </dgm:pt>
    <dgm:pt modelId="{A4385C09-36D8-4572-B678-68A73CC4A9A9}">
      <dgm:prSet phldrT="[文本]" custT="1"/>
      <dgm:spPr/>
      <dgm:t>
        <a:bodyPr/>
        <a:lstStyle/>
        <a:p>
          <a:r>
            <a:rPr lang="zh-CN" altLang="en-US" sz="1000" dirty="0">
              <a:latin typeface="+mn-ea"/>
              <a:ea typeface="+mn-ea"/>
            </a:rPr>
            <a:t>审核报名信息</a:t>
          </a:r>
        </a:p>
      </dgm:t>
    </dgm:pt>
    <dgm:pt modelId="{C71BFC79-89B6-4DAB-972C-9E22D160E939}" type="parTrans" cxnId="{7C07537D-63F2-4B10-A226-0C770166F230}">
      <dgm:prSet/>
      <dgm:spPr/>
      <dgm:t>
        <a:bodyPr/>
        <a:lstStyle/>
        <a:p>
          <a:endParaRPr lang="zh-CN" altLang="en-US" sz="3600">
            <a:latin typeface="+mn-ea"/>
            <a:ea typeface="+mn-ea"/>
          </a:endParaRPr>
        </a:p>
      </dgm:t>
    </dgm:pt>
    <dgm:pt modelId="{08B91426-7752-46C0-A310-CEF152E24AE9}" type="sibTrans" cxnId="{7C07537D-63F2-4B10-A226-0C770166F230}">
      <dgm:prSet/>
      <dgm:spPr/>
      <dgm:t>
        <a:bodyPr/>
        <a:lstStyle/>
        <a:p>
          <a:endParaRPr lang="zh-CN" altLang="en-US" sz="3600"/>
        </a:p>
      </dgm:t>
    </dgm:pt>
    <dgm:pt modelId="{9EB578B1-31FB-49FC-A86C-E91DFBE4C042}">
      <dgm:prSet phldrT="[文本]" custT="1"/>
      <dgm:spPr/>
      <dgm:t>
        <a:bodyPr/>
        <a:lstStyle/>
        <a:p>
          <a:r>
            <a:rPr lang="zh-CN" altLang="en-US" sz="1000" dirty="0">
              <a:latin typeface="+mn-ea"/>
              <a:ea typeface="+mn-ea"/>
            </a:rPr>
            <a:t>个人中心</a:t>
          </a:r>
        </a:p>
      </dgm:t>
    </dgm:pt>
    <dgm:pt modelId="{6C2E0C3F-5860-42BC-B60F-5D9C68A16BFE}" type="parTrans" cxnId="{652CD4BC-F1BD-4FFC-BCCB-99461B5D8027}">
      <dgm:prSet/>
      <dgm:spPr/>
      <dgm:t>
        <a:bodyPr/>
        <a:lstStyle/>
        <a:p>
          <a:endParaRPr lang="zh-CN" altLang="en-US" sz="3600">
            <a:latin typeface="+mn-ea"/>
            <a:ea typeface="+mn-ea"/>
          </a:endParaRPr>
        </a:p>
      </dgm:t>
    </dgm:pt>
    <dgm:pt modelId="{44E3BDBE-65AC-4A1B-BDC1-0E17B49F48AC}" type="sibTrans" cxnId="{652CD4BC-F1BD-4FFC-BCCB-99461B5D8027}">
      <dgm:prSet/>
      <dgm:spPr/>
      <dgm:t>
        <a:bodyPr/>
        <a:lstStyle/>
        <a:p>
          <a:endParaRPr lang="zh-CN" altLang="en-US" sz="3600"/>
        </a:p>
      </dgm:t>
    </dgm:pt>
    <dgm:pt modelId="{7EB4E634-73C2-4A7A-8B25-FDA91B65944A}">
      <dgm:prSet phldrT="[文本]" custT="1"/>
      <dgm:spPr/>
      <dgm:t>
        <a:bodyPr/>
        <a:lstStyle/>
        <a:p>
          <a:r>
            <a:rPr lang="zh-CN" altLang="en-US" sz="1000" dirty="0">
              <a:latin typeface="+mn-ea"/>
              <a:ea typeface="+mn-ea"/>
            </a:rPr>
            <a:t>修改密码</a:t>
          </a:r>
        </a:p>
      </dgm:t>
    </dgm:pt>
    <dgm:pt modelId="{C545AB67-1CA0-4E65-B3A7-51E8F459C30B}" type="parTrans" cxnId="{C00BFDDE-3F79-4C32-8198-AB692D6D9D14}">
      <dgm:prSet/>
      <dgm:spPr/>
      <dgm:t>
        <a:bodyPr/>
        <a:lstStyle/>
        <a:p>
          <a:endParaRPr lang="zh-CN" altLang="en-US" sz="3600">
            <a:latin typeface="+mn-ea"/>
            <a:ea typeface="+mn-ea"/>
          </a:endParaRPr>
        </a:p>
      </dgm:t>
    </dgm:pt>
    <dgm:pt modelId="{F68FB937-728C-4E25-A1F0-EB30B63464AE}" type="sibTrans" cxnId="{C00BFDDE-3F79-4C32-8198-AB692D6D9D14}">
      <dgm:prSet/>
      <dgm:spPr/>
      <dgm:t>
        <a:bodyPr/>
        <a:lstStyle/>
        <a:p>
          <a:endParaRPr lang="zh-CN" altLang="en-US" sz="3600"/>
        </a:p>
      </dgm:t>
    </dgm:pt>
    <dgm:pt modelId="{2E92A16F-333D-469A-8911-21841218DF90}">
      <dgm:prSet phldrT="[文本]" custT="1"/>
      <dgm:spPr/>
      <dgm:t>
        <a:bodyPr/>
        <a:lstStyle/>
        <a:p>
          <a:r>
            <a:rPr lang="zh-CN" altLang="en-US" sz="1000" dirty="0">
              <a:latin typeface="+mn-ea"/>
              <a:ea typeface="+mn-ea"/>
            </a:rPr>
            <a:t>发布活动</a:t>
          </a:r>
        </a:p>
      </dgm:t>
    </dgm:pt>
    <dgm:pt modelId="{40A3FB37-1131-4B39-9EE7-48D27945567A}" type="parTrans" cxnId="{5F42F518-37EB-44EB-ABB7-CD45C39CF6AB}">
      <dgm:prSet/>
      <dgm:spPr/>
      <dgm:t>
        <a:bodyPr/>
        <a:lstStyle/>
        <a:p>
          <a:endParaRPr lang="zh-CN" altLang="en-US" sz="3600">
            <a:latin typeface="+mn-ea"/>
            <a:ea typeface="+mn-ea"/>
          </a:endParaRPr>
        </a:p>
      </dgm:t>
    </dgm:pt>
    <dgm:pt modelId="{E8097F90-A651-4442-9A86-28AD94BF0FA5}" type="sibTrans" cxnId="{5F42F518-37EB-44EB-ABB7-CD45C39CF6AB}">
      <dgm:prSet/>
      <dgm:spPr/>
      <dgm:t>
        <a:bodyPr/>
        <a:lstStyle/>
        <a:p>
          <a:endParaRPr lang="zh-CN" altLang="en-US" sz="3600"/>
        </a:p>
      </dgm:t>
    </dgm:pt>
    <dgm:pt modelId="{74CE40CF-9098-4FFB-B0E1-1E3DDCC856A0}">
      <dgm:prSet phldrT="[文本]" custT="1"/>
      <dgm:spPr/>
      <dgm:t>
        <a:bodyPr/>
        <a:lstStyle/>
        <a:p>
          <a:r>
            <a:rPr lang="zh-CN" altLang="en-US" sz="1000" dirty="0">
              <a:latin typeface="+mn-ea"/>
              <a:ea typeface="+mn-ea"/>
            </a:rPr>
            <a:t>编辑活动</a:t>
          </a:r>
        </a:p>
      </dgm:t>
    </dgm:pt>
    <dgm:pt modelId="{76FAE2CC-5039-4E31-BACE-F5873286D6C4}" type="parTrans" cxnId="{D2F47AEC-43D3-4FF5-AAB9-6FA56CD0CEBD}">
      <dgm:prSet/>
      <dgm:spPr/>
      <dgm:t>
        <a:bodyPr/>
        <a:lstStyle/>
        <a:p>
          <a:endParaRPr lang="zh-CN" altLang="en-US" sz="3600">
            <a:latin typeface="+mn-ea"/>
            <a:ea typeface="+mn-ea"/>
          </a:endParaRPr>
        </a:p>
      </dgm:t>
    </dgm:pt>
    <dgm:pt modelId="{8B2BA506-CDF9-4646-9412-AF03902D5276}" type="sibTrans" cxnId="{D2F47AEC-43D3-4FF5-AAB9-6FA56CD0CEBD}">
      <dgm:prSet/>
      <dgm:spPr/>
      <dgm:t>
        <a:bodyPr/>
        <a:lstStyle/>
        <a:p>
          <a:endParaRPr lang="zh-CN" altLang="en-US" sz="3600"/>
        </a:p>
      </dgm:t>
    </dgm:pt>
    <dgm:pt modelId="{64EFB790-D456-486E-8A78-5D9710FA5651}">
      <dgm:prSet phldrT="[文本]" custT="1"/>
      <dgm:spPr/>
      <dgm:t>
        <a:bodyPr/>
        <a:lstStyle/>
        <a:p>
          <a:r>
            <a:rPr lang="zh-CN" altLang="en-US" sz="1000" dirty="0">
              <a:latin typeface="+mn-ea"/>
              <a:ea typeface="+mn-ea"/>
            </a:rPr>
            <a:t>删除活动</a:t>
          </a:r>
        </a:p>
      </dgm:t>
    </dgm:pt>
    <dgm:pt modelId="{CE99C56C-10E8-4D85-9C40-504D22DA50C6}" type="parTrans" cxnId="{CABE3DE9-4345-4B4C-AC38-E102DFFB4BB7}">
      <dgm:prSet/>
      <dgm:spPr/>
      <dgm:t>
        <a:bodyPr/>
        <a:lstStyle/>
        <a:p>
          <a:endParaRPr lang="zh-CN" altLang="en-US" sz="3600">
            <a:latin typeface="+mn-ea"/>
            <a:ea typeface="+mn-ea"/>
          </a:endParaRPr>
        </a:p>
      </dgm:t>
    </dgm:pt>
    <dgm:pt modelId="{CF5085F1-DF47-4400-A6B3-8ADB38DAD04C}" type="sibTrans" cxnId="{CABE3DE9-4345-4B4C-AC38-E102DFFB4BB7}">
      <dgm:prSet/>
      <dgm:spPr/>
      <dgm:t>
        <a:bodyPr/>
        <a:lstStyle/>
        <a:p>
          <a:endParaRPr lang="zh-CN" altLang="en-US" sz="3600"/>
        </a:p>
      </dgm:t>
    </dgm:pt>
    <dgm:pt modelId="{5D20E028-E6CA-4987-A43A-6F435C61A75A}">
      <dgm:prSet phldrT="[文本]" custT="1"/>
      <dgm:spPr/>
      <dgm:t>
        <a:bodyPr/>
        <a:lstStyle/>
        <a:p>
          <a:r>
            <a:rPr lang="zh-CN" altLang="en-US" sz="1000" dirty="0">
              <a:latin typeface="+mn-ea"/>
              <a:ea typeface="+mn-ea"/>
            </a:rPr>
            <a:t>查看活动</a:t>
          </a:r>
        </a:p>
      </dgm:t>
    </dgm:pt>
    <dgm:pt modelId="{505F6705-DA51-45C0-91CD-793268F7DD60}" type="parTrans" cxnId="{A966C320-9340-480C-9E1D-FF8DC0FDC345}">
      <dgm:prSet/>
      <dgm:spPr/>
      <dgm:t>
        <a:bodyPr/>
        <a:lstStyle/>
        <a:p>
          <a:endParaRPr lang="zh-CN" altLang="en-US" sz="3600">
            <a:latin typeface="+mn-ea"/>
            <a:ea typeface="+mn-ea"/>
          </a:endParaRPr>
        </a:p>
      </dgm:t>
    </dgm:pt>
    <dgm:pt modelId="{0734C408-C91F-4B70-B7C8-3F482B497A08}" type="sibTrans" cxnId="{A966C320-9340-480C-9E1D-FF8DC0FDC345}">
      <dgm:prSet/>
      <dgm:spPr/>
      <dgm:t>
        <a:bodyPr/>
        <a:lstStyle/>
        <a:p>
          <a:endParaRPr lang="zh-CN" altLang="en-US" sz="3600"/>
        </a:p>
      </dgm:t>
    </dgm:pt>
    <dgm:pt modelId="{FF7BDC51-5CD8-4F79-93D1-69204B5C3500}">
      <dgm:prSet phldrT="[文本]" custT="1"/>
      <dgm:spPr/>
      <dgm:t>
        <a:bodyPr/>
        <a:lstStyle/>
        <a:p>
          <a:r>
            <a:rPr lang="zh-CN" altLang="en-US" sz="1000" dirty="0">
              <a:latin typeface="+mn-ea"/>
              <a:ea typeface="+mn-ea"/>
            </a:rPr>
            <a:t>查看报名信息</a:t>
          </a:r>
        </a:p>
      </dgm:t>
    </dgm:pt>
    <dgm:pt modelId="{61B9471A-B8BF-4FC2-AE2D-B36C02464011}" type="parTrans" cxnId="{58840214-61CF-48BD-AAB5-87C5F606B94C}">
      <dgm:prSet/>
      <dgm:spPr/>
      <dgm:t>
        <a:bodyPr/>
        <a:lstStyle/>
        <a:p>
          <a:endParaRPr lang="zh-CN" altLang="en-US" sz="3600">
            <a:latin typeface="+mn-ea"/>
            <a:ea typeface="+mn-ea"/>
          </a:endParaRPr>
        </a:p>
      </dgm:t>
    </dgm:pt>
    <dgm:pt modelId="{E9EAE892-F622-4303-8E8E-6340F19E88DC}" type="sibTrans" cxnId="{58840214-61CF-48BD-AAB5-87C5F606B94C}">
      <dgm:prSet/>
      <dgm:spPr/>
      <dgm:t>
        <a:bodyPr/>
        <a:lstStyle/>
        <a:p>
          <a:endParaRPr lang="zh-CN" altLang="en-US" sz="3600"/>
        </a:p>
      </dgm:t>
    </dgm:pt>
    <dgm:pt modelId="{B9781BF7-72C2-429D-8C6D-08DC7FC86480}">
      <dgm:prSet phldrT="[文本]" custT="1"/>
      <dgm:spPr/>
      <dgm:t>
        <a:bodyPr/>
        <a:lstStyle/>
        <a:p>
          <a:r>
            <a:rPr lang="zh-CN" altLang="en-US" sz="1000" dirty="0">
              <a:latin typeface="+mn-ea"/>
              <a:ea typeface="+mn-ea"/>
            </a:rPr>
            <a:t>汇总报名表</a:t>
          </a:r>
        </a:p>
      </dgm:t>
    </dgm:pt>
    <dgm:pt modelId="{DE9AB33E-C813-4776-B03A-B50216568667}" type="parTrans" cxnId="{97B2783E-8ADD-49A3-AD98-3C117A3BB5F7}">
      <dgm:prSet/>
      <dgm:spPr/>
      <dgm:t>
        <a:bodyPr/>
        <a:lstStyle/>
        <a:p>
          <a:endParaRPr lang="zh-CN" altLang="en-US" sz="3600">
            <a:latin typeface="+mn-ea"/>
            <a:ea typeface="+mn-ea"/>
          </a:endParaRPr>
        </a:p>
      </dgm:t>
    </dgm:pt>
    <dgm:pt modelId="{3BCB4F79-0B38-4736-9E09-927D4BD46AAA}" type="sibTrans" cxnId="{97B2783E-8ADD-49A3-AD98-3C117A3BB5F7}">
      <dgm:prSet/>
      <dgm:spPr/>
      <dgm:t>
        <a:bodyPr/>
        <a:lstStyle/>
        <a:p>
          <a:endParaRPr lang="zh-CN" altLang="en-US" sz="3600"/>
        </a:p>
      </dgm:t>
    </dgm:pt>
    <dgm:pt modelId="{1C186188-4A1B-4891-9E4A-FA26B66EB6AF}">
      <dgm:prSet phldrT="[文本]" custT="1"/>
      <dgm:spPr/>
      <dgm:t>
        <a:bodyPr/>
        <a:lstStyle/>
        <a:p>
          <a:r>
            <a:rPr lang="zh-CN" altLang="en-US" sz="1000" dirty="0">
              <a:latin typeface="+mn-ea"/>
              <a:ea typeface="+mn-ea"/>
            </a:rPr>
            <a:t>发送通知邮件</a:t>
          </a:r>
        </a:p>
      </dgm:t>
    </dgm:pt>
    <dgm:pt modelId="{AA4ED0F2-392D-4DBE-A19B-85E319D7F043}" type="parTrans" cxnId="{53CAFB3D-47C7-45A4-8501-CBEFD66DE0D8}">
      <dgm:prSet/>
      <dgm:spPr/>
      <dgm:t>
        <a:bodyPr/>
        <a:lstStyle/>
        <a:p>
          <a:endParaRPr lang="zh-CN" altLang="en-US" sz="3600">
            <a:latin typeface="+mn-ea"/>
            <a:ea typeface="+mn-ea"/>
          </a:endParaRPr>
        </a:p>
      </dgm:t>
    </dgm:pt>
    <dgm:pt modelId="{C6EDD2A2-C756-415E-BB5B-6C8BC684ED04}" type="sibTrans" cxnId="{53CAFB3D-47C7-45A4-8501-CBEFD66DE0D8}">
      <dgm:prSet/>
      <dgm:spPr/>
      <dgm:t>
        <a:bodyPr/>
        <a:lstStyle/>
        <a:p>
          <a:endParaRPr lang="zh-CN" altLang="en-US" sz="3600"/>
        </a:p>
      </dgm:t>
    </dgm:pt>
    <dgm:pt modelId="{C34948D0-C80A-470E-AE49-D474927A6FF2}">
      <dgm:prSet phldrT="[文本]" custT="1"/>
      <dgm:spPr/>
      <dgm:t>
        <a:bodyPr/>
        <a:lstStyle/>
        <a:p>
          <a:r>
            <a:rPr lang="zh-CN" altLang="en-US" sz="1000" dirty="0">
              <a:latin typeface="+mn-ea"/>
              <a:ea typeface="+mn-ea"/>
            </a:rPr>
            <a:t>修改个人信息</a:t>
          </a:r>
        </a:p>
      </dgm:t>
    </dgm:pt>
    <dgm:pt modelId="{4729F76C-8D29-44FB-B36E-4477BBB54609}" type="parTrans" cxnId="{1F2907DF-E642-4A79-BE63-04C268ACBBCC}">
      <dgm:prSet/>
      <dgm:spPr/>
      <dgm:t>
        <a:bodyPr/>
        <a:lstStyle/>
        <a:p>
          <a:endParaRPr lang="zh-CN" altLang="en-US" sz="3600">
            <a:latin typeface="+mn-ea"/>
            <a:ea typeface="+mn-ea"/>
          </a:endParaRPr>
        </a:p>
      </dgm:t>
    </dgm:pt>
    <dgm:pt modelId="{CD110028-7FCF-4AE5-89AE-FB91A6A9702E}" type="sibTrans" cxnId="{1F2907DF-E642-4A79-BE63-04C268ACBBCC}">
      <dgm:prSet/>
      <dgm:spPr/>
      <dgm:t>
        <a:bodyPr/>
        <a:lstStyle/>
        <a:p>
          <a:endParaRPr lang="zh-CN" altLang="en-US" sz="3600"/>
        </a:p>
      </dgm:t>
    </dgm:pt>
    <dgm:pt modelId="{D2B3A3F1-8568-44A3-83CA-766A698A5F7A}">
      <dgm:prSet phldrT="[文本]" custT="1"/>
      <dgm:spPr/>
      <dgm:t>
        <a:bodyPr/>
        <a:lstStyle/>
        <a:p>
          <a:r>
            <a:rPr lang="zh-CN" altLang="en-US" sz="1000" dirty="0">
              <a:latin typeface="+mn-ea"/>
              <a:ea typeface="+mn-ea"/>
            </a:rPr>
            <a:t>公益企业</a:t>
          </a:r>
        </a:p>
      </dgm:t>
    </dgm:pt>
    <dgm:pt modelId="{FEF18F28-3798-4195-B772-1081AEC65541}" type="parTrans" cxnId="{5BF695B9-BFFD-4C88-8DB5-EC3F6AFB28FD}">
      <dgm:prSet/>
      <dgm:spPr/>
      <dgm:t>
        <a:bodyPr/>
        <a:lstStyle/>
        <a:p>
          <a:endParaRPr lang="zh-CN" altLang="en-US" sz="3600">
            <a:latin typeface="+mn-ea"/>
            <a:ea typeface="+mn-ea"/>
          </a:endParaRPr>
        </a:p>
      </dgm:t>
    </dgm:pt>
    <dgm:pt modelId="{D2FBD2A6-1040-48E9-BCB2-5BFF893043EE}" type="sibTrans" cxnId="{5BF695B9-BFFD-4C88-8DB5-EC3F6AFB28FD}">
      <dgm:prSet/>
      <dgm:spPr/>
      <dgm:t>
        <a:bodyPr/>
        <a:lstStyle/>
        <a:p>
          <a:endParaRPr lang="zh-CN" altLang="en-US" sz="3600"/>
        </a:p>
      </dgm:t>
    </dgm:pt>
    <dgm:pt modelId="{F3967EEE-BBA5-4822-9BC9-2A653A0FF70D}">
      <dgm:prSet phldrT="[文本]" custT="1"/>
      <dgm:spPr/>
      <dgm:t>
        <a:bodyPr/>
        <a:lstStyle/>
        <a:p>
          <a:r>
            <a:rPr lang="zh-CN" altLang="en-US" sz="1000" dirty="0">
              <a:latin typeface="+mn-ea"/>
              <a:ea typeface="+mn-ea"/>
            </a:rPr>
            <a:t>填写报名信息</a:t>
          </a:r>
        </a:p>
      </dgm:t>
    </dgm:pt>
    <dgm:pt modelId="{BF379C27-3095-4570-B0DB-520E2EBE5C4B}" type="parTrans" cxnId="{BB08B7B3-4A27-437F-A26A-5A96B8C45CD4}">
      <dgm:prSet/>
      <dgm:spPr/>
      <dgm:t>
        <a:bodyPr/>
        <a:lstStyle/>
        <a:p>
          <a:endParaRPr lang="zh-CN" altLang="en-US" sz="3600">
            <a:latin typeface="+mn-ea"/>
            <a:ea typeface="+mn-ea"/>
          </a:endParaRPr>
        </a:p>
      </dgm:t>
    </dgm:pt>
    <dgm:pt modelId="{4A0D54EA-FA95-496E-A50A-964AAA3FB561}" type="sibTrans" cxnId="{BB08B7B3-4A27-437F-A26A-5A96B8C45CD4}">
      <dgm:prSet/>
      <dgm:spPr/>
      <dgm:t>
        <a:bodyPr/>
        <a:lstStyle/>
        <a:p>
          <a:endParaRPr lang="zh-CN" altLang="en-US" sz="3600"/>
        </a:p>
      </dgm:t>
    </dgm:pt>
    <dgm:pt modelId="{D359BAFF-306C-401C-A764-7CA7622F4F06}">
      <dgm:prSet phldrT="[文本]" custT="1"/>
      <dgm:spPr/>
      <dgm:t>
        <a:bodyPr/>
        <a:lstStyle/>
        <a:p>
          <a:r>
            <a:rPr lang="zh-CN" altLang="en-US" sz="1000" dirty="0">
              <a:latin typeface="+mn-ea"/>
              <a:ea typeface="+mn-ea"/>
            </a:rPr>
            <a:t>编辑报名信息</a:t>
          </a:r>
        </a:p>
      </dgm:t>
    </dgm:pt>
    <dgm:pt modelId="{5BDD974E-F517-4639-A24E-860A5094F9F4}" type="parTrans" cxnId="{E294937E-6763-404F-938E-82EE1AF42372}">
      <dgm:prSet/>
      <dgm:spPr/>
      <dgm:t>
        <a:bodyPr/>
        <a:lstStyle/>
        <a:p>
          <a:endParaRPr lang="zh-CN" altLang="en-US" sz="3600">
            <a:latin typeface="+mn-ea"/>
            <a:ea typeface="+mn-ea"/>
          </a:endParaRPr>
        </a:p>
      </dgm:t>
    </dgm:pt>
    <dgm:pt modelId="{EA208640-D46F-4829-AFC7-779E47C58289}" type="sibTrans" cxnId="{E294937E-6763-404F-938E-82EE1AF42372}">
      <dgm:prSet/>
      <dgm:spPr/>
      <dgm:t>
        <a:bodyPr/>
        <a:lstStyle/>
        <a:p>
          <a:endParaRPr lang="zh-CN" altLang="en-US" sz="3600"/>
        </a:p>
      </dgm:t>
    </dgm:pt>
    <dgm:pt modelId="{2B0D3DF5-E7EE-466A-A5BC-611C5FD5EB59}">
      <dgm:prSet phldrT="[文本]" custT="1"/>
      <dgm:spPr/>
      <dgm:t>
        <a:bodyPr/>
        <a:lstStyle/>
        <a:p>
          <a:r>
            <a:rPr lang="zh-CN" altLang="en-US" sz="1000" dirty="0">
              <a:latin typeface="+mn-ea"/>
              <a:ea typeface="+mn-ea"/>
            </a:rPr>
            <a:t>修改密码</a:t>
          </a:r>
        </a:p>
      </dgm:t>
    </dgm:pt>
    <dgm:pt modelId="{A15E912C-9262-4848-914F-C9AF85D3BE87}" type="parTrans" cxnId="{B4431151-32AB-47A3-9590-0F4F8BC26916}">
      <dgm:prSet/>
      <dgm:spPr/>
      <dgm:t>
        <a:bodyPr/>
        <a:lstStyle/>
        <a:p>
          <a:endParaRPr lang="zh-CN" altLang="en-US" sz="3600">
            <a:latin typeface="+mn-ea"/>
            <a:ea typeface="+mn-ea"/>
          </a:endParaRPr>
        </a:p>
      </dgm:t>
    </dgm:pt>
    <dgm:pt modelId="{8FC29B6D-D628-46CF-A7CF-CECD4EDEA6DD}" type="sibTrans" cxnId="{B4431151-32AB-47A3-9590-0F4F8BC26916}">
      <dgm:prSet/>
      <dgm:spPr/>
      <dgm:t>
        <a:bodyPr/>
        <a:lstStyle/>
        <a:p>
          <a:endParaRPr lang="zh-CN" altLang="en-US" sz="3600"/>
        </a:p>
      </dgm:t>
    </dgm:pt>
    <dgm:pt modelId="{DEA35293-003D-4230-A714-588DDD0D6C95}">
      <dgm:prSet phldrT="[文本]" custT="1"/>
      <dgm:spPr/>
      <dgm:t>
        <a:bodyPr/>
        <a:lstStyle/>
        <a:p>
          <a:r>
            <a:rPr lang="zh-CN" altLang="en-US" sz="1000" dirty="0">
              <a:latin typeface="+mn-ea"/>
              <a:ea typeface="+mn-ea"/>
            </a:rPr>
            <a:t>活动管理</a:t>
          </a:r>
        </a:p>
      </dgm:t>
    </dgm:pt>
    <dgm:pt modelId="{3C7C1C52-6F43-4221-8ED8-93B8CE9B2154}" type="parTrans" cxnId="{43B3D6F9-4117-4EE9-A73E-085C9229D945}">
      <dgm:prSet/>
      <dgm:spPr/>
      <dgm:t>
        <a:bodyPr/>
        <a:lstStyle/>
        <a:p>
          <a:endParaRPr lang="zh-CN" altLang="en-US" sz="3600"/>
        </a:p>
      </dgm:t>
    </dgm:pt>
    <dgm:pt modelId="{DC3A3C6F-EFAA-4E5C-A6CE-153F051B555D}" type="sibTrans" cxnId="{43B3D6F9-4117-4EE9-A73E-085C9229D945}">
      <dgm:prSet/>
      <dgm:spPr/>
      <dgm:t>
        <a:bodyPr/>
        <a:lstStyle/>
        <a:p>
          <a:endParaRPr lang="zh-CN" altLang="en-US" sz="3600"/>
        </a:p>
      </dgm:t>
    </dgm:pt>
    <dgm:pt modelId="{6679BC49-EC7F-49B9-BEF9-7B0968621984}">
      <dgm:prSet phldrT="[文本]" custT="1"/>
      <dgm:spPr/>
      <dgm:t>
        <a:bodyPr/>
        <a:lstStyle/>
        <a:p>
          <a:r>
            <a:rPr lang="zh-CN" altLang="en-US" sz="1000" dirty="0">
              <a:latin typeface="+mn-ea"/>
              <a:ea typeface="+mn-ea"/>
            </a:rPr>
            <a:t>用户管理</a:t>
          </a:r>
        </a:p>
      </dgm:t>
    </dgm:pt>
    <dgm:pt modelId="{EE84472E-2910-4147-886A-AFE813F30F49}" type="parTrans" cxnId="{D7966970-7DEE-4DCC-B2FE-3A1AE589A425}">
      <dgm:prSet/>
      <dgm:spPr/>
      <dgm:t>
        <a:bodyPr/>
        <a:lstStyle/>
        <a:p>
          <a:endParaRPr lang="zh-CN" altLang="en-US" sz="3600"/>
        </a:p>
      </dgm:t>
    </dgm:pt>
    <dgm:pt modelId="{BA1B21BA-CE50-448F-BE4A-F167A7B537D5}" type="sibTrans" cxnId="{D7966970-7DEE-4DCC-B2FE-3A1AE589A425}">
      <dgm:prSet/>
      <dgm:spPr/>
      <dgm:t>
        <a:bodyPr/>
        <a:lstStyle/>
        <a:p>
          <a:endParaRPr lang="zh-CN" altLang="en-US" sz="3600"/>
        </a:p>
      </dgm:t>
    </dgm:pt>
    <dgm:pt modelId="{9D15EB1B-F184-4181-AF7E-DBFC01793D20}">
      <dgm:prSet phldrT="[文本]" custT="1"/>
      <dgm:spPr/>
      <dgm:t>
        <a:bodyPr/>
        <a:lstStyle/>
        <a:p>
          <a:r>
            <a:rPr lang="zh-CN" altLang="en-US" sz="1000" dirty="0">
              <a:latin typeface="+mn-ea"/>
              <a:ea typeface="+mn-ea"/>
            </a:rPr>
            <a:t>查看活动</a:t>
          </a:r>
        </a:p>
      </dgm:t>
    </dgm:pt>
    <dgm:pt modelId="{0B8F7525-A828-4C21-8580-46F55F6E7E87}" type="parTrans" cxnId="{7ACFC470-755B-41A5-A856-3EE5A8D2001A}">
      <dgm:prSet/>
      <dgm:spPr/>
      <dgm:t>
        <a:bodyPr/>
        <a:lstStyle/>
        <a:p>
          <a:endParaRPr lang="zh-CN" altLang="en-US" sz="3600"/>
        </a:p>
      </dgm:t>
    </dgm:pt>
    <dgm:pt modelId="{B6F6AB28-98EE-461C-B160-E7EB8EE4CD24}" type="sibTrans" cxnId="{7ACFC470-755B-41A5-A856-3EE5A8D2001A}">
      <dgm:prSet/>
      <dgm:spPr/>
      <dgm:t>
        <a:bodyPr/>
        <a:lstStyle/>
        <a:p>
          <a:endParaRPr lang="zh-CN" altLang="en-US" sz="3600"/>
        </a:p>
      </dgm:t>
    </dgm:pt>
    <dgm:pt modelId="{42F00578-EFCF-4653-AB23-E8CB8FFD60B1}">
      <dgm:prSet phldrT="[文本]" custT="1"/>
      <dgm:spPr/>
      <dgm:t>
        <a:bodyPr/>
        <a:lstStyle/>
        <a:p>
          <a:r>
            <a:rPr lang="zh-CN" altLang="en-US" sz="1000" dirty="0">
              <a:latin typeface="+mn-ea"/>
              <a:ea typeface="+mn-ea"/>
            </a:rPr>
            <a:t>删除活动</a:t>
          </a:r>
        </a:p>
      </dgm:t>
    </dgm:pt>
    <dgm:pt modelId="{BEF50A53-F288-42A9-B4ED-58D0BB5C96EA}" type="parTrans" cxnId="{60C3749E-0073-48A6-95FC-555FF8D01754}">
      <dgm:prSet/>
      <dgm:spPr/>
      <dgm:t>
        <a:bodyPr/>
        <a:lstStyle/>
        <a:p>
          <a:endParaRPr lang="zh-CN" altLang="en-US" sz="3600"/>
        </a:p>
      </dgm:t>
    </dgm:pt>
    <dgm:pt modelId="{45C31EDD-8FC9-4E38-9567-1C64A4E8B3EF}" type="sibTrans" cxnId="{60C3749E-0073-48A6-95FC-555FF8D01754}">
      <dgm:prSet/>
      <dgm:spPr/>
      <dgm:t>
        <a:bodyPr/>
        <a:lstStyle/>
        <a:p>
          <a:endParaRPr lang="zh-CN" altLang="en-US" sz="3600"/>
        </a:p>
      </dgm:t>
    </dgm:pt>
    <dgm:pt modelId="{DDCAF44B-3C39-44BD-8E3E-2EFB13193BFF}">
      <dgm:prSet phldrT="[文本]" custT="1"/>
      <dgm:spPr/>
      <dgm:t>
        <a:bodyPr/>
        <a:lstStyle/>
        <a:p>
          <a:r>
            <a:rPr lang="zh-CN" altLang="en-US" sz="1000" dirty="0">
              <a:latin typeface="+mn-ea"/>
              <a:ea typeface="+mn-ea"/>
            </a:rPr>
            <a:t>统计活动</a:t>
          </a:r>
        </a:p>
      </dgm:t>
    </dgm:pt>
    <dgm:pt modelId="{E01E2B74-9383-4109-99FF-3666E7E6398E}" type="parTrans" cxnId="{FF15A6BE-B6FC-49B4-9595-76D0BD4DC26B}">
      <dgm:prSet/>
      <dgm:spPr/>
      <dgm:t>
        <a:bodyPr/>
        <a:lstStyle/>
        <a:p>
          <a:endParaRPr lang="zh-CN" altLang="en-US" sz="3600"/>
        </a:p>
      </dgm:t>
    </dgm:pt>
    <dgm:pt modelId="{74A38C56-50CF-4E44-B809-81AD6C7BE94A}" type="sibTrans" cxnId="{FF15A6BE-B6FC-49B4-9595-76D0BD4DC26B}">
      <dgm:prSet/>
      <dgm:spPr/>
      <dgm:t>
        <a:bodyPr/>
        <a:lstStyle/>
        <a:p>
          <a:endParaRPr lang="zh-CN" altLang="en-US" sz="3600"/>
        </a:p>
      </dgm:t>
    </dgm:pt>
    <dgm:pt modelId="{114462B5-2708-4981-9024-3FB515E536DE}">
      <dgm:prSet phldrT="[文本]" custT="1"/>
      <dgm:spPr/>
      <dgm:t>
        <a:bodyPr/>
        <a:lstStyle/>
        <a:p>
          <a:r>
            <a:rPr lang="zh-CN" altLang="en-US" sz="1000" dirty="0">
              <a:latin typeface="+mn-ea"/>
              <a:ea typeface="+mn-ea"/>
            </a:rPr>
            <a:t>注销用户</a:t>
          </a:r>
        </a:p>
      </dgm:t>
    </dgm:pt>
    <dgm:pt modelId="{CFC32DEC-D8D9-47A9-9524-85110A09BC57}" type="parTrans" cxnId="{32B8BF9F-02C2-4907-86FA-6C3B990DFCD5}">
      <dgm:prSet/>
      <dgm:spPr/>
      <dgm:t>
        <a:bodyPr/>
        <a:lstStyle/>
        <a:p>
          <a:endParaRPr lang="zh-CN" altLang="en-US" sz="3600"/>
        </a:p>
      </dgm:t>
    </dgm:pt>
    <dgm:pt modelId="{603336E2-B117-4A0C-BE95-7277FE3E46DD}" type="sibTrans" cxnId="{32B8BF9F-02C2-4907-86FA-6C3B990DFCD5}">
      <dgm:prSet/>
      <dgm:spPr/>
      <dgm:t>
        <a:bodyPr/>
        <a:lstStyle/>
        <a:p>
          <a:endParaRPr lang="zh-CN" altLang="en-US" sz="3600"/>
        </a:p>
      </dgm:t>
    </dgm:pt>
    <dgm:pt modelId="{5291643F-0415-488E-B9B6-D73DC0482B8B}">
      <dgm:prSet phldrT="[文本]" custT="1"/>
      <dgm:spPr/>
      <dgm:t>
        <a:bodyPr/>
        <a:lstStyle/>
        <a:p>
          <a:r>
            <a:rPr lang="zh-CN" altLang="en-US" sz="1000" dirty="0">
              <a:latin typeface="+mn-ea"/>
              <a:ea typeface="+mn-ea"/>
            </a:rPr>
            <a:t>添加用户</a:t>
          </a:r>
        </a:p>
      </dgm:t>
    </dgm:pt>
    <dgm:pt modelId="{534B1F60-D3E7-46A9-930E-37964765050F}" type="parTrans" cxnId="{CA87019D-D607-46D2-AF13-101F23D401B6}">
      <dgm:prSet/>
      <dgm:spPr/>
      <dgm:t>
        <a:bodyPr/>
        <a:lstStyle/>
        <a:p>
          <a:endParaRPr lang="zh-CN" altLang="en-US" sz="3600"/>
        </a:p>
      </dgm:t>
    </dgm:pt>
    <dgm:pt modelId="{73E8D7BB-31AB-4EBA-9229-A9EA79106F3D}" type="sibTrans" cxnId="{CA87019D-D607-46D2-AF13-101F23D401B6}">
      <dgm:prSet/>
      <dgm:spPr/>
      <dgm:t>
        <a:bodyPr/>
        <a:lstStyle/>
        <a:p>
          <a:endParaRPr lang="zh-CN" altLang="en-US" sz="3600"/>
        </a:p>
      </dgm:t>
    </dgm:pt>
    <dgm:pt modelId="{46557F23-AB9A-46B3-BAD2-B9F55A21BB2E}">
      <dgm:prSet phldrT="[文本]" custT="1"/>
      <dgm:spPr/>
      <dgm:t>
        <a:bodyPr/>
        <a:lstStyle/>
        <a:p>
          <a:r>
            <a:rPr lang="zh-CN" altLang="en-US" sz="1000" dirty="0">
              <a:latin typeface="+mn-ea"/>
              <a:ea typeface="+mn-ea"/>
            </a:rPr>
            <a:t>重置用户密码</a:t>
          </a:r>
        </a:p>
      </dgm:t>
    </dgm:pt>
    <dgm:pt modelId="{1D2145AE-CB7B-4769-A77B-244595E9DC89}" type="parTrans" cxnId="{74B5458A-524B-4038-A354-D33114DA0E92}">
      <dgm:prSet/>
      <dgm:spPr/>
      <dgm:t>
        <a:bodyPr/>
        <a:lstStyle/>
        <a:p>
          <a:endParaRPr lang="zh-CN" altLang="en-US" sz="3600"/>
        </a:p>
      </dgm:t>
    </dgm:pt>
    <dgm:pt modelId="{49F55BFB-A449-4A94-9DB7-562472D1617A}" type="sibTrans" cxnId="{74B5458A-524B-4038-A354-D33114DA0E92}">
      <dgm:prSet/>
      <dgm:spPr/>
      <dgm:t>
        <a:bodyPr/>
        <a:lstStyle/>
        <a:p>
          <a:endParaRPr lang="zh-CN" altLang="en-US" sz="3600"/>
        </a:p>
      </dgm:t>
    </dgm:pt>
    <dgm:pt modelId="{AF3C78BC-E838-4EE2-B532-4128169404CC}">
      <dgm:prSet phldrT="[文本]" custT="1"/>
      <dgm:spPr/>
      <dgm:t>
        <a:bodyPr/>
        <a:lstStyle/>
        <a:p>
          <a:r>
            <a:rPr lang="zh-CN" altLang="en-US" sz="1000" dirty="0">
              <a:latin typeface="+mn-ea"/>
              <a:ea typeface="+mn-ea"/>
            </a:rPr>
            <a:t>个人中心</a:t>
          </a:r>
        </a:p>
      </dgm:t>
    </dgm:pt>
    <dgm:pt modelId="{03D66AB1-7ECF-4FF0-926E-52A2E6ED0BD8}" type="parTrans" cxnId="{3CA4994A-8DB6-44DB-A8FB-7E92DD544795}">
      <dgm:prSet/>
      <dgm:spPr/>
      <dgm:t>
        <a:bodyPr/>
        <a:lstStyle/>
        <a:p>
          <a:endParaRPr lang="zh-CN" altLang="en-US" sz="3600"/>
        </a:p>
      </dgm:t>
    </dgm:pt>
    <dgm:pt modelId="{39FD3D66-3742-41F6-81FB-7018588E795C}" type="sibTrans" cxnId="{3CA4994A-8DB6-44DB-A8FB-7E92DD544795}">
      <dgm:prSet/>
      <dgm:spPr/>
      <dgm:t>
        <a:bodyPr/>
        <a:lstStyle/>
        <a:p>
          <a:endParaRPr lang="zh-CN" altLang="en-US" sz="3600"/>
        </a:p>
      </dgm:t>
    </dgm:pt>
    <dgm:pt modelId="{EB0771B3-379F-420D-AAA1-F62C62C70021}">
      <dgm:prSet phldrT="[文本]" custT="1"/>
      <dgm:spPr/>
      <dgm:t>
        <a:bodyPr/>
        <a:lstStyle/>
        <a:p>
          <a:r>
            <a:rPr lang="zh-CN" altLang="en-US" sz="1000" dirty="0">
              <a:latin typeface="+mn-ea"/>
              <a:ea typeface="+mn-ea"/>
            </a:rPr>
            <a:t>修改个人信息</a:t>
          </a:r>
        </a:p>
      </dgm:t>
    </dgm:pt>
    <dgm:pt modelId="{4CE86DEE-39E2-443A-8118-B96C50A9FFCD}" type="parTrans" cxnId="{D8DE5F6A-B065-4614-9773-BA3D17DD6235}">
      <dgm:prSet/>
      <dgm:spPr/>
      <dgm:t>
        <a:bodyPr/>
        <a:lstStyle/>
        <a:p>
          <a:endParaRPr lang="zh-CN" altLang="en-US" sz="3600"/>
        </a:p>
      </dgm:t>
    </dgm:pt>
    <dgm:pt modelId="{FD58DFAE-ACED-4993-A3D9-9238E596FAEA}" type="sibTrans" cxnId="{D8DE5F6A-B065-4614-9773-BA3D17DD6235}">
      <dgm:prSet/>
      <dgm:spPr/>
      <dgm:t>
        <a:bodyPr/>
        <a:lstStyle/>
        <a:p>
          <a:endParaRPr lang="zh-CN" altLang="en-US" sz="3600"/>
        </a:p>
      </dgm:t>
    </dgm:pt>
    <dgm:pt modelId="{BCA939DD-0FEE-4144-B1C4-BBC7D733D7FC}">
      <dgm:prSet phldrT="[文本]" custT="1"/>
      <dgm:spPr/>
      <dgm:t>
        <a:bodyPr/>
        <a:lstStyle/>
        <a:p>
          <a:r>
            <a:rPr lang="zh-CN" altLang="en-US" sz="1000" dirty="0">
              <a:latin typeface="+mn-ea"/>
              <a:ea typeface="+mn-ea"/>
            </a:rPr>
            <a:t>修改密码</a:t>
          </a:r>
        </a:p>
      </dgm:t>
    </dgm:pt>
    <dgm:pt modelId="{F8A94B4A-3EFC-476B-AF88-F04113A3C977}" type="parTrans" cxnId="{2ED755CF-8924-43E7-BF96-493F6C44775F}">
      <dgm:prSet/>
      <dgm:spPr/>
      <dgm:t>
        <a:bodyPr/>
        <a:lstStyle/>
        <a:p>
          <a:endParaRPr lang="zh-CN" altLang="en-US" sz="3600"/>
        </a:p>
      </dgm:t>
    </dgm:pt>
    <dgm:pt modelId="{0F7F2A3C-CC8B-47E6-8975-8F9EB0E44B79}" type="sibTrans" cxnId="{2ED755CF-8924-43E7-BF96-493F6C44775F}">
      <dgm:prSet/>
      <dgm:spPr/>
      <dgm:t>
        <a:bodyPr/>
        <a:lstStyle/>
        <a:p>
          <a:endParaRPr lang="zh-CN" altLang="en-US" sz="3600"/>
        </a:p>
      </dgm:t>
    </dgm:pt>
    <dgm:pt modelId="{5C53DF16-5637-481D-84F5-0705880C7187}">
      <dgm:prSet phldrT="[文本]" custT="1"/>
      <dgm:spPr/>
      <dgm:t>
        <a:bodyPr/>
        <a:lstStyle/>
        <a:p>
          <a:r>
            <a:rPr lang="zh-CN" altLang="en-US" sz="1000" dirty="0">
              <a:latin typeface="+mn-ea"/>
              <a:ea typeface="+mn-ea"/>
            </a:rPr>
            <a:t>汇总报名表</a:t>
          </a:r>
        </a:p>
      </dgm:t>
    </dgm:pt>
    <dgm:pt modelId="{321B2516-7A15-44B7-852F-E7BAF9E728C1}" type="parTrans" cxnId="{7E5E90A3-825A-4C32-9AF8-D30140D11776}">
      <dgm:prSet/>
      <dgm:spPr/>
      <dgm:t>
        <a:bodyPr/>
        <a:lstStyle/>
        <a:p>
          <a:endParaRPr lang="zh-CN" altLang="en-US"/>
        </a:p>
      </dgm:t>
    </dgm:pt>
    <dgm:pt modelId="{2DBF1FAD-F739-4F7E-A748-0A79AB88B0BD}" type="sibTrans" cxnId="{7E5E90A3-825A-4C32-9AF8-D30140D11776}">
      <dgm:prSet/>
      <dgm:spPr/>
      <dgm:t>
        <a:bodyPr/>
        <a:lstStyle/>
        <a:p>
          <a:endParaRPr lang="zh-CN" altLang="en-US"/>
        </a:p>
      </dgm:t>
    </dgm:pt>
    <dgm:pt modelId="{354B574F-91A4-40E6-848C-6ECC721C55A4}">
      <dgm:prSet phldrT="[文本]" custT="1"/>
      <dgm:spPr/>
      <dgm:t>
        <a:bodyPr/>
        <a:lstStyle/>
        <a:p>
          <a:r>
            <a:rPr lang="zh-CN" altLang="en-US" sz="1000" dirty="0">
              <a:latin typeface="+mn-ea"/>
              <a:ea typeface="+mn-ea"/>
            </a:rPr>
            <a:t>查看活动详情</a:t>
          </a:r>
        </a:p>
      </dgm:t>
    </dgm:pt>
    <dgm:pt modelId="{D96F47D0-5B54-4200-81A0-6B1D8016008C}" type="parTrans" cxnId="{CDA5B24B-A9C2-427D-99EC-EC4CAC0848A3}">
      <dgm:prSet/>
      <dgm:spPr/>
      <dgm:t>
        <a:bodyPr/>
        <a:lstStyle/>
        <a:p>
          <a:endParaRPr lang="zh-CN" altLang="en-US"/>
        </a:p>
      </dgm:t>
    </dgm:pt>
    <dgm:pt modelId="{EF61971F-C953-478F-9163-BD2637320F3E}" type="sibTrans" cxnId="{CDA5B24B-A9C2-427D-99EC-EC4CAC0848A3}">
      <dgm:prSet/>
      <dgm:spPr/>
      <dgm:t>
        <a:bodyPr/>
        <a:lstStyle/>
        <a:p>
          <a:endParaRPr lang="zh-CN" altLang="en-US"/>
        </a:p>
      </dgm:t>
    </dgm:pt>
    <dgm:pt modelId="{A8DA2475-4DBC-49BE-8522-6BCE68476426}" type="pres">
      <dgm:prSet presAssocID="{CCB9E97F-981F-492D-9817-A3F9D5CDA77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FC404B9-4E69-4A4D-8123-A2B6666F0286}" type="pres">
      <dgm:prSet presAssocID="{2B59CD08-CE50-40A4-A63F-A77647DBBCB0}" presName="hierRoot1" presStyleCnt="0">
        <dgm:presLayoutVars>
          <dgm:hierBranch val="init"/>
        </dgm:presLayoutVars>
      </dgm:prSet>
      <dgm:spPr/>
    </dgm:pt>
    <dgm:pt modelId="{DDA93338-67D2-4310-B5F0-C62E623FAD6F}" type="pres">
      <dgm:prSet presAssocID="{2B59CD08-CE50-40A4-A63F-A77647DBBCB0}" presName="rootComposite1" presStyleCnt="0"/>
      <dgm:spPr/>
    </dgm:pt>
    <dgm:pt modelId="{D9050103-A040-4587-ABC5-27E2BACCD24B}" type="pres">
      <dgm:prSet presAssocID="{2B59CD08-CE50-40A4-A63F-A77647DBBCB0}" presName="rootText1" presStyleLbl="node0" presStyleIdx="0" presStyleCnt="1" custScaleX="695004">
        <dgm:presLayoutVars>
          <dgm:chPref val="3"/>
        </dgm:presLayoutVars>
      </dgm:prSet>
      <dgm:spPr/>
    </dgm:pt>
    <dgm:pt modelId="{2BE712E2-AAF6-4ABB-885C-E3091070AC93}" type="pres">
      <dgm:prSet presAssocID="{2B59CD08-CE50-40A4-A63F-A77647DBBCB0}" presName="rootConnector1" presStyleLbl="node1" presStyleIdx="0" presStyleCnt="0"/>
      <dgm:spPr/>
    </dgm:pt>
    <dgm:pt modelId="{0CE297EC-E301-4CC8-A5B0-2088E4A65EC8}" type="pres">
      <dgm:prSet presAssocID="{2B59CD08-CE50-40A4-A63F-A77647DBBCB0}" presName="hierChild2" presStyleCnt="0"/>
      <dgm:spPr/>
    </dgm:pt>
    <dgm:pt modelId="{16FC7C07-16A4-4B86-B866-917942C4C279}" type="pres">
      <dgm:prSet presAssocID="{58B41BB3-1C00-404B-AA04-2F68ED37DDB8}" presName="Name37" presStyleLbl="parChTrans1D2" presStyleIdx="0" presStyleCnt="3"/>
      <dgm:spPr/>
    </dgm:pt>
    <dgm:pt modelId="{29B2A138-B1C7-46BD-86A8-A0BC7029A005}" type="pres">
      <dgm:prSet presAssocID="{8FCC07E0-2847-4D00-87C0-14A751F32602}" presName="hierRoot2" presStyleCnt="0">
        <dgm:presLayoutVars>
          <dgm:hierBranch val="init"/>
        </dgm:presLayoutVars>
      </dgm:prSet>
      <dgm:spPr/>
    </dgm:pt>
    <dgm:pt modelId="{0635ECBE-3427-4186-815B-07D1B9D626C4}" type="pres">
      <dgm:prSet presAssocID="{8FCC07E0-2847-4D00-87C0-14A751F32602}" presName="rootComposite" presStyleCnt="0"/>
      <dgm:spPr/>
    </dgm:pt>
    <dgm:pt modelId="{1765C16F-940D-4C6A-9913-D2D59EBD6726}" type="pres">
      <dgm:prSet presAssocID="{8FCC07E0-2847-4D00-87C0-14A751F32602}" presName="rootText" presStyleLbl="node2" presStyleIdx="0" presStyleCnt="3">
        <dgm:presLayoutVars>
          <dgm:chPref val="3"/>
        </dgm:presLayoutVars>
      </dgm:prSet>
      <dgm:spPr/>
    </dgm:pt>
    <dgm:pt modelId="{D46EA402-6244-4BA7-B720-111CF6CFF9E5}" type="pres">
      <dgm:prSet presAssocID="{8FCC07E0-2847-4D00-87C0-14A751F32602}" presName="rootConnector" presStyleLbl="node2" presStyleIdx="0" presStyleCnt="3"/>
      <dgm:spPr/>
    </dgm:pt>
    <dgm:pt modelId="{8EF7C7FE-3D92-4F8D-9077-1B91A775E388}" type="pres">
      <dgm:prSet presAssocID="{8FCC07E0-2847-4D00-87C0-14A751F32602}" presName="hierChild4" presStyleCnt="0"/>
      <dgm:spPr/>
    </dgm:pt>
    <dgm:pt modelId="{1DA1DA49-FD22-4A65-A781-BEE4525BC703}" type="pres">
      <dgm:prSet presAssocID="{19E82838-D532-4BC6-9219-FC54CDCC79FA}" presName="Name37" presStyleLbl="parChTrans1D3" presStyleIdx="0" presStyleCnt="10"/>
      <dgm:spPr/>
    </dgm:pt>
    <dgm:pt modelId="{05EFF33B-616B-4663-8F0C-3AA7781D4AF4}" type="pres">
      <dgm:prSet presAssocID="{843E89DE-3028-4F14-A33E-F32F7292F48A}" presName="hierRoot2" presStyleCnt="0">
        <dgm:presLayoutVars>
          <dgm:hierBranch val="init"/>
        </dgm:presLayoutVars>
      </dgm:prSet>
      <dgm:spPr/>
    </dgm:pt>
    <dgm:pt modelId="{615C62C1-C95F-4364-AA38-71D6B2600EB9}" type="pres">
      <dgm:prSet presAssocID="{843E89DE-3028-4F14-A33E-F32F7292F48A}" presName="rootComposite" presStyleCnt="0"/>
      <dgm:spPr/>
    </dgm:pt>
    <dgm:pt modelId="{4AC803E6-6E2E-45DE-805C-306B116C9CB0}" type="pres">
      <dgm:prSet presAssocID="{843E89DE-3028-4F14-A33E-F32F7292F48A}" presName="rootText" presStyleLbl="node3" presStyleIdx="0" presStyleCnt="10">
        <dgm:presLayoutVars>
          <dgm:chPref val="3"/>
        </dgm:presLayoutVars>
      </dgm:prSet>
      <dgm:spPr/>
    </dgm:pt>
    <dgm:pt modelId="{47744188-C351-49D9-AEB2-72B8E69A02D2}" type="pres">
      <dgm:prSet presAssocID="{843E89DE-3028-4F14-A33E-F32F7292F48A}" presName="rootConnector" presStyleLbl="node3" presStyleIdx="0" presStyleCnt="10"/>
      <dgm:spPr/>
    </dgm:pt>
    <dgm:pt modelId="{52EA6FA5-25DA-4A82-B5D3-5B0DB2A2F93F}" type="pres">
      <dgm:prSet presAssocID="{843E89DE-3028-4F14-A33E-F32F7292F48A}" presName="hierChild4" presStyleCnt="0"/>
      <dgm:spPr/>
    </dgm:pt>
    <dgm:pt modelId="{8045A62E-5CD9-42C8-A4BC-3C45A3805915}" type="pres">
      <dgm:prSet presAssocID="{843E89DE-3028-4F14-A33E-F32F7292F48A}" presName="hierChild5" presStyleCnt="0"/>
      <dgm:spPr/>
    </dgm:pt>
    <dgm:pt modelId="{27892B7B-726B-4343-A22E-E48C8B9A1854}" type="pres">
      <dgm:prSet presAssocID="{4AEA52D8-A210-4A3E-B3B9-5D00B3414FDF}" presName="Name37" presStyleLbl="parChTrans1D3" presStyleIdx="1" presStyleCnt="10"/>
      <dgm:spPr/>
    </dgm:pt>
    <dgm:pt modelId="{01A890DB-5F79-43C1-B711-7CDDF72C3E82}" type="pres">
      <dgm:prSet presAssocID="{0773E495-C81F-414B-9B7B-2D7152D1E9DD}" presName="hierRoot2" presStyleCnt="0">
        <dgm:presLayoutVars>
          <dgm:hierBranch val="init"/>
        </dgm:presLayoutVars>
      </dgm:prSet>
      <dgm:spPr/>
    </dgm:pt>
    <dgm:pt modelId="{827022F8-B1B7-4D69-8DAA-41C111FF7B2F}" type="pres">
      <dgm:prSet presAssocID="{0773E495-C81F-414B-9B7B-2D7152D1E9DD}" presName="rootComposite" presStyleCnt="0"/>
      <dgm:spPr/>
    </dgm:pt>
    <dgm:pt modelId="{71955029-F24A-464C-BC56-92C2629061F5}" type="pres">
      <dgm:prSet presAssocID="{0773E495-C81F-414B-9B7B-2D7152D1E9DD}" presName="rootText" presStyleLbl="node3" presStyleIdx="1" presStyleCnt="10">
        <dgm:presLayoutVars>
          <dgm:chPref val="3"/>
        </dgm:presLayoutVars>
      </dgm:prSet>
      <dgm:spPr/>
    </dgm:pt>
    <dgm:pt modelId="{1589807C-B7B2-470A-BE21-9AD25CC2AAB9}" type="pres">
      <dgm:prSet presAssocID="{0773E495-C81F-414B-9B7B-2D7152D1E9DD}" presName="rootConnector" presStyleLbl="node3" presStyleIdx="1" presStyleCnt="10"/>
      <dgm:spPr/>
    </dgm:pt>
    <dgm:pt modelId="{735A01DA-58F4-4A52-AA33-C2A2BAAA0924}" type="pres">
      <dgm:prSet presAssocID="{0773E495-C81F-414B-9B7B-2D7152D1E9DD}" presName="hierChild4" presStyleCnt="0"/>
      <dgm:spPr/>
    </dgm:pt>
    <dgm:pt modelId="{56F86D11-1920-4E2F-9A7C-04CE7EA97529}" type="pres">
      <dgm:prSet presAssocID="{D96F47D0-5B54-4200-81A0-6B1D8016008C}" presName="Name37" presStyleLbl="parChTrans1D4" presStyleIdx="0" presStyleCnt="26"/>
      <dgm:spPr/>
    </dgm:pt>
    <dgm:pt modelId="{B6C82DFF-48F1-455B-88C7-2EFBD0DDEADD}" type="pres">
      <dgm:prSet presAssocID="{354B574F-91A4-40E6-848C-6ECC721C55A4}" presName="hierRoot2" presStyleCnt="0">
        <dgm:presLayoutVars>
          <dgm:hierBranch val="init"/>
        </dgm:presLayoutVars>
      </dgm:prSet>
      <dgm:spPr/>
    </dgm:pt>
    <dgm:pt modelId="{0BE7E65F-8D83-4A69-9842-3260DFF1D1F5}" type="pres">
      <dgm:prSet presAssocID="{354B574F-91A4-40E6-848C-6ECC721C55A4}" presName="rootComposite" presStyleCnt="0"/>
      <dgm:spPr/>
    </dgm:pt>
    <dgm:pt modelId="{76D3CFC1-C907-40EA-8270-97F017F3C8DA}" type="pres">
      <dgm:prSet presAssocID="{354B574F-91A4-40E6-848C-6ECC721C55A4}" presName="rootText" presStyleLbl="node4" presStyleIdx="0" presStyleCnt="26">
        <dgm:presLayoutVars>
          <dgm:chPref val="3"/>
        </dgm:presLayoutVars>
      </dgm:prSet>
      <dgm:spPr/>
    </dgm:pt>
    <dgm:pt modelId="{C18070D3-4F7B-4C27-BE0B-5EBD176AAFC6}" type="pres">
      <dgm:prSet presAssocID="{354B574F-91A4-40E6-848C-6ECC721C55A4}" presName="rootConnector" presStyleLbl="node4" presStyleIdx="0" presStyleCnt="26"/>
      <dgm:spPr/>
    </dgm:pt>
    <dgm:pt modelId="{35F9A37B-B521-4BB0-9EA7-C5A26828B3AE}" type="pres">
      <dgm:prSet presAssocID="{354B574F-91A4-40E6-848C-6ECC721C55A4}" presName="hierChild4" presStyleCnt="0"/>
      <dgm:spPr/>
    </dgm:pt>
    <dgm:pt modelId="{CACF16D4-CDC1-4CCF-AC50-881B20203B1D}" type="pres">
      <dgm:prSet presAssocID="{354B574F-91A4-40E6-848C-6ECC721C55A4}" presName="hierChild5" presStyleCnt="0"/>
      <dgm:spPr/>
    </dgm:pt>
    <dgm:pt modelId="{DF09C3AB-595E-4B3F-9D58-299E10228A81}" type="pres">
      <dgm:prSet presAssocID="{0773E495-C81F-414B-9B7B-2D7152D1E9DD}" presName="hierChild5" presStyleCnt="0"/>
      <dgm:spPr/>
    </dgm:pt>
    <dgm:pt modelId="{55D1AB27-2440-4B5A-AEF5-A2686271582F}" type="pres">
      <dgm:prSet presAssocID="{9CF7246C-2157-4E00-8EF4-7BDFACE63504}" presName="Name37" presStyleLbl="parChTrans1D3" presStyleIdx="2" presStyleCnt="10"/>
      <dgm:spPr/>
    </dgm:pt>
    <dgm:pt modelId="{A3171927-A1EC-4BD8-A341-65818161AA80}" type="pres">
      <dgm:prSet presAssocID="{3BADB001-61A0-45A4-A79A-9DD475B1ADE3}" presName="hierRoot2" presStyleCnt="0">
        <dgm:presLayoutVars>
          <dgm:hierBranch val="init"/>
        </dgm:presLayoutVars>
      </dgm:prSet>
      <dgm:spPr/>
    </dgm:pt>
    <dgm:pt modelId="{732782FF-C356-40EF-8A19-B092E29E3AF8}" type="pres">
      <dgm:prSet presAssocID="{3BADB001-61A0-45A4-A79A-9DD475B1ADE3}" presName="rootComposite" presStyleCnt="0"/>
      <dgm:spPr/>
    </dgm:pt>
    <dgm:pt modelId="{04BACC40-36FE-4356-8FE5-E05547F1CC17}" type="pres">
      <dgm:prSet presAssocID="{3BADB001-61A0-45A4-A79A-9DD475B1ADE3}" presName="rootText" presStyleLbl="node3" presStyleIdx="2" presStyleCnt="10">
        <dgm:presLayoutVars>
          <dgm:chPref val="3"/>
        </dgm:presLayoutVars>
      </dgm:prSet>
      <dgm:spPr/>
    </dgm:pt>
    <dgm:pt modelId="{2A37AD61-312F-4FCB-B50F-0CD409310249}" type="pres">
      <dgm:prSet presAssocID="{3BADB001-61A0-45A4-A79A-9DD475B1ADE3}" presName="rootConnector" presStyleLbl="node3" presStyleIdx="2" presStyleCnt="10"/>
      <dgm:spPr/>
    </dgm:pt>
    <dgm:pt modelId="{10C49008-2B5F-4225-A50E-661481444FDA}" type="pres">
      <dgm:prSet presAssocID="{3BADB001-61A0-45A4-A79A-9DD475B1ADE3}" presName="hierChild4" presStyleCnt="0"/>
      <dgm:spPr/>
    </dgm:pt>
    <dgm:pt modelId="{5054DAED-58C1-49D3-B528-43147CA00B5B}" type="pres">
      <dgm:prSet presAssocID="{BF379C27-3095-4570-B0DB-520E2EBE5C4B}" presName="Name37" presStyleLbl="parChTrans1D4" presStyleIdx="1" presStyleCnt="26"/>
      <dgm:spPr/>
    </dgm:pt>
    <dgm:pt modelId="{8014DA92-B88F-474B-83A9-F3733C9EA393}" type="pres">
      <dgm:prSet presAssocID="{F3967EEE-BBA5-4822-9BC9-2A653A0FF70D}" presName="hierRoot2" presStyleCnt="0">
        <dgm:presLayoutVars>
          <dgm:hierBranch val="init"/>
        </dgm:presLayoutVars>
      </dgm:prSet>
      <dgm:spPr/>
    </dgm:pt>
    <dgm:pt modelId="{4EB731C1-AAD8-4AD3-864B-190DD18617AB}" type="pres">
      <dgm:prSet presAssocID="{F3967EEE-BBA5-4822-9BC9-2A653A0FF70D}" presName="rootComposite" presStyleCnt="0"/>
      <dgm:spPr/>
    </dgm:pt>
    <dgm:pt modelId="{615C03B6-E584-4E26-BD96-7B2922426DFF}" type="pres">
      <dgm:prSet presAssocID="{F3967EEE-BBA5-4822-9BC9-2A653A0FF70D}" presName="rootText" presStyleLbl="node4" presStyleIdx="1" presStyleCnt="26">
        <dgm:presLayoutVars>
          <dgm:chPref val="3"/>
        </dgm:presLayoutVars>
      </dgm:prSet>
      <dgm:spPr/>
    </dgm:pt>
    <dgm:pt modelId="{66C1B84E-F630-4E11-A682-76EE6F33E094}" type="pres">
      <dgm:prSet presAssocID="{F3967EEE-BBA5-4822-9BC9-2A653A0FF70D}" presName="rootConnector" presStyleLbl="node4" presStyleIdx="1" presStyleCnt="26"/>
      <dgm:spPr/>
    </dgm:pt>
    <dgm:pt modelId="{D53AE2E3-4CB2-493A-A394-19A24E4AA5C1}" type="pres">
      <dgm:prSet presAssocID="{F3967EEE-BBA5-4822-9BC9-2A653A0FF70D}" presName="hierChild4" presStyleCnt="0"/>
      <dgm:spPr/>
    </dgm:pt>
    <dgm:pt modelId="{6D0F1D19-93E1-4EB6-A5B3-5AA5113D4050}" type="pres">
      <dgm:prSet presAssocID="{F3967EEE-BBA5-4822-9BC9-2A653A0FF70D}" presName="hierChild5" presStyleCnt="0"/>
      <dgm:spPr/>
    </dgm:pt>
    <dgm:pt modelId="{D474D6BE-0ECB-4124-8AE9-EDE2B3B7399C}" type="pres">
      <dgm:prSet presAssocID="{5E1A39F1-D9E8-4BA2-B2CC-99AA652589C1}" presName="Name37" presStyleLbl="parChTrans1D4" presStyleIdx="2" presStyleCnt="26"/>
      <dgm:spPr/>
    </dgm:pt>
    <dgm:pt modelId="{2234CED5-BCF2-47FA-AD4B-FE0EB210C975}" type="pres">
      <dgm:prSet presAssocID="{3B027F50-BD8D-4BFA-B75E-10E36DB66106}" presName="hierRoot2" presStyleCnt="0">
        <dgm:presLayoutVars>
          <dgm:hierBranch val="init"/>
        </dgm:presLayoutVars>
      </dgm:prSet>
      <dgm:spPr/>
    </dgm:pt>
    <dgm:pt modelId="{8EFFCF00-38BA-4666-9188-BAEE21E35258}" type="pres">
      <dgm:prSet presAssocID="{3B027F50-BD8D-4BFA-B75E-10E36DB66106}" presName="rootComposite" presStyleCnt="0"/>
      <dgm:spPr/>
    </dgm:pt>
    <dgm:pt modelId="{02DF4277-6720-4FCF-B98D-A5DC5882F6A1}" type="pres">
      <dgm:prSet presAssocID="{3B027F50-BD8D-4BFA-B75E-10E36DB66106}" presName="rootText" presStyleLbl="node4" presStyleIdx="2" presStyleCnt="26">
        <dgm:presLayoutVars>
          <dgm:chPref val="3"/>
        </dgm:presLayoutVars>
      </dgm:prSet>
      <dgm:spPr/>
    </dgm:pt>
    <dgm:pt modelId="{58747641-2C36-4219-9720-B931C6DA6A84}" type="pres">
      <dgm:prSet presAssocID="{3B027F50-BD8D-4BFA-B75E-10E36DB66106}" presName="rootConnector" presStyleLbl="node4" presStyleIdx="2" presStyleCnt="26"/>
      <dgm:spPr/>
    </dgm:pt>
    <dgm:pt modelId="{B501BF43-AEFE-46C7-B2FB-EA3F6D1C0C90}" type="pres">
      <dgm:prSet presAssocID="{3B027F50-BD8D-4BFA-B75E-10E36DB66106}" presName="hierChild4" presStyleCnt="0"/>
      <dgm:spPr/>
    </dgm:pt>
    <dgm:pt modelId="{C18AA2AA-8831-4497-B635-FE128A4164A6}" type="pres">
      <dgm:prSet presAssocID="{3B027F50-BD8D-4BFA-B75E-10E36DB66106}" presName="hierChild5" presStyleCnt="0"/>
      <dgm:spPr/>
    </dgm:pt>
    <dgm:pt modelId="{32BC9ABE-6930-4A2B-8C9C-9F23D8038668}" type="pres">
      <dgm:prSet presAssocID="{5BDD974E-F517-4639-A24E-860A5094F9F4}" presName="Name37" presStyleLbl="parChTrans1D4" presStyleIdx="3" presStyleCnt="26"/>
      <dgm:spPr/>
    </dgm:pt>
    <dgm:pt modelId="{41DD154A-EB6D-4A07-9F2C-FA754545C1B5}" type="pres">
      <dgm:prSet presAssocID="{D359BAFF-306C-401C-A764-7CA7622F4F06}" presName="hierRoot2" presStyleCnt="0">
        <dgm:presLayoutVars>
          <dgm:hierBranch val="init"/>
        </dgm:presLayoutVars>
      </dgm:prSet>
      <dgm:spPr/>
    </dgm:pt>
    <dgm:pt modelId="{A7842F86-621C-4656-B954-37E6C6DDD57A}" type="pres">
      <dgm:prSet presAssocID="{D359BAFF-306C-401C-A764-7CA7622F4F06}" presName="rootComposite" presStyleCnt="0"/>
      <dgm:spPr/>
    </dgm:pt>
    <dgm:pt modelId="{CD52B924-EF1C-4ED1-B124-B6455F6CCF98}" type="pres">
      <dgm:prSet presAssocID="{D359BAFF-306C-401C-A764-7CA7622F4F06}" presName="rootText" presStyleLbl="node4" presStyleIdx="3" presStyleCnt="26">
        <dgm:presLayoutVars>
          <dgm:chPref val="3"/>
        </dgm:presLayoutVars>
      </dgm:prSet>
      <dgm:spPr/>
    </dgm:pt>
    <dgm:pt modelId="{02406B05-962E-4A73-8050-E759848BFF34}" type="pres">
      <dgm:prSet presAssocID="{D359BAFF-306C-401C-A764-7CA7622F4F06}" presName="rootConnector" presStyleLbl="node4" presStyleIdx="3" presStyleCnt="26"/>
      <dgm:spPr/>
    </dgm:pt>
    <dgm:pt modelId="{FD103027-91F4-4470-A12A-F4690CA98AD0}" type="pres">
      <dgm:prSet presAssocID="{D359BAFF-306C-401C-A764-7CA7622F4F06}" presName="hierChild4" presStyleCnt="0"/>
      <dgm:spPr/>
    </dgm:pt>
    <dgm:pt modelId="{84F98681-23A1-496E-B9EF-DE7DE401F6DC}" type="pres">
      <dgm:prSet presAssocID="{D359BAFF-306C-401C-A764-7CA7622F4F06}" presName="hierChild5" presStyleCnt="0"/>
      <dgm:spPr/>
    </dgm:pt>
    <dgm:pt modelId="{560C58DE-3E44-4C57-8C57-99AB9BBC71E1}" type="pres">
      <dgm:prSet presAssocID="{01AE0768-A733-4B91-92E2-2A82E9C2509E}" presName="Name37" presStyleLbl="parChTrans1D4" presStyleIdx="4" presStyleCnt="26"/>
      <dgm:spPr/>
    </dgm:pt>
    <dgm:pt modelId="{59EDC8F0-DB4B-43BB-9C25-410E96774B18}" type="pres">
      <dgm:prSet presAssocID="{EA431AE3-4390-4F6C-BA56-D3C61EC494C5}" presName="hierRoot2" presStyleCnt="0">
        <dgm:presLayoutVars>
          <dgm:hierBranch val="init"/>
        </dgm:presLayoutVars>
      </dgm:prSet>
      <dgm:spPr/>
    </dgm:pt>
    <dgm:pt modelId="{DC99F27A-8342-4086-9011-4FAF7FFB24CD}" type="pres">
      <dgm:prSet presAssocID="{EA431AE3-4390-4F6C-BA56-D3C61EC494C5}" presName="rootComposite" presStyleCnt="0"/>
      <dgm:spPr/>
    </dgm:pt>
    <dgm:pt modelId="{2CF92239-CCD3-462B-8FE2-BDFC581ED7D1}" type="pres">
      <dgm:prSet presAssocID="{EA431AE3-4390-4F6C-BA56-D3C61EC494C5}" presName="rootText" presStyleLbl="node4" presStyleIdx="4" presStyleCnt="26">
        <dgm:presLayoutVars>
          <dgm:chPref val="3"/>
        </dgm:presLayoutVars>
      </dgm:prSet>
      <dgm:spPr/>
    </dgm:pt>
    <dgm:pt modelId="{3385E47B-824B-48EE-9660-88C6C18E5A74}" type="pres">
      <dgm:prSet presAssocID="{EA431AE3-4390-4F6C-BA56-D3C61EC494C5}" presName="rootConnector" presStyleLbl="node4" presStyleIdx="4" presStyleCnt="26"/>
      <dgm:spPr/>
    </dgm:pt>
    <dgm:pt modelId="{42B080B4-7BFF-4232-9535-C2F6D8F933F6}" type="pres">
      <dgm:prSet presAssocID="{EA431AE3-4390-4F6C-BA56-D3C61EC494C5}" presName="hierChild4" presStyleCnt="0"/>
      <dgm:spPr/>
    </dgm:pt>
    <dgm:pt modelId="{EFEC69EF-EBFC-40B6-9C6E-BAF198B3C601}" type="pres">
      <dgm:prSet presAssocID="{EA431AE3-4390-4F6C-BA56-D3C61EC494C5}" presName="hierChild5" presStyleCnt="0"/>
      <dgm:spPr/>
    </dgm:pt>
    <dgm:pt modelId="{998680E4-1E74-4030-BBCF-C3DA506B508E}" type="pres">
      <dgm:prSet presAssocID="{3BADB001-61A0-45A4-A79A-9DD475B1ADE3}" presName="hierChild5" presStyleCnt="0"/>
      <dgm:spPr/>
    </dgm:pt>
    <dgm:pt modelId="{617E6E11-5432-4B76-BCEC-93DF8A09D3A1}" type="pres">
      <dgm:prSet presAssocID="{075B7FB3-D376-41E6-ADA2-FDD0C3B69345}" presName="Name37" presStyleLbl="parChTrans1D3" presStyleIdx="3" presStyleCnt="10"/>
      <dgm:spPr/>
    </dgm:pt>
    <dgm:pt modelId="{27AC5ED1-E9C0-4B23-B659-C2C64E7197A6}" type="pres">
      <dgm:prSet presAssocID="{CE07DAFA-D8E2-4438-88BE-A21B8EEF1B95}" presName="hierRoot2" presStyleCnt="0">
        <dgm:presLayoutVars>
          <dgm:hierBranch val="init"/>
        </dgm:presLayoutVars>
      </dgm:prSet>
      <dgm:spPr/>
    </dgm:pt>
    <dgm:pt modelId="{0FA2C044-C400-466D-84CB-B58D8C41116F}" type="pres">
      <dgm:prSet presAssocID="{CE07DAFA-D8E2-4438-88BE-A21B8EEF1B95}" presName="rootComposite" presStyleCnt="0"/>
      <dgm:spPr/>
    </dgm:pt>
    <dgm:pt modelId="{E4ACB981-A208-4D6C-95FE-07E9121A7D98}" type="pres">
      <dgm:prSet presAssocID="{CE07DAFA-D8E2-4438-88BE-A21B8EEF1B95}" presName="rootText" presStyleLbl="node3" presStyleIdx="3" presStyleCnt="10">
        <dgm:presLayoutVars>
          <dgm:chPref val="3"/>
        </dgm:presLayoutVars>
      </dgm:prSet>
      <dgm:spPr/>
    </dgm:pt>
    <dgm:pt modelId="{D39C95BE-74AD-4DF0-8431-2123FD43D352}" type="pres">
      <dgm:prSet presAssocID="{CE07DAFA-D8E2-4438-88BE-A21B8EEF1B95}" presName="rootConnector" presStyleLbl="node3" presStyleIdx="3" presStyleCnt="10"/>
      <dgm:spPr/>
    </dgm:pt>
    <dgm:pt modelId="{065AC46B-883B-4B2A-A930-BC88B449FA84}" type="pres">
      <dgm:prSet presAssocID="{CE07DAFA-D8E2-4438-88BE-A21B8EEF1B95}" presName="hierChild4" presStyleCnt="0"/>
      <dgm:spPr/>
    </dgm:pt>
    <dgm:pt modelId="{475C751D-2B2E-459D-80A4-92BD855403D1}" type="pres">
      <dgm:prSet presAssocID="{FADDCCE7-B277-4A0E-9299-F48C40925B72}" presName="Name37" presStyleLbl="parChTrans1D4" presStyleIdx="5" presStyleCnt="26"/>
      <dgm:spPr/>
    </dgm:pt>
    <dgm:pt modelId="{8863970A-970B-4619-AB6F-7F0B9D22F17C}" type="pres">
      <dgm:prSet presAssocID="{851DD29C-D854-4C4E-A0C8-5EA82704936A}" presName="hierRoot2" presStyleCnt="0">
        <dgm:presLayoutVars>
          <dgm:hierBranch val="init"/>
        </dgm:presLayoutVars>
      </dgm:prSet>
      <dgm:spPr/>
    </dgm:pt>
    <dgm:pt modelId="{476D4AD6-372D-4312-BE48-3BF378B34961}" type="pres">
      <dgm:prSet presAssocID="{851DD29C-D854-4C4E-A0C8-5EA82704936A}" presName="rootComposite" presStyleCnt="0"/>
      <dgm:spPr/>
    </dgm:pt>
    <dgm:pt modelId="{0F87A4AE-FF51-4D7D-B4AD-3C9E3A5ECE8A}" type="pres">
      <dgm:prSet presAssocID="{851DD29C-D854-4C4E-A0C8-5EA82704936A}" presName="rootText" presStyleLbl="node4" presStyleIdx="5" presStyleCnt="26">
        <dgm:presLayoutVars>
          <dgm:chPref val="3"/>
        </dgm:presLayoutVars>
      </dgm:prSet>
      <dgm:spPr/>
    </dgm:pt>
    <dgm:pt modelId="{D62BD8FC-4890-4B41-A59E-EC9590188A20}" type="pres">
      <dgm:prSet presAssocID="{851DD29C-D854-4C4E-A0C8-5EA82704936A}" presName="rootConnector" presStyleLbl="node4" presStyleIdx="5" presStyleCnt="26"/>
      <dgm:spPr/>
    </dgm:pt>
    <dgm:pt modelId="{70CC2531-BFC2-4D69-84ED-AF1B24FAD537}" type="pres">
      <dgm:prSet presAssocID="{851DD29C-D854-4C4E-A0C8-5EA82704936A}" presName="hierChild4" presStyleCnt="0"/>
      <dgm:spPr/>
    </dgm:pt>
    <dgm:pt modelId="{CC42AD90-24C9-4206-96A9-8A7650DC7C8E}" type="pres">
      <dgm:prSet presAssocID="{851DD29C-D854-4C4E-A0C8-5EA82704936A}" presName="hierChild5" presStyleCnt="0"/>
      <dgm:spPr/>
    </dgm:pt>
    <dgm:pt modelId="{68A43CF1-51D3-463D-A2D0-6EDBA47409B9}" type="pres">
      <dgm:prSet presAssocID="{A15E912C-9262-4848-914F-C9AF85D3BE87}" presName="Name37" presStyleLbl="parChTrans1D4" presStyleIdx="6" presStyleCnt="26"/>
      <dgm:spPr/>
    </dgm:pt>
    <dgm:pt modelId="{EE15C358-B687-41A4-B4C0-2945CBC3DF90}" type="pres">
      <dgm:prSet presAssocID="{2B0D3DF5-E7EE-466A-A5BC-611C5FD5EB59}" presName="hierRoot2" presStyleCnt="0">
        <dgm:presLayoutVars>
          <dgm:hierBranch val="init"/>
        </dgm:presLayoutVars>
      </dgm:prSet>
      <dgm:spPr/>
    </dgm:pt>
    <dgm:pt modelId="{CB76AC8B-13C9-4009-AB71-0182589821D1}" type="pres">
      <dgm:prSet presAssocID="{2B0D3DF5-E7EE-466A-A5BC-611C5FD5EB59}" presName="rootComposite" presStyleCnt="0"/>
      <dgm:spPr/>
    </dgm:pt>
    <dgm:pt modelId="{B1AB3F24-37F9-4C2D-AC20-10D68767D7E8}" type="pres">
      <dgm:prSet presAssocID="{2B0D3DF5-E7EE-466A-A5BC-611C5FD5EB59}" presName="rootText" presStyleLbl="node4" presStyleIdx="6" presStyleCnt="26">
        <dgm:presLayoutVars>
          <dgm:chPref val="3"/>
        </dgm:presLayoutVars>
      </dgm:prSet>
      <dgm:spPr/>
    </dgm:pt>
    <dgm:pt modelId="{38394F3C-1BE6-4BAF-B5F2-3A8598EAE630}" type="pres">
      <dgm:prSet presAssocID="{2B0D3DF5-E7EE-466A-A5BC-611C5FD5EB59}" presName="rootConnector" presStyleLbl="node4" presStyleIdx="6" presStyleCnt="26"/>
      <dgm:spPr/>
    </dgm:pt>
    <dgm:pt modelId="{6F4DBA60-EA2A-4C63-971E-30EF94496ECA}" type="pres">
      <dgm:prSet presAssocID="{2B0D3DF5-E7EE-466A-A5BC-611C5FD5EB59}" presName="hierChild4" presStyleCnt="0"/>
      <dgm:spPr/>
    </dgm:pt>
    <dgm:pt modelId="{82A0CF82-C64F-4047-8520-E6FFB5D18539}" type="pres">
      <dgm:prSet presAssocID="{2B0D3DF5-E7EE-466A-A5BC-611C5FD5EB59}" presName="hierChild5" presStyleCnt="0"/>
      <dgm:spPr/>
    </dgm:pt>
    <dgm:pt modelId="{56C8AD2C-DB38-4B0B-8CC3-895E988FD436}" type="pres">
      <dgm:prSet presAssocID="{CE07DAFA-D8E2-4438-88BE-A21B8EEF1B95}" presName="hierChild5" presStyleCnt="0"/>
      <dgm:spPr/>
    </dgm:pt>
    <dgm:pt modelId="{76EAD1EE-5A32-41A1-8AC0-D9410AD396F3}" type="pres">
      <dgm:prSet presAssocID="{8FCC07E0-2847-4D00-87C0-14A751F32602}" presName="hierChild5" presStyleCnt="0"/>
      <dgm:spPr/>
    </dgm:pt>
    <dgm:pt modelId="{B2426D9F-D3A5-41D8-8B36-BABF65BFCE52}" type="pres">
      <dgm:prSet presAssocID="{FEF18F28-3798-4195-B772-1081AEC65541}" presName="Name37" presStyleLbl="parChTrans1D2" presStyleIdx="1" presStyleCnt="3"/>
      <dgm:spPr/>
    </dgm:pt>
    <dgm:pt modelId="{61A2AFAF-BD48-48D1-A924-178A68E79828}" type="pres">
      <dgm:prSet presAssocID="{D2B3A3F1-8568-44A3-83CA-766A698A5F7A}" presName="hierRoot2" presStyleCnt="0">
        <dgm:presLayoutVars>
          <dgm:hierBranch val="init"/>
        </dgm:presLayoutVars>
      </dgm:prSet>
      <dgm:spPr/>
    </dgm:pt>
    <dgm:pt modelId="{C531CE2C-8CA6-45FD-8013-93B8689D30FF}" type="pres">
      <dgm:prSet presAssocID="{D2B3A3F1-8568-44A3-83CA-766A698A5F7A}" presName="rootComposite" presStyleCnt="0"/>
      <dgm:spPr/>
    </dgm:pt>
    <dgm:pt modelId="{845D3ACE-5835-448B-BB56-D649D03F2EFC}" type="pres">
      <dgm:prSet presAssocID="{D2B3A3F1-8568-44A3-83CA-766A698A5F7A}" presName="rootText" presStyleLbl="node2" presStyleIdx="1" presStyleCnt="3">
        <dgm:presLayoutVars>
          <dgm:chPref val="3"/>
        </dgm:presLayoutVars>
      </dgm:prSet>
      <dgm:spPr/>
    </dgm:pt>
    <dgm:pt modelId="{EA98266A-943C-4626-A02F-E4B897E3588D}" type="pres">
      <dgm:prSet presAssocID="{D2B3A3F1-8568-44A3-83CA-766A698A5F7A}" presName="rootConnector" presStyleLbl="node2" presStyleIdx="1" presStyleCnt="3"/>
      <dgm:spPr/>
    </dgm:pt>
    <dgm:pt modelId="{2CBDD5D8-33E6-49C4-9C0D-955378B3AB6B}" type="pres">
      <dgm:prSet presAssocID="{D2B3A3F1-8568-44A3-83CA-766A698A5F7A}" presName="hierChild4" presStyleCnt="0"/>
      <dgm:spPr/>
    </dgm:pt>
    <dgm:pt modelId="{AB87E8E3-1E6D-4512-AFCD-63678053DB13}" type="pres">
      <dgm:prSet presAssocID="{DA2503DC-2C75-490F-AC8D-40913B297563}" presName="Name37" presStyleLbl="parChTrans1D3" presStyleIdx="4" presStyleCnt="10"/>
      <dgm:spPr/>
    </dgm:pt>
    <dgm:pt modelId="{AC258E29-C1AA-4E7E-A6D5-A1C4F9D29838}" type="pres">
      <dgm:prSet presAssocID="{EE9AD898-6F25-4951-ABDB-5E47C9E65707}" presName="hierRoot2" presStyleCnt="0">
        <dgm:presLayoutVars>
          <dgm:hierBranch val="init"/>
        </dgm:presLayoutVars>
      </dgm:prSet>
      <dgm:spPr/>
    </dgm:pt>
    <dgm:pt modelId="{98F5F0DD-F37F-459B-85F0-E56983D4EEF9}" type="pres">
      <dgm:prSet presAssocID="{EE9AD898-6F25-4951-ABDB-5E47C9E65707}" presName="rootComposite" presStyleCnt="0"/>
      <dgm:spPr/>
    </dgm:pt>
    <dgm:pt modelId="{EAA41F1E-40D1-44DB-BFF7-855321863C90}" type="pres">
      <dgm:prSet presAssocID="{EE9AD898-6F25-4951-ABDB-5E47C9E65707}" presName="rootText" presStyleLbl="node3" presStyleIdx="4" presStyleCnt="10">
        <dgm:presLayoutVars>
          <dgm:chPref val="3"/>
        </dgm:presLayoutVars>
      </dgm:prSet>
      <dgm:spPr/>
    </dgm:pt>
    <dgm:pt modelId="{1676BC9E-7874-436A-B366-EECA2FE855F6}" type="pres">
      <dgm:prSet presAssocID="{EE9AD898-6F25-4951-ABDB-5E47C9E65707}" presName="rootConnector" presStyleLbl="node3" presStyleIdx="4" presStyleCnt="10"/>
      <dgm:spPr/>
    </dgm:pt>
    <dgm:pt modelId="{12F3B7DE-449C-4817-8AA3-BB562F06A433}" type="pres">
      <dgm:prSet presAssocID="{EE9AD898-6F25-4951-ABDB-5E47C9E65707}" presName="hierChild4" presStyleCnt="0"/>
      <dgm:spPr/>
    </dgm:pt>
    <dgm:pt modelId="{ED0A21A1-0C2B-4F96-AA61-EE4065F8A102}" type="pres">
      <dgm:prSet presAssocID="{40A3FB37-1131-4B39-9EE7-48D27945567A}" presName="Name37" presStyleLbl="parChTrans1D4" presStyleIdx="7" presStyleCnt="26"/>
      <dgm:spPr/>
    </dgm:pt>
    <dgm:pt modelId="{024E55E6-C697-4EFD-9C4E-BC6D72664F42}" type="pres">
      <dgm:prSet presAssocID="{2E92A16F-333D-469A-8911-21841218DF90}" presName="hierRoot2" presStyleCnt="0">
        <dgm:presLayoutVars>
          <dgm:hierBranch val="init"/>
        </dgm:presLayoutVars>
      </dgm:prSet>
      <dgm:spPr/>
    </dgm:pt>
    <dgm:pt modelId="{CD11C6A9-59E6-4689-B628-50D11B06C740}" type="pres">
      <dgm:prSet presAssocID="{2E92A16F-333D-469A-8911-21841218DF90}" presName="rootComposite" presStyleCnt="0"/>
      <dgm:spPr/>
    </dgm:pt>
    <dgm:pt modelId="{8852A182-FA8A-4CEA-9090-A91C0FE8DE0B}" type="pres">
      <dgm:prSet presAssocID="{2E92A16F-333D-469A-8911-21841218DF90}" presName="rootText" presStyleLbl="node4" presStyleIdx="7" presStyleCnt="26">
        <dgm:presLayoutVars>
          <dgm:chPref val="3"/>
        </dgm:presLayoutVars>
      </dgm:prSet>
      <dgm:spPr/>
    </dgm:pt>
    <dgm:pt modelId="{934F23C2-398F-4501-B149-FF0E28F6B517}" type="pres">
      <dgm:prSet presAssocID="{2E92A16F-333D-469A-8911-21841218DF90}" presName="rootConnector" presStyleLbl="node4" presStyleIdx="7" presStyleCnt="26"/>
      <dgm:spPr/>
    </dgm:pt>
    <dgm:pt modelId="{797869E0-9149-41E8-9BF1-BBAE3EA9B9E3}" type="pres">
      <dgm:prSet presAssocID="{2E92A16F-333D-469A-8911-21841218DF90}" presName="hierChild4" presStyleCnt="0"/>
      <dgm:spPr/>
    </dgm:pt>
    <dgm:pt modelId="{CC7C51F0-D163-4363-865E-7AC82047C7ED}" type="pres">
      <dgm:prSet presAssocID="{2E92A16F-333D-469A-8911-21841218DF90}" presName="hierChild5" presStyleCnt="0"/>
      <dgm:spPr/>
    </dgm:pt>
    <dgm:pt modelId="{DEE58B7A-515F-4EE5-A45B-68ACBF080BC1}" type="pres">
      <dgm:prSet presAssocID="{76FAE2CC-5039-4E31-BACE-F5873286D6C4}" presName="Name37" presStyleLbl="parChTrans1D4" presStyleIdx="8" presStyleCnt="26"/>
      <dgm:spPr/>
    </dgm:pt>
    <dgm:pt modelId="{66CC084D-132D-45FB-ADDB-662838B070AB}" type="pres">
      <dgm:prSet presAssocID="{74CE40CF-9098-4FFB-B0E1-1E3DDCC856A0}" presName="hierRoot2" presStyleCnt="0">
        <dgm:presLayoutVars>
          <dgm:hierBranch val="init"/>
        </dgm:presLayoutVars>
      </dgm:prSet>
      <dgm:spPr/>
    </dgm:pt>
    <dgm:pt modelId="{372BEFAC-DDDA-40F2-90F1-81E14571BE18}" type="pres">
      <dgm:prSet presAssocID="{74CE40CF-9098-4FFB-B0E1-1E3DDCC856A0}" presName="rootComposite" presStyleCnt="0"/>
      <dgm:spPr/>
    </dgm:pt>
    <dgm:pt modelId="{B688826E-6A56-4AA2-B914-4268D65EB4FD}" type="pres">
      <dgm:prSet presAssocID="{74CE40CF-9098-4FFB-B0E1-1E3DDCC856A0}" presName="rootText" presStyleLbl="node4" presStyleIdx="8" presStyleCnt="26">
        <dgm:presLayoutVars>
          <dgm:chPref val="3"/>
        </dgm:presLayoutVars>
      </dgm:prSet>
      <dgm:spPr/>
    </dgm:pt>
    <dgm:pt modelId="{DDA861C2-2F8A-4C28-962A-7BF1DABF1523}" type="pres">
      <dgm:prSet presAssocID="{74CE40CF-9098-4FFB-B0E1-1E3DDCC856A0}" presName="rootConnector" presStyleLbl="node4" presStyleIdx="8" presStyleCnt="26"/>
      <dgm:spPr/>
    </dgm:pt>
    <dgm:pt modelId="{09EBBAAB-DCBE-4648-8560-7E9AC9C5ED3D}" type="pres">
      <dgm:prSet presAssocID="{74CE40CF-9098-4FFB-B0E1-1E3DDCC856A0}" presName="hierChild4" presStyleCnt="0"/>
      <dgm:spPr/>
    </dgm:pt>
    <dgm:pt modelId="{A9F01D83-FFE8-4AE8-822C-FB6E94ABC89F}" type="pres">
      <dgm:prSet presAssocID="{74CE40CF-9098-4FFB-B0E1-1E3DDCC856A0}" presName="hierChild5" presStyleCnt="0"/>
      <dgm:spPr/>
    </dgm:pt>
    <dgm:pt modelId="{4EDFD57E-ABDD-441C-B21B-9947AC8FBF03}" type="pres">
      <dgm:prSet presAssocID="{CE99C56C-10E8-4D85-9C40-504D22DA50C6}" presName="Name37" presStyleLbl="parChTrans1D4" presStyleIdx="9" presStyleCnt="26"/>
      <dgm:spPr/>
    </dgm:pt>
    <dgm:pt modelId="{3B48C387-4042-4E2B-8877-8EC68FF383C1}" type="pres">
      <dgm:prSet presAssocID="{64EFB790-D456-486E-8A78-5D9710FA5651}" presName="hierRoot2" presStyleCnt="0">
        <dgm:presLayoutVars>
          <dgm:hierBranch val="init"/>
        </dgm:presLayoutVars>
      </dgm:prSet>
      <dgm:spPr/>
    </dgm:pt>
    <dgm:pt modelId="{A55CFA3C-2E0C-4196-AFA7-F393234BFEFB}" type="pres">
      <dgm:prSet presAssocID="{64EFB790-D456-486E-8A78-5D9710FA5651}" presName="rootComposite" presStyleCnt="0"/>
      <dgm:spPr/>
    </dgm:pt>
    <dgm:pt modelId="{D3248F36-499C-4860-B021-29F3A972CBCF}" type="pres">
      <dgm:prSet presAssocID="{64EFB790-D456-486E-8A78-5D9710FA5651}" presName="rootText" presStyleLbl="node4" presStyleIdx="9" presStyleCnt="26">
        <dgm:presLayoutVars>
          <dgm:chPref val="3"/>
        </dgm:presLayoutVars>
      </dgm:prSet>
      <dgm:spPr/>
    </dgm:pt>
    <dgm:pt modelId="{324079C8-AABE-492E-A213-E5668FF491F1}" type="pres">
      <dgm:prSet presAssocID="{64EFB790-D456-486E-8A78-5D9710FA5651}" presName="rootConnector" presStyleLbl="node4" presStyleIdx="9" presStyleCnt="26"/>
      <dgm:spPr/>
    </dgm:pt>
    <dgm:pt modelId="{109FDCD2-8219-430A-A438-DB174ACCD07E}" type="pres">
      <dgm:prSet presAssocID="{64EFB790-D456-486E-8A78-5D9710FA5651}" presName="hierChild4" presStyleCnt="0"/>
      <dgm:spPr/>
    </dgm:pt>
    <dgm:pt modelId="{06F855F5-8BF8-43EF-BDD1-DECCB533640C}" type="pres">
      <dgm:prSet presAssocID="{64EFB790-D456-486E-8A78-5D9710FA5651}" presName="hierChild5" presStyleCnt="0"/>
      <dgm:spPr/>
    </dgm:pt>
    <dgm:pt modelId="{9D5F509D-D2AA-4AE3-B3F1-1A91D1D413E7}" type="pres">
      <dgm:prSet presAssocID="{505F6705-DA51-45C0-91CD-793268F7DD60}" presName="Name37" presStyleLbl="parChTrans1D4" presStyleIdx="10" presStyleCnt="26"/>
      <dgm:spPr/>
    </dgm:pt>
    <dgm:pt modelId="{5E1B4010-71D4-47DF-89AF-117ED018F882}" type="pres">
      <dgm:prSet presAssocID="{5D20E028-E6CA-4987-A43A-6F435C61A75A}" presName="hierRoot2" presStyleCnt="0">
        <dgm:presLayoutVars>
          <dgm:hierBranch val="init"/>
        </dgm:presLayoutVars>
      </dgm:prSet>
      <dgm:spPr/>
    </dgm:pt>
    <dgm:pt modelId="{E2F3B40F-9AD5-4E27-9E39-BBD61E3C0BDD}" type="pres">
      <dgm:prSet presAssocID="{5D20E028-E6CA-4987-A43A-6F435C61A75A}" presName="rootComposite" presStyleCnt="0"/>
      <dgm:spPr/>
    </dgm:pt>
    <dgm:pt modelId="{8A72CCE6-8E3C-4BC4-931E-D0B7D2D81BAE}" type="pres">
      <dgm:prSet presAssocID="{5D20E028-E6CA-4987-A43A-6F435C61A75A}" presName="rootText" presStyleLbl="node4" presStyleIdx="10" presStyleCnt="26">
        <dgm:presLayoutVars>
          <dgm:chPref val="3"/>
        </dgm:presLayoutVars>
      </dgm:prSet>
      <dgm:spPr/>
    </dgm:pt>
    <dgm:pt modelId="{C6136A42-38FE-46AF-91B5-9DE646D2621D}" type="pres">
      <dgm:prSet presAssocID="{5D20E028-E6CA-4987-A43A-6F435C61A75A}" presName="rootConnector" presStyleLbl="node4" presStyleIdx="10" presStyleCnt="26"/>
      <dgm:spPr/>
    </dgm:pt>
    <dgm:pt modelId="{205A15D2-4AA4-4F19-8D65-FDFF951F0EC0}" type="pres">
      <dgm:prSet presAssocID="{5D20E028-E6CA-4987-A43A-6F435C61A75A}" presName="hierChild4" presStyleCnt="0"/>
      <dgm:spPr/>
    </dgm:pt>
    <dgm:pt modelId="{11710AE1-DF02-41B9-AFE4-5F17FE93C324}" type="pres">
      <dgm:prSet presAssocID="{5D20E028-E6CA-4987-A43A-6F435C61A75A}" presName="hierChild5" presStyleCnt="0"/>
      <dgm:spPr/>
    </dgm:pt>
    <dgm:pt modelId="{F61E54D7-DB64-4F46-AECB-DC227EC6C498}" type="pres">
      <dgm:prSet presAssocID="{EE9AD898-6F25-4951-ABDB-5E47C9E65707}" presName="hierChild5" presStyleCnt="0"/>
      <dgm:spPr/>
    </dgm:pt>
    <dgm:pt modelId="{79607B36-65A9-4B54-BD6B-567CE69A12DE}" type="pres">
      <dgm:prSet presAssocID="{CF90F605-D5E1-41F4-9EAF-A18A523FDF15}" presName="Name37" presStyleLbl="parChTrans1D3" presStyleIdx="5" presStyleCnt="10"/>
      <dgm:spPr/>
    </dgm:pt>
    <dgm:pt modelId="{F97AD58D-1458-4CB5-9203-56CCE02664D4}" type="pres">
      <dgm:prSet presAssocID="{0551CF73-49F2-48C7-B144-A33720210F70}" presName="hierRoot2" presStyleCnt="0">
        <dgm:presLayoutVars>
          <dgm:hierBranch val="init"/>
        </dgm:presLayoutVars>
      </dgm:prSet>
      <dgm:spPr/>
    </dgm:pt>
    <dgm:pt modelId="{2268338E-BCE8-4E10-B392-DE440E220505}" type="pres">
      <dgm:prSet presAssocID="{0551CF73-49F2-48C7-B144-A33720210F70}" presName="rootComposite" presStyleCnt="0"/>
      <dgm:spPr/>
    </dgm:pt>
    <dgm:pt modelId="{D05D2E6D-3F5D-4994-91A0-0ED10A5BD1DD}" type="pres">
      <dgm:prSet presAssocID="{0551CF73-49F2-48C7-B144-A33720210F70}" presName="rootText" presStyleLbl="node3" presStyleIdx="5" presStyleCnt="10">
        <dgm:presLayoutVars>
          <dgm:chPref val="3"/>
        </dgm:presLayoutVars>
      </dgm:prSet>
      <dgm:spPr/>
    </dgm:pt>
    <dgm:pt modelId="{C6838E2C-0133-4ECF-A484-73A87CAF8578}" type="pres">
      <dgm:prSet presAssocID="{0551CF73-49F2-48C7-B144-A33720210F70}" presName="rootConnector" presStyleLbl="node3" presStyleIdx="5" presStyleCnt="10"/>
      <dgm:spPr/>
    </dgm:pt>
    <dgm:pt modelId="{03131400-CAF6-4BD3-BB1E-B7F4CB652BF7}" type="pres">
      <dgm:prSet presAssocID="{0551CF73-49F2-48C7-B144-A33720210F70}" presName="hierChild4" presStyleCnt="0"/>
      <dgm:spPr/>
    </dgm:pt>
    <dgm:pt modelId="{D567A38E-9C43-404B-B14E-4255AF46FEDE}" type="pres">
      <dgm:prSet presAssocID="{C71BFC79-89B6-4DAB-972C-9E22D160E939}" presName="Name37" presStyleLbl="parChTrans1D4" presStyleIdx="11" presStyleCnt="26"/>
      <dgm:spPr/>
    </dgm:pt>
    <dgm:pt modelId="{B9B12A0B-E4BB-467D-8F4A-CC396A769F1B}" type="pres">
      <dgm:prSet presAssocID="{A4385C09-36D8-4572-B678-68A73CC4A9A9}" presName="hierRoot2" presStyleCnt="0">
        <dgm:presLayoutVars>
          <dgm:hierBranch val="init"/>
        </dgm:presLayoutVars>
      </dgm:prSet>
      <dgm:spPr/>
    </dgm:pt>
    <dgm:pt modelId="{47D87ECA-D739-4F48-95B2-00ECF5DB844F}" type="pres">
      <dgm:prSet presAssocID="{A4385C09-36D8-4572-B678-68A73CC4A9A9}" presName="rootComposite" presStyleCnt="0"/>
      <dgm:spPr/>
    </dgm:pt>
    <dgm:pt modelId="{D7923B54-BAD5-4084-ACFF-F3536FC0F36F}" type="pres">
      <dgm:prSet presAssocID="{A4385C09-36D8-4572-B678-68A73CC4A9A9}" presName="rootText" presStyleLbl="node4" presStyleIdx="11" presStyleCnt="26">
        <dgm:presLayoutVars>
          <dgm:chPref val="3"/>
        </dgm:presLayoutVars>
      </dgm:prSet>
      <dgm:spPr/>
    </dgm:pt>
    <dgm:pt modelId="{668D45AA-BB5E-4E5E-B888-0BEF797D0D7C}" type="pres">
      <dgm:prSet presAssocID="{A4385C09-36D8-4572-B678-68A73CC4A9A9}" presName="rootConnector" presStyleLbl="node4" presStyleIdx="11" presStyleCnt="26"/>
      <dgm:spPr/>
    </dgm:pt>
    <dgm:pt modelId="{F26BC2A5-BBA4-43AF-B23F-66263CCADB4D}" type="pres">
      <dgm:prSet presAssocID="{A4385C09-36D8-4572-B678-68A73CC4A9A9}" presName="hierChild4" presStyleCnt="0"/>
      <dgm:spPr/>
    </dgm:pt>
    <dgm:pt modelId="{999A6259-474C-4C6F-964A-BBCD2F8AC34B}" type="pres">
      <dgm:prSet presAssocID="{A4385C09-36D8-4572-B678-68A73CC4A9A9}" presName="hierChild5" presStyleCnt="0"/>
      <dgm:spPr/>
    </dgm:pt>
    <dgm:pt modelId="{03B49547-2FF4-4084-AAD8-0268B4C8DDCC}" type="pres">
      <dgm:prSet presAssocID="{61B9471A-B8BF-4FC2-AE2D-B36C02464011}" presName="Name37" presStyleLbl="parChTrans1D4" presStyleIdx="12" presStyleCnt="26"/>
      <dgm:spPr/>
    </dgm:pt>
    <dgm:pt modelId="{846118A6-CEE8-4A84-B8A3-EEF02638ECA1}" type="pres">
      <dgm:prSet presAssocID="{FF7BDC51-5CD8-4F79-93D1-69204B5C3500}" presName="hierRoot2" presStyleCnt="0">
        <dgm:presLayoutVars>
          <dgm:hierBranch val="init"/>
        </dgm:presLayoutVars>
      </dgm:prSet>
      <dgm:spPr/>
    </dgm:pt>
    <dgm:pt modelId="{E5571093-CE5F-424C-B45B-3CC1CDCDD052}" type="pres">
      <dgm:prSet presAssocID="{FF7BDC51-5CD8-4F79-93D1-69204B5C3500}" presName="rootComposite" presStyleCnt="0"/>
      <dgm:spPr/>
    </dgm:pt>
    <dgm:pt modelId="{BF2F3237-F263-4D0F-A929-B52A2ABE2B69}" type="pres">
      <dgm:prSet presAssocID="{FF7BDC51-5CD8-4F79-93D1-69204B5C3500}" presName="rootText" presStyleLbl="node4" presStyleIdx="12" presStyleCnt="26">
        <dgm:presLayoutVars>
          <dgm:chPref val="3"/>
        </dgm:presLayoutVars>
      </dgm:prSet>
      <dgm:spPr/>
    </dgm:pt>
    <dgm:pt modelId="{380C1840-F85D-46D0-BFFB-403341720A71}" type="pres">
      <dgm:prSet presAssocID="{FF7BDC51-5CD8-4F79-93D1-69204B5C3500}" presName="rootConnector" presStyleLbl="node4" presStyleIdx="12" presStyleCnt="26"/>
      <dgm:spPr/>
    </dgm:pt>
    <dgm:pt modelId="{9EFBBCFF-34B9-4654-97C6-A81F566CD708}" type="pres">
      <dgm:prSet presAssocID="{FF7BDC51-5CD8-4F79-93D1-69204B5C3500}" presName="hierChild4" presStyleCnt="0"/>
      <dgm:spPr/>
    </dgm:pt>
    <dgm:pt modelId="{FE0C4776-B60C-4C29-B21F-1976E02CC518}" type="pres">
      <dgm:prSet presAssocID="{FF7BDC51-5CD8-4F79-93D1-69204B5C3500}" presName="hierChild5" presStyleCnt="0"/>
      <dgm:spPr/>
    </dgm:pt>
    <dgm:pt modelId="{373B36BA-A038-40CB-8419-E3B6741E09F9}" type="pres">
      <dgm:prSet presAssocID="{DE9AB33E-C813-4776-B03A-B50216568667}" presName="Name37" presStyleLbl="parChTrans1D4" presStyleIdx="13" presStyleCnt="26"/>
      <dgm:spPr/>
    </dgm:pt>
    <dgm:pt modelId="{8DBD4879-B098-485E-A1C6-7AA5EC9C5663}" type="pres">
      <dgm:prSet presAssocID="{B9781BF7-72C2-429D-8C6D-08DC7FC86480}" presName="hierRoot2" presStyleCnt="0">
        <dgm:presLayoutVars>
          <dgm:hierBranch val="init"/>
        </dgm:presLayoutVars>
      </dgm:prSet>
      <dgm:spPr/>
    </dgm:pt>
    <dgm:pt modelId="{5BFF0C8A-67F4-4228-B6D8-5EC3A0B9491C}" type="pres">
      <dgm:prSet presAssocID="{B9781BF7-72C2-429D-8C6D-08DC7FC86480}" presName="rootComposite" presStyleCnt="0"/>
      <dgm:spPr/>
    </dgm:pt>
    <dgm:pt modelId="{B5F0DD5E-ADBB-4CEA-AFC7-48C3825A9C11}" type="pres">
      <dgm:prSet presAssocID="{B9781BF7-72C2-429D-8C6D-08DC7FC86480}" presName="rootText" presStyleLbl="node4" presStyleIdx="13" presStyleCnt="26">
        <dgm:presLayoutVars>
          <dgm:chPref val="3"/>
        </dgm:presLayoutVars>
      </dgm:prSet>
      <dgm:spPr/>
    </dgm:pt>
    <dgm:pt modelId="{C2D6A932-BE72-498C-876E-409DECDBAD78}" type="pres">
      <dgm:prSet presAssocID="{B9781BF7-72C2-429D-8C6D-08DC7FC86480}" presName="rootConnector" presStyleLbl="node4" presStyleIdx="13" presStyleCnt="26"/>
      <dgm:spPr/>
    </dgm:pt>
    <dgm:pt modelId="{B7C44972-239B-485D-A532-DD1EFC799C5F}" type="pres">
      <dgm:prSet presAssocID="{B9781BF7-72C2-429D-8C6D-08DC7FC86480}" presName="hierChild4" presStyleCnt="0"/>
      <dgm:spPr/>
    </dgm:pt>
    <dgm:pt modelId="{365401D7-C637-4B52-A5B0-D69FC3AB36EA}" type="pres">
      <dgm:prSet presAssocID="{B9781BF7-72C2-429D-8C6D-08DC7FC86480}" presName="hierChild5" presStyleCnt="0"/>
      <dgm:spPr/>
    </dgm:pt>
    <dgm:pt modelId="{9BC5D467-871E-4D36-BB81-9923AB52F250}" type="pres">
      <dgm:prSet presAssocID="{AA4ED0F2-392D-4DBE-A19B-85E319D7F043}" presName="Name37" presStyleLbl="parChTrans1D4" presStyleIdx="14" presStyleCnt="26"/>
      <dgm:spPr/>
    </dgm:pt>
    <dgm:pt modelId="{DD1348CC-583E-41FD-9933-64EE944026F5}" type="pres">
      <dgm:prSet presAssocID="{1C186188-4A1B-4891-9E4A-FA26B66EB6AF}" presName="hierRoot2" presStyleCnt="0">
        <dgm:presLayoutVars>
          <dgm:hierBranch val="init"/>
        </dgm:presLayoutVars>
      </dgm:prSet>
      <dgm:spPr/>
    </dgm:pt>
    <dgm:pt modelId="{1C8E3A52-97CA-4E2C-B7C4-A57125D37B2F}" type="pres">
      <dgm:prSet presAssocID="{1C186188-4A1B-4891-9E4A-FA26B66EB6AF}" presName="rootComposite" presStyleCnt="0"/>
      <dgm:spPr/>
    </dgm:pt>
    <dgm:pt modelId="{3ED5BB89-1461-4CF8-97D8-B899EF507449}" type="pres">
      <dgm:prSet presAssocID="{1C186188-4A1B-4891-9E4A-FA26B66EB6AF}" presName="rootText" presStyleLbl="node4" presStyleIdx="14" presStyleCnt="26">
        <dgm:presLayoutVars>
          <dgm:chPref val="3"/>
        </dgm:presLayoutVars>
      </dgm:prSet>
      <dgm:spPr/>
    </dgm:pt>
    <dgm:pt modelId="{07F29FB3-B399-4002-BDD1-148CD005A6D8}" type="pres">
      <dgm:prSet presAssocID="{1C186188-4A1B-4891-9E4A-FA26B66EB6AF}" presName="rootConnector" presStyleLbl="node4" presStyleIdx="14" presStyleCnt="26"/>
      <dgm:spPr/>
    </dgm:pt>
    <dgm:pt modelId="{85FA0D6C-04FE-4B92-BB11-6CCB957E37BB}" type="pres">
      <dgm:prSet presAssocID="{1C186188-4A1B-4891-9E4A-FA26B66EB6AF}" presName="hierChild4" presStyleCnt="0"/>
      <dgm:spPr/>
    </dgm:pt>
    <dgm:pt modelId="{034DAD3A-DB9B-4390-BE35-B03CE573F50C}" type="pres">
      <dgm:prSet presAssocID="{1C186188-4A1B-4891-9E4A-FA26B66EB6AF}" presName="hierChild5" presStyleCnt="0"/>
      <dgm:spPr/>
    </dgm:pt>
    <dgm:pt modelId="{3C7C3F5C-6474-4B1A-90EB-FA0081EB125B}" type="pres">
      <dgm:prSet presAssocID="{0551CF73-49F2-48C7-B144-A33720210F70}" presName="hierChild5" presStyleCnt="0"/>
      <dgm:spPr/>
    </dgm:pt>
    <dgm:pt modelId="{95F46242-3C79-4D56-92DB-DB6B6CB93208}" type="pres">
      <dgm:prSet presAssocID="{6C2E0C3F-5860-42BC-B60F-5D9C68A16BFE}" presName="Name37" presStyleLbl="parChTrans1D3" presStyleIdx="6" presStyleCnt="10"/>
      <dgm:spPr/>
    </dgm:pt>
    <dgm:pt modelId="{9F5017B1-AF8F-4E41-B28B-A8F7CA70F326}" type="pres">
      <dgm:prSet presAssocID="{9EB578B1-31FB-49FC-A86C-E91DFBE4C042}" presName="hierRoot2" presStyleCnt="0">
        <dgm:presLayoutVars>
          <dgm:hierBranch val="init"/>
        </dgm:presLayoutVars>
      </dgm:prSet>
      <dgm:spPr/>
    </dgm:pt>
    <dgm:pt modelId="{F2F5ED73-7CCF-4200-852F-EA3EB6A3EF0F}" type="pres">
      <dgm:prSet presAssocID="{9EB578B1-31FB-49FC-A86C-E91DFBE4C042}" presName="rootComposite" presStyleCnt="0"/>
      <dgm:spPr/>
    </dgm:pt>
    <dgm:pt modelId="{D10F29FA-EF68-4E53-BBD9-80E16EFD0473}" type="pres">
      <dgm:prSet presAssocID="{9EB578B1-31FB-49FC-A86C-E91DFBE4C042}" presName="rootText" presStyleLbl="node3" presStyleIdx="6" presStyleCnt="10">
        <dgm:presLayoutVars>
          <dgm:chPref val="3"/>
        </dgm:presLayoutVars>
      </dgm:prSet>
      <dgm:spPr/>
    </dgm:pt>
    <dgm:pt modelId="{4B84249A-1BD4-417C-AEF8-273531AA6F12}" type="pres">
      <dgm:prSet presAssocID="{9EB578B1-31FB-49FC-A86C-E91DFBE4C042}" presName="rootConnector" presStyleLbl="node3" presStyleIdx="6" presStyleCnt="10"/>
      <dgm:spPr/>
    </dgm:pt>
    <dgm:pt modelId="{CA6226CF-7B46-4276-9FD1-52F452B08E1D}" type="pres">
      <dgm:prSet presAssocID="{9EB578B1-31FB-49FC-A86C-E91DFBE4C042}" presName="hierChild4" presStyleCnt="0"/>
      <dgm:spPr/>
    </dgm:pt>
    <dgm:pt modelId="{497ABF42-9671-447B-91B1-E461A3A9F26B}" type="pres">
      <dgm:prSet presAssocID="{4729F76C-8D29-44FB-B36E-4477BBB54609}" presName="Name37" presStyleLbl="parChTrans1D4" presStyleIdx="15" presStyleCnt="26"/>
      <dgm:spPr/>
    </dgm:pt>
    <dgm:pt modelId="{4C588CA6-5029-4428-9FD2-90150CE1A72C}" type="pres">
      <dgm:prSet presAssocID="{C34948D0-C80A-470E-AE49-D474927A6FF2}" presName="hierRoot2" presStyleCnt="0">
        <dgm:presLayoutVars>
          <dgm:hierBranch val="init"/>
        </dgm:presLayoutVars>
      </dgm:prSet>
      <dgm:spPr/>
    </dgm:pt>
    <dgm:pt modelId="{2F71A5B8-C82E-46C4-8042-751CA89B38A3}" type="pres">
      <dgm:prSet presAssocID="{C34948D0-C80A-470E-AE49-D474927A6FF2}" presName="rootComposite" presStyleCnt="0"/>
      <dgm:spPr/>
    </dgm:pt>
    <dgm:pt modelId="{4F8B7C14-684F-4C26-9889-245F1978C9FC}" type="pres">
      <dgm:prSet presAssocID="{C34948D0-C80A-470E-AE49-D474927A6FF2}" presName="rootText" presStyleLbl="node4" presStyleIdx="15" presStyleCnt="26">
        <dgm:presLayoutVars>
          <dgm:chPref val="3"/>
        </dgm:presLayoutVars>
      </dgm:prSet>
      <dgm:spPr/>
    </dgm:pt>
    <dgm:pt modelId="{4DB80A97-9821-4D6F-80E0-9C9308AB53A5}" type="pres">
      <dgm:prSet presAssocID="{C34948D0-C80A-470E-AE49-D474927A6FF2}" presName="rootConnector" presStyleLbl="node4" presStyleIdx="15" presStyleCnt="26"/>
      <dgm:spPr/>
    </dgm:pt>
    <dgm:pt modelId="{F87E379C-CB75-46C9-AAD7-F5D7E1285F13}" type="pres">
      <dgm:prSet presAssocID="{C34948D0-C80A-470E-AE49-D474927A6FF2}" presName="hierChild4" presStyleCnt="0"/>
      <dgm:spPr/>
    </dgm:pt>
    <dgm:pt modelId="{C300F983-28A5-46D9-ADF0-2BF8C7CBE38A}" type="pres">
      <dgm:prSet presAssocID="{C34948D0-C80A-470E-AE49-D474927A6FF2}" presName="hierChild5" presStyleCnt="0"/>
      <dgm:spPr/>
    </dgm:pt>
    <dgm:pt modelId="{8FF27052-2067-4670-9595-145EB683BBDE}" type="pres">
      <dgm:prSet presAssocID="{C545AB67-1CA0-4E65-B3A7-51E8F459C30B}" presName="Name37" presStyleLbl="parChTrans1D4" presStyleIdx="16" presStyleCnt="26"/>
      <dgm:spPr/>
    </dgm:pt>
    <dgm:pt modelId="{EC210791-B6A2-4A7E-B61B-16C0CD8E895A}" type="pres">
      <dgm:prSet presAssocID="{7EB4E634-73C2-4A7A-8B25-FDA91B65944A}" presName="hierRoot2" presStyleCnt="0">
        <dgm:presLayoutVars>
          <dgm:hierBranch val="init"/>
        </dgm:presLayoutVars>
      </dgm:prSet>
      <dgm:spPr/>
    </dgm:pt>
    <dgm:pt modelId="{1DCCF4EF-2A0C-4555-84A8-86C90A8E226D}" type="pres">
      <dgm:prSet presAssocID="{7EB4E634-73C2-4A7A-8B25-FDA91B65944A}" presName="rootComposite" presStyleCnt="0"/>
      <dgm:spPr/>
    </dgm:pt>
    <dgm:pt modelId="{C644C1DD-58D1-43D4-A4C6-6B0D2DB0BEA9}" type="pres">
      <dgm:prSet presAssocID="{7EB4E634-73C2-4A7A-8B25-FDA91B65944A}" presName="rootText" presStyleLbl="node4" presStyleIdx="16" presStyleCnt="26">
        <dgm:presLayoutVars>
          <dgm:chPref val="3"/>
        </dgm:presLayoutVars>
      </dgm:prSet>
      <dgm:spPr/>
    </dgm:pt>
    <dgm:pt modelId="{CF9B37C6-998F-41D7-8B9A-D6CF162A1745}" type="pres">
      <dgm:prSet presAssocID="{7EB4E634-73C2-4A7A-8B25-FDA91B65944A}" presName="rootConnector" presStyleLbl="node4" presStyleIdx="16" presStyleCnt="26"/>
      <dgm:spPr/>
    </dgm:pt>
    <dgm:pt modelId="{5542A40E-CE18-4905-873B-29F70720CE2D}" type="pres">
      <dgm:prSet presAssocID="{7EB4E634-73C2-4A7A-8B25-FDA91B65944A}" presName="hierChild4" presStyleCnt="0"/>
      <dgm:spPr/>
    </dgm:pt>
    <dgm:pt modelId="{11783B76-A055-4DD8-ACE3-742D9485E1CD}" type="pres">
      <dgm:prSet presAssocID="{7EB4E634-73C2-4A7A-8B25-FDA91B65944A}" presName="hierChild5" presStyleCnt="0"/>
      <dgm:spPr/>
    </dgm:pt>
    <dgm:pt modelId="{38C2FBBC-54A9-4C08-8EEF-3FF4F2ED9CEB}" type="pres">
      <dgm:prSet presAssocID="{9EB578B1-31FB-49FC-A86C-E91DFBE4C042}" presName="hierChild5" presStyleCnt="0"/>
      <dgm:spPr/>
    </dgm:pt>
    <dgm:pt modelId="{ABEEA3C5-9421-4D5E-A533-835982A86FF3}" type="pres">
      <dgm:prSet presAssocID="{D2B3A3F1-8568-44A3-83CA-766A698A5F7A}" presName="hierChild5" presStyleCnt="0"/>
      <dgm:spPr/>
    </dgm:pt>
    <dgm:pt modelId="{73D20097-0B47-47C4-9650-5C6584906C39}" type="pres">
      <dgm:prSet presAssocID="{CD6A5088-8EF7-4290-8834-F0D36AD5CA3C}" presName="Name37" presStyleLbl="parChTrans1D2" presStyleIdx="2" presStyleCnt="3"/>
      <dgm:spPr/>
    </dgm:pt>
    <dgm:pt modelId="{75AA70CB-18C9-43F2-BA59-1F7ADCB3CBCA}" type="pres">
      <dgm:prSet presAssocID="{BC170F46-62B8-4977-9CCD-784FD3551824}" presName="hierRoot2" presStyleCnt="0">
        <dgm:presLayoutVars>
          <dgm:hierBranch val="init"/>
        </dgm:presLayoutVars>
      </dgm:prSet>
      <dgm:spPr/>
    </dgm:pt>
    <dgm:pt modelId="{A2B408E8-950A-4FD3-BA14-5B5902A58118}" type="pres">
      <dgm:prSet presAssocID="{BC170F46-62B8-4977-9CCD-784FD3551824}" presName="rootComposite" presStyleCnt="0"/>
      <dgm:spPr/>
    </dgm:pt>
    <dgm:pt modelId="{AAC98004-3274-4388-A0D2-4342BA1A7671}" type="pres">
      <dgm:prSet presAssocID="{BC170F46-62B8-4977-9CCD-784FD3551824}" presName="rootText" presStyleLbl="node2" presStyleIdx="2" presStyleCnt="3">
        <dgm:presLayoutVars>
          <dgm:chPref val="3"/>
        </dgm:presLayoutVars>
      </dgm:prSet>
      <dgm:spPr/>
    </dgm:pt>
    <dgm:pt modelId="{DA0EC038-0B9A-42A2-B2EA-70980F526F7C}" type="pres">
      <dgm:prSet presAssocID="{BC170F46-62B8-4977-9CCD-784FD3551824}" presName="rootConnector" presStyleLbl="node2" presStyleIdx="2" presStyleCnt="3"/>
      <dgm:spPr/>
    </dgm:pt>
    <dgm:pt modelId="{D19DC9B1-481B-4513-BEC6-F7DBD5996D77}" type="pres">
      <dgm:prSet presAssocID="{BC170F46-62B8-4977-9CCD-784FD3551824}" presName="hierChild4" presStyleCnt="0"/>
      <dgm:spPr/>
    </dgm:pt>
    <dgm:pt modelId="{CE98D1B0-7597-4A5D-B2C3-B966AE0C6CE7}" type="pres">
      <dgm:prSet presAssocID="{3C7C1C52-6F43-4221-8ED8-93B8CE9B2154}" presName="Name37" presStyleLbl="parChTrans1D3" presStyleIdx="7" presStyleCnt="10"/>
      <dgm:spPr/>
    </dgm:pt>
    <dgm:pt modelId="{83CFC518-E2BE-499C-98DE-C0AF86562298}" type="pres">
      <dgm:prSet presAssocID="{DEA35293-003D-4230-A714-588DDD0D6C95}" presName="hierRoot2" presStyleCnt="0">
        <dgm:presLayoutVars>
          <dgm:hierBranch val="init"/>
        </dgm:presLayoutVars>
      </dgm:prSet>
      <dgm:spPr/>
    </dgm:pt>
    <dgm:pt modelId="{F46E8B41-E766-423E-8719-26FD01976567}" type="pres">
      <dgm:prSet presAssocID="{DEA35293-003D-4230-A714-588DDD0D6C95}" presName="rootComposite" presStyleCnt="0"/>
      <dgm:spPr/>
    </dgm:pt>
    <dgm:pt modelId="{F0A489EF-15EA-4EB5-84CC-54AA8163E740}" type="pres">
      <dgm:prSet presAssocID="{DEA35293-003D-4230-A714-588DDD0D6C95}" presName="rootText" presStyleLbl="node3" presStyleIdx="7" presStyleCnt="10">
        <dgm:presLayoutVars>
          <dgm:chPref val="3"/>
        </dgm:presLayoutVars>
      </dgm:prSet>
      <dgm:spPr/>
    </dgm:pt>
    <dgm:pt modelId="{2CE8E1D5-359F-4A7E-B11B-3EBA30533E4E}" type="pres">
      <dgm:prSet presAssocID="{DEA35293-003D-4230-A714-588DDD0D6C95}" presName="rootConnector" presStyleLbl="node3" presStyleIdx="7" presStyleCnt="10"/>
      <dgm:spPr/>
    </dgm:pt>
    <dgm:pt modelId="{32DC76FC-D965-416D-845A-642E51AA1160}" type="pres">
      <dgm:prSet presAssocID="{DEA35293-003D-4230-A714-588DDD0D6C95}" presName="hierChild4" presStyleCnt="0"/>
      <dgm:spPr/>
    </dgm:pt>
    <dgm:pt modelId="{F47B6B4A-23AB-43E8-8075-F4FC74641761}" type="pres">
      <dgm:prSet presAssocID="{0B8F7525-A828-4C21-8580-46F55F6E7E87}" presName="Name37" presStyleLbl="parChTrans1D4" presStyleIdx="17" presStyleCnt="26"/>
      <dgm:spPr/>
    </dgm:pt>
    <dgm:pt modelId="{B9CCB300-4184-436F-8686-96CDE646C531}" type="pres">
      <dgm:prSet presAssocID="{9D15EB1B-F184-4181-AF7E-DBFC01793D20}" presName="hierRoot2" presStyleCnt="0">
        <dgm:presLayoutVars>
          <dgm:hierBranch val="init"/>
        </dgm:presLayoutVars>
      </dgm:prSet>
      <dgm:spPr/>
    </dgm:pt>
    <dgm:pt modelId="{D50B82FB-8653-4503-BCAD-23186536DC32}" type="pres">
      <dgm:prSet presAssocID="{9D15EB1B-F184-4181-AF7E-DBFC01793D20}" presName="rootComposite" presStyleCnt="0"/>
      <dgm:spPr/>
    </dgm:pt>
    <dgm:pt modelId="{C5114C6C-D5A2-4CF1-BE9E-A345B59A9A5B}" type="pres">
      <dgm:prSet presAssocID="{9D15EB1B-F184-4181-AF7E-DBFC01793D20}" presName="rootText" presStyleLbl="node4" presStyleIdx="17" presStyleCnt="26">
        <dgm:presLayoutVars>
          <dgm:chPref val="3"/>
        </dgm:presLayoutVars>
      </dgm:prSet>
      <dgm:spPr/>
    </dgm:pt>
    <dgm:pt modelId="{8AF4B8BC-9851-4891-AFD2-617C98142243}" type="pres">
      <dgm:prSet presAssocID="{9D15EB1B-F184-4181-AF7E-DBFC01793D20}" presName="rootConnector" presStyleLbl="node4" presStyleIdx="17" presStyleCnt="26"/>
      <dgm:spPr/>
    </dgm:pt>
    <dgm:pt modelId="{63FD7B6D-3CC8-42C7-8A2B-48C64B39A17A}" type="pres">
      <dgm:prSet presAssocID="{9D15EB1B-F184-4181-AF7E-DBFC01793D20}" presName="hierChild4" presStyleCnt="0"/>
      <dgm:spPr/>
    </dgm:pt>
    <dgm:pt modelId="{706C8396-6A36-496A-A4C7-7EC615890403}" type="pres">
      <dgm:prSet presAssocID="{9D15EB1B-F184-4181-AF7E-DBFC01793D20}" presName="hierChild5" presStyleCnt="0"/>
      <dgm:spPr/>
    </dgm:pt>
    <dgm:pt modelId="{BDBB6892-1B6E-4707-8E88-024B9BC9A2A3}" type="pres">
      <dgm:prSet presAssocID="{BEF50A53-F288-42A9-B4ED-58D0BB5C96EA}" presName="Name37" presStyleLbl="parChTrans1D4" presStyleIdx="18" presStyleCnt="26"/>
      <dgm:spPr/>
    </dgm:pt>
    <dgm:pt modelId="{5EE87CC0-C307-42AC-92E2-8A6768E8631B}" type="pres">
      <dgm:prSet presAssocID="{42F00578-EFCF-4653-AB23-E8CB8FFD60B1}" presName="hierRoot2" presStyleCnt="0">
        <dgm:presLayoutVars>
          <dgm:hierBranch val="init"/>
        </dgm:presLayoutVars>
      </dgm:prSet>
      <dgm:spPr/>
    </dgm:pt>
    <dgm:pt modelId="{852532C3-297A-4F40-B2B0-76AA32BB1C52}" type="pres">
      <dgm:prSet presAssocID="{42F00578-EFCF-4653-AB23-E8CB8FFD60B1}" presName="rootComposite" presStyleCnt="0"/>
      <dgm:spPr/>
    </dgm:pt>
    <dgm:pt modelId="{8956B25D-2DFC-45BB-BE89-159F17FA572E}" type="pres">
      <dgm:prSet presAssocID="{42F00578-EFCF-4653-AB23-E8CB8FFD60B1}" presName="rootText" presStyleLbl="node4" presStyleIdx="18" presStyleCnt="26">
        <dgm:presLayoutVars>
          <dgm:chPref val="3"/>
        </dgm:presLayoutVars>
      </dgm:prSet>
      <dgm:spPr/>
    </dgm:pt>
    <dgm:pt modelId="{F0804CA9-7523-412E-863D-D3FB9BDAF3E2}" type="pres">
      <dgm:prSet presAssocID="{42F00578-EFCF-4653-AB23-E8CB8FFD60B1}" presName="rootConnector" presStyleLbl="node4" presStyleIdx="18" presStyleCnt="26"/>
      <dgm:spPr/>
    </dgm:pt>
    <dgm:pt modelId="{414C9376-D882-4C45-8DAE-19D44019126D}" type="pres">
      <dgm:prSet presAssocID="{42F00578-EFCF-4653-AB23-E8CB8FFD60B1}" presName="hierChild4" presStyleCnt="0"/>
      <dgm:spPr/>
    </dgm:pt>
    <dgm:pt modelId="{F550878B-203B-4269-8346-C6608D56EBAE}" type="pres">
      <dgm:prSet presAssocID="{42F00578-EFCF-4653-AB23-E8CB8FFD60B1}" presName="hierChild5" presStyleCnt="0"/>
      <dgm:spPr/>
    </dgm:pt>
    <dgm:pt modelId="{6C378E84-ED30-4110-90DB-A0A4B781B1D2}" type="pres">
      <dgm:prSet presAssocID="{E01E2B74-9383-4109-99FF-3666E7E6398E}" presName="Name37" presStyleLbl="parChTrans1D4" presStyleIdx="19" presStyleCnt="26"/>
      <dgm:spPr/>
    </dgm:pt>
    <dgm:pt modelId="{4B8F2C5A-663C-40E5-814F-5CBBC82E267B}" type="pres">
      <dgm:prSet presAssocID="{DDCAF44B-3C39-44BD-8E3E-2EFB13193BFF}" presName="hierRoot2" presStyleCnt="0">
        <dgm:presLayoutVars>
          <dgm:hierBranch val="init"/>
        </dgm:presLayoutVars>
      </dgm:prSet>
      <dgm:spPr/>
    </dgm:pt>
    <dgm:pt modelId="{32F24AEA-A2DF-40B0-96C4-A94E49DB12D9}" type="pres">
      <dgm:prSet presAssocID="{DDCAF44B-3C39-44BD-8E3E-2EFB13193BFF}" presName="rootComposite" presStyleCnt="0"/>
      <dgm:spPr/>
    </dgm:pt>
    <dgm:pt modelId="{849EA8C4-F8E3-4B13-B603-DEDACE10055D}" type="pres">
      <dgm:prSet presAssocID="{DDCAF44B-3C39-44BD-8E3E-2EFB13193BFF}" presName="rootText" presStyleLbl="node4" presStyleIdx="19" presStyleCnt="26">
        <dgm:presLayoutVars>
          <dgm:chPref val="3"/>
        </dgm:presLayoutVars>
      </dgm:prSet>
      <dgm:spPr/>
    </dgm:pt>
    <dgm:pt modelId="{D5F4127C-DFBD-472C-82F7-98BF500F5920}" type="pres">
      <dgm:prSet presAssocID="{DDCAF44B-3C39-44BD-8E3E-2EFB13193BFF}" presName="rootConnector" presStyleLbl="node4" presStyleIdx="19" presStyleCnt="26"/>
      <dgm:spPr/>
    </dgm:pt>
    <dgm:pt modelId="{921BC334-0EF5-4C75-B354-CD447947DDB4}" type="pres">
      <dgm:prSet presAssocID="{DDCAF44B-3C39-44BD-8E3E-2EFB13193BFF}" presName="hierChild4" presStyleCnt="0"/>
      <dgm:spPr/>
    </dgm:pt>
    <dgm:pt modelId="{67957748-FE4D-4E7B-B122-4E6D5D803B8C}" type="pres">
      <dgm:prSet presAssocID="{DDCAF44B-3C39-44BD-8E3E-2EFB13193BFF}" presName="hierChild5" presStyleCnt="0"/>
      <dgm:spPr/>
    </dgm:pt>
    <dgm:pt modelId="{DAA0AA20-27B5-4A69-B908-3193E445D253}" type="pres">
      <dgm:prSet presAssocID="{321B2516-7A15-44B7-852F-E7BAF9E728C1}" presName="Name37" presStyleLbl="parChTrans1D4" presStyleIdx="20" presStyleCnt="26"/>
      <dgm:spPr/>
    </dgm:pt>
    <dgm:pt modelId="{709F4B4E-6D64-45E2-906F-1EBBF622F0ED}" type="pres">
      <dgm:prSet presAssocID="{5C53DF16-5637-481D-84F5-0705880C7187}" presName="hierRoot2" presStyleCnt="0">
        <dgm:presLayoutVars>
          <dgm:hierBranch val="init"/>
        </dgm:presLayoutVars>
      </dgm:prSet>
      <dgm:spPr/>
    </dgm:pt>
    <dgm:pt modelId="{4237D482-38DB-43AF-880B-4779F3216ED1}" type="pres">
      <dgm:prSet presAssocID="{5C53DF16-5637-481D-84F5-0705880C7187}" presName="rootComposite" presStyleCnt="0"/>
      <dgm:spPr/>
    </dgm:pt>
    <dgm:pt modelId="{1F2A8CF7-6E07-4E7C-8A7F-1B084A2F760C}" type="pres">
      <dgm:prSet presAssocID="{5C53DF16-5637-481D-84F5-0705880C7187}" presName="rootText" presStyleLbl="node4" presStyleIdx="20" presStyleCnt="26">
        <dgm:presLayoutVars>
          <dgm:chPref val="3"/>
        </dgm:presLayoutVars>
      </dgm:prSet>
      <dgm:spPr/>
    </dgm:pt>
    <dgm:pt modelId="{9DA591B7-33E1-4CA5-A155-33E997FD91F2}" type="pres">
      <dgm:prSet presAssocID="{5C53DF16-5637-481D-84F5-0705880C7187}" presName="rootConnector" presStyleLbl="node4" presStyleIdx="20" presStyleCnt="26"/>
      <dgm:spPr/>
    </dgm:pt>
    <dgm:pt modelId="{A1D5A589-D5E7-46CD-8E72-00D049FE7E19}" type="pres">
      <dgm:prSet presAssocID="{5C53DF16-5637-481D-84F5-0705880C7187}" presName="hierChild4" presStyleCnt="0"/>
      <dgm:spPr/>
    </dgm:pt>
    <dgm:pt modelId="{5035EA1A-7276-4069-BA8E-4660D39C32B2}" type="pres">
      <dgm:prSet presAssocID="{5C53DF16-5637-481D-84F5-0705880C7187}" presName="hierChild5" presStyleCnt="0"/>
      <dgm:spPr/>
    </dgm:pt>
    <dgm:pt modelId="{9F7C08EE-1817-4473-BE9D-20447799D94D}" type="pres">
      <dgm:prSet presAssocID="{DEA35293-003D-4230-A714-588DDD0D6C95}" presName="hierChild5" presStyleCnt="0"/>
      <dgm:spPr/>
    </dgm:pt>
    <dgm:pt modelId="{E1609E18-AAC2-46B9-9F70-2BD0A33C70CD}" type="pres">
      <dgm:prSet presAssocID="{EE84472E-2910-4147-886A-AFE813F30F49}" presName="Name37" presStyleLbl="parChTrans1D3" presStyleIdx="8" presStyleCnt="10"/>
      <dgm:spPr/>
    </dgm:pt>
    <dgm:pt modelId="{7773ACE8-58AC-44D8-94D3-140F6FF87BCD}" type="pres">
      <dgm:prSet presAssocID="{6679BC49-EC7F-49B9-BEF9-7B0968621984}" presName="hierRoot2" presStyleCnt="0">
        <dgm:presLayoutVars>
          <dgm:hierBranch val="init"/>
        </dgm:presLayoutVars>
      </dgm:prSet>
      <dgm:spPr/>
    </dgm:pt>
    <dgm:pt modelId="{99F78B2A-E15E-4A51-A5C3-8804E936C9AD}" type="pres">
      <dgm:prSet presAssocID="{6679BC49-EC7F-49B9-BEF9-7B0968621984}" presName="rootComposite" presStyleCnt="0"/>
      <dgm:spPr/>
    </dgm:pt>
    <dgm:pt modelId="{1E94E436-1352-42F5-9D8B-79A9568F564B}" type="pres">
      <dgm:prSet presAssocID="{6679BC49-EC7F-49B9-BEF9-7B0968621984}" presName="rootText" presStyleLbl="node3" presStyleIdx="8" presStyleCnt="10">
        <dgm:presLayoutVars>
          <dgm:chPref val="3"/>
        </dgm:presLayoutVars>
      </dgm:prSet>
      <dgm:spPr/>
    </dgm:pt>
    <dgm:pt modelId="{2CBCA691-A5D6-4A3F-A355-AFE604593997}" type="pres">
      <dgm:prSet presAssocID="{6679BC49-EC7F-49B9-BEF9-7B0968621984}" presName="rootConnector" presStyleLbl="node3" presStyleIdx="8" presStyleCnt="10"/>
      <dgm:spPr/>
    </dgm:pt>
    <dgm:pt modelId="{59F0E031-BE02-425E-96F5-E5CFCC8E954A}" type="pres">
      <dgm:prSet presAssocID="{6679BC49-EC7F-49B9-BEF9-7B0968621984}" presName="hierChild4" presStyleCnt="0"/>
      <dgm:spPr/>
    </dgm:pt>
    <dgm:pt modelId="{DC8D21B8-081F-492A-AB5F-2D4D5D4B8D25}" type="pres">
      <dgm:prSet presAssocID="{CFC32DEC-D8D9-47A9-9524-85110A09BC57}" presName="Name37" presStyleLbl="parChTrans1D4" presStyleIdx="21" presStyleCnt="26"/>
      <dgm:spPr/>
    </dgm:pt>
    <dgm:pt modelId="{FA51BB13-D25E-4EB1-BDD5-88C756E54DF5}" type="pres">
      <dgm:prSet presAssocID="{114462B5-2708-4981-9024-3FB515E536DE}" presName="hierRoot2" presStyleCnt="0">
        <dgm:presLayoutVars>
          <dgm:hierBranch val="init"/>
        </dgm:presLayoutVars>
      </dgm:prSet>
      <dgm:spPr/>
    </dgm:pt>
    <dgm:pt modelId="{2ABC5AF2-269F-444D-B403-6EE18C185144}" type="pres">
      <dgm:prSet presAssocID="{114462B5-2708-4981-9024-3FB515E536DE}" presName="rootComposite" presStyleCnt="0"/>
      <dgm:spPr/>
    </dgm:pt>
    <dgm:pt modelId="{3AB7A3F1-14B5-4796-92F6-03F4353F2491}" type="pres">
      <dgm:prSet presAssocID="{114462B5-2708-4981-9024-3FB515E536DE}" presName="rootText" presStyleLbl="node4" presStyleIdx="21" presStyleCnt="26">
        <dgm:presLayoutVars>
          <dgm:chPref val="3"/>
        </dgm:presLayoutVars>
      </dgm:prSet>
      <dgm:spPr/>
    </dgm:pt>
    <dgm:pt modelId="{C451E76E-066A-4054-8A4D-6450FE92116F}" type="pres">
      <dgm:prSet presAssocID="{114462B5-2708-4981-9024-3FB515E536DE}" presName="rootConnector" presStyleLbl="node4" presStyleIdx="21" presStyleCnt="26"/>
      <dgm:spPr/>
    </dgm:pt>
    <dgm:pt modelId="{5F485A45-6A15-40C2-88A6-FAB4BC676394}" type="pres">
      <dgm:prSet presAssocID="{114462B5-2708-4981-9024-3FB515E536DE}" presName="hierChild4" presStyleCnt="0"/>
      <dgm:spPr/>
    </dgm:pt>
    <dgm:pt modelId="{5E4FB23D-3C22-466C-A685-E601C8597FB0}" type="pres">
      <dgm:prSet presAssocID="{114462B5-2708-4981-9024-3FB515E536DE}" presName="hierChild5" presStyleCnt="0"/>
      <dgm:spPr/>
    </dgm:pt>
    <dgm:pt modelId="{0F8D8C68-9E4C-4C98-9DBC-7EF9481D884C}" type="pres">
      <dgm:prSet presAssocID="{534B1F60-D3E7-46A9-930E-37964765050F}" presName="Name37" presStyleLbl="parChTrans1D4" presStyleIdx="22" presStyleCnt="26"/>
      <dgm:spPr/>
    </dgm:pt>
    <dgm:pt modelId="{57003758-E6D8-4D22-B19F-24A0BA27D028}" type="pres">
      <dgm:prSet presAssocID="{5291643F-0415-488E-B9B6-D73DC0482B8B}" presName="hierRoot2" presStyleCnt="0">
        <dgm:presLayoutVars>
          <dgm:hierBranch val="init"/>
        </dgm:presLayoutVars>
      </dgm:prSet>
      <dgm:spPr/>
    </dgm:pt>
    <dgm:pt modelId="{92460898-FD58-4D2C-AEB7-28BEE996869F}" type="pres">
      <dgm:prSet presAssocID="{5291643F-0415-488E-B9B6-D73DC0482B8B}" presName="rootComposite" presStyleCnt="0"/>
      <dgm:spPr/>
    </dgm:pt>
    <dgm:pt modelId="{40881191-574F-49E9-AC20-D2D87C73FE46}" type="pres">
      <dgm:prSet presAssocID="{5291643F-0415-488E-B9B6-D73DC0482B8B}" presName="rootText" presStyleLbl="node4" presStyleIdx="22" presStyleCnt="26">
        <dgm:presLayoutVars>
          <dgm:chPref val="3"/>
        </dgm:presLayoutVars>
      </dgm:prSet>
      <dgm:spPr/>
    </dgm:pt>
    <dgm:pt modelId="{E457F60A-FD3F-4487-AA4F-B917BF03D4B7}" type="pres">
      <dgm:prSet presAssocID="{5291643F-0415-488E-B9B6-D73DC0482B8B}" presName="rootConnector" presStyleLbl="node4" presStyleIdx="22" presStyleCnt="26"/>
      <dgm:spPr/>
    </dgm:pt>
    <dgm:pt modelId="{8A5E8785-2B78-4664-93AD-CB2F95EF4FCE}" type="pres">
      <dgm:prSet presAssocID="{5291643F-0415-488E-B9B6-D73DC0482B8B}" presName="hierChild4" presStyleCnt="0"/>
      <dgm:spPr/>
    </dgm:pt>
    <dgm:pt modelId="{19793951-3FBB-416C-8456-F25A8AFF189D}" type="pres">
      <dgm:prSet presAssocID="{5291643F-0415-488E-B9B6-D73DC0482B8B}" presName="hierChild5" presStyleCnt="0"/>
      <dgm:spPr/>
    </dgm:pt>
    <dgm:pt modelId="{32F58A3C-203E-4DE0-9AFE-1D513853DAA8}" type="pres">
      <dgm:prSet presAssocID="{1D2145AE-CB7B-4769-A77B-244595E9DC89}" presName="Name37" presStyleLbl="parChTrans1D4" presStyleIdx="23" presStyleCnt="26"/>
      <dgm:spPr/>
    </dgm:pt>
    <dgm:pt modelId="{9C5CBB41-0C48-44CC-97E3-3DE8E60E90A3}" type="pres">
      <dgm:prSet presAssocID="{46557F23-AB9A-46B3-BAD2-B9F55A21BB2E}" presName="hierRoot2" presStyleCnt="0">
        <dgm:presLayoutVars>
          <dgm:hierBranch val="init"/>
        </dgm:presLayoutVars>
      </dgm:prSet>
      <dgm:spPr/>
    </dgm:pt>
    <dgm:pt modelId="{A3130D71-0DD0-4E4A-B3A0-65EE63280268}" type="pres">
      <dgm:prSet presAssocID="{46557F23-AB9A-46B3-BAD2-B9F55A21BB2E}" presName="rootComposite" presStyleCnt="0"/>
      <dgm:spPr/>
    </dgm:pt>
    <dgm:pt modelId="{0B744018-C210-410E-9713-1BEAD59FA681}" type="pres">
      <dgm:prSet presAssocID="{46557F23-AB9A-46B3-BAD2-B9F55A21BB2E}" presName="rootText" presStyleLbl="node4" presStyleIdx="23" presStyleCnt="26">
        <dgm:presLayoutVars>
          <dgm:chPref val="3"/>
        </dgm:presLayoutVars>
      </dgm:prSet>
      <dgm:spPr/>
    </dgm:pt>
    <dgm:pt modelId="{8F3401B9-AB7B-42F1-B5E7-F9EA0BBCE52A}" type="pres">
      <dgm:prSet presAssocID="{46557F23-AB9A-46B3-BAD2-B9F55A21BB2E}" presName="rootConnector" presStyleLbl="node4" presStyleIdx="23" presStyleCnt="26"/>
      <dgm:spPr/>
    </dgm:pt>
    <dgm:pt modelId="{277598DE-14F5-4D5C-8A6D-DC40E35E9CFD}" type="pres">
      <dgm:prSet presAssocID="{46557F23-AB9A-46B3-BAD2-B9F55A21BB2E}" presName="hierChild4" presStyleCnt="0"/>
      <dgm:spPr/>
    </dgm:pt>
    <dgm:pt modelId="{9EC08FD4-3B75-4347-887C-9C537EE88834}" type="pres">
      <dgm:prSet presAssocID="{46557F23-AB9A-46B3-BAD2-B9F55A21BB2E}" presName="hierChild5" presStyleCnt="0"/>
      <dgm:spPr/>
    </dgm:pt>
    <dgm:pt modelId="{1E842B52-22A8-4569-84DB-9C981C15BF86}" type="pres">
      <dgm:prSet presAssocID="{6679BC49-EC7F-49B9-BEF9-7B0968621984}" presName="hierChild5" presStyleCnt="0"/>
      <dgm:spPr/>
    </dgm:pt>
    <dgm:pt modelId="{5490B87C-267A-4028-8FD4-0D247D1BB4CF}" type="pres">
      <dgm:prSet presAssocID="{03D66AB1-7ECF-4FF0-926E-52A2E6ED0BD8}" presName="Name37" presStyleLbl="parChTrans1D3" presStyleIdx="9" presStyleCnt="10"/>
      <dgm:spPr/>
    </dgm:pt>
    <dgm:pt modelId="{6EFB5AE9-A140-4E97-BB15-459901D40439}" type="pres">
      <dgm:prSet presAssocID="{AF3C78BC-E838-4EE2-B532-4128169404CC}" presName="hierRoot2" presStyleCnt="0">
        <dgm:presLayoutVars>
          <dgm:hierBranch val="init"/>
        </dgm:presLayoutVars>
      </dgm:prSet>
      <dgm:spPr/>
    </dgm:pt>
    <dgm:pt modelId="{E9E59AE3-FAFF-4565-A3CD-04C58CDC27C6}" type="pres">
      <dgm:prSet presAssocID="{AF3C78BC-E838-4EE2-B532-4128169404CC}" presName="rootComposite" presStyleCnt="0"/>
      <dgm:spPr/>
    </dgm:pt>
    <dgm:pt modelId="{5FA7F3F0-7EC0-41ED-B4E1-AAF4B98A8118}" type="pres">
      <dgm:prSet presAssocID="{AF3C78BC-E838-4EE2-B532-4128169404CC}" presName="rootText" presStyleLbl="node3" presStyleIdx="9" presStyleCnt="10">
        <dgm:presLayoutVars>
          <dgm:chPref val="3"/>
        </dgm:presLayoutVars>
      </dgm:prSet>
      <dgm:spPr/>
    </dgm:pt>
    <dgm:pt modelId="{8CFF3FB7-F388-4E24-B204-281C9E855D6A}" type="pres">
      <dgm:prSet presAssocID="{AF3C78BC-E838-4EE2-B532-4128169404CC}" presName="rootConnector" presStyleLbl="node3" presStyleIdx="9" presStyleCnt="10"/>
      <dgm:spPr/>
    </dgm:pt>
    <dgm:pt modelId="{78B617F4-C897-4E18-87B6-ECBA9CA6BF36}" type="pres">
      <dgm:prSet presAssocID="{AF3C78BC-E838-4EE2-B532-4128169404CC}" presName="hierChild4" presStyleCnt="0"/>
      <dgm:spPr/>
    </dgm:pt>
    <dgm:pt modelId="{FB8D00EA-9127-4224-A949-2035D35B072A}" type="pres">
      <dgm:prSet presAssocID="{4CE86DEE-39E2-443A-8118-B96C50A9FFCD}" presName="Name37" presStyleLbl="parChTrans1D4" presStyleIdx="24" presStyleCnt="26"/>
      <dgm:spPr/>
    </dgm:pt>
    <dgm:pt modelId="{26F2BF2F-C653-4467-9C2E-17FE16162F21}" type="pres">
      <dgm:prSet presAssocID="{EB0771B3-379F-420D-AAA1-F62C62C70021}" presName="hierRoot2" presStyleCnt="0">
        <dgm:presLayoutVars>
          <dgm:hierBranch val="init"/>
        </dgm:presLayoutVars>
      </dgm:prSet>
      <dgm:spPr/>
    </dgm:pt>
    <dgm:pt modelId="{ECA0E078-DF3B-4B1E-9E2A-8CC09DB4724D}" type="pres">
      <dgm:prSet presAssocID="{EB0771B3-379F-420D-AAA1-F62C62C70021}" presName="rootComposite" presStyleCnt="0"/>
      <dgm:spPr/>
    </dgm:pt>
    <dgm:pt modelId="{34FB3B9B-2D3D-4DEB-850B-C580FB3A6708}" type="pres">
      <dgm:prSet presAssocID="{EB0771B3-379F-420D-AAA1-F62C62C70021}" presName="rootText" presStyleLbl="node4" presStyleIdx="24" presStyleCnt="26">
        <dgm:presLayoutVars>
          <dgm:chPref val="3"/>
        </dgm:presLayoutVars>
      </dgm:prSet>
      <dgm:spPr/>
    </dgm:pt>
    <dgm:pt modelId="{539BA96D-86C4-464B-BA25-4D9A4FA483A2}" type="pres">
      <dgm:prSet presAssocID="{EB0771B3-379F-420D-AAA1-F62C62C70021}" presName="rootConnector" presStyleLbl="node4" presStyleIdx="24" presStyleCnt="26"/>
      <dgm:spPr/>
    </dgm:pt>
    <dgm:pt modelId="{137D242A-508A-4533-88E6-837914A77891}" type="pres">
      <dgm:prSet presAssocID="{EB0771B3-379F-420D-AAA1-F62C62C70021}" presName="hierChild4" presStyleCnt="0"/>
      <dgm:spPr/>
    </dgm:pt>
    <dgm:pt modelId="{57BC7F3C-508C-4E3D-A052-5AD3E24D04CB}" type="pres">
      <dgm:prSet presAssocID="{EB0771B3-379F-420D-AAA1-F62C62C70021}" presName="hierChild5" presStyleCnt="0"/>
      <dgm:spPr/>
    </dgm:pt>
    <dgm:pt modelId="{E63DDC3C-2334-4E9F-9DBA-AEBF6C71ED2A}" type="pres">
      <dgm:prSet presAssocID="{F8A94B4A-3EFC-476B-AF88-F04113A3C977}" presName="Name37" presStyleLbl="parChTrans1D4" presStyleIdx="25" presStyleCnt="26"/>
      <dgm:spPr/>
    </dgm:pt>
    <dgm:pt modelId="{BA7D20D8-DAEF-4D53-A537-C9035D1EB598}" type="pres">
      <dgm:prSet presAssocID="{BCA939DD-0FEE-4144-B1C4-BBC7D733D7FC}" presName="hierRoot2" presStyleCnt="0">
        <dgm:presLayoutVars>
          <dgm:hierBranch val="init"/>
        </dgm:presLayoutVars>
      </dgm:prSet>
      <dgm:spPr/>
    </dgm:pt>
    <dgm:pt modelId="{1A7A8461-3692-467B-BCEF-7F3051C0131B}" type="pres">
      <dgm:prSet presAssocID="{BCA939DD-0FEE-4144-B1C4-BBC7D733D7FC}" presName="rootComposite" presStyleCnt="0"/>
      <dgm:spPr/>
    </dgm:pt>
    <dgm:pt modelId="{0371689D-9A5B-451A-9475-166EC5F0D925}" type="pres">
      <dgm:prSet presAssocID="{BCA939DD-0FEE-4144-B1C4-BBC7D733D7FC}" presName="rootText" presStyleLbl="node4" presStyleIdx="25" presStyleCnt="26">
        <dgm:presLayoutVars>
          <dgm:chPref val="3"/>
        </dgm:presLayoutVars>
      </dgm:prSet>
      <dgm:spPr/>
    </dgm:pt>
    <dgm:pt modelId="{B3C8DC8D-441B-40AF-B565-AE575A2473E1}" type="pres">
      <dgm:prSet presAssocID="{BCA939DD-0FEE-4144-B1C4-BBC7D733D7FC}" presName="rootConnector" presStyleLbl="node4" presStyleIdx="25" presStyleCnt="26"/>
      <dgm:spPr/>
    </dgm:pt>
    <dgm:pt modelId="{C4BD46D6-21FC-41D1-AF36-7A98AF06883D}" type="pres">
      <dgm:prSet presAssocID="{BCA939DD-0FEE-4144-B1C4-BBC7D733D7FC}" presName="hierChild4" presStyleCnt="0"/>
      <dgm:spPr/>
    </dgm:pt>
    <dgm:pt modelId="{C28C3A8B-4AAC-44D7-A0AF-1AF14F98CF69}" type="pres">
      <dgm:prSet presAssocID="{BCA939DD-0FEE-4144-B1C4-BBC7D733D7FC}" presName="hierChild5" presStyleCnt="0"/>
      <dgm:spPr/>
    </dgm:pt>
    <dgm:pt modelId="{6DEF7288-6E91-4D31-95B6-9750BDA02E6D}" type="pres">
      <dgm:prSet presAssocID="{AF3C78BC-E838-4EE2-B532-4128169404CC}" presName="hierChild5" presStyleCnt="0"/>
      <dgm:spPr/>
    </dgm:pt>
    <dgm:pt modelId="{3690CD93-A429-4510-8EF0-3ECFA54556BD}" type="pres">
      <dgm:prSet presAssocID="{BC170F46-62B8-4977-9CCD-784FD3551824}" presName="hierChild5" presStyleCnt="0"/>
      <dgm:spPr/>
    </dgm:pt>
    <dgm:pt modelId="{D9FE41FC-B4F4-48C5-854D-487022AB57B9}" type="pres">
      <dgm:prSet presAssocID="{2B59CD08-CE50-40A4-A63F-A77647DBBCB0}" presName="hierChild3" presStyleCnt="0"/>
      <dgm:spPr/>
    </dgm:pt>
  </dgm:ptLst>
  <dgm:cxnLst>
    <dgm:cxn modelId="{C4163801-0C61-48E7-AEE3-CF50224122AF}" type="presOf" srcId="{843E89DE-3028-4F14-A33E-F32F7292F48A}" destId="{4AC803E6-6E2E-45DE-805C-306B116C9CB0}" srcOrd="0" destOrd="0" presId="urn:microsoft.com/office/officeart/2005/8/layout/orgChart1"/>
    <dgm:cxn modelId="{289A8104-4239-4000-B2EE-39DC49820DB1}" type="presOf" srcId="{3B027F50-BD8D-4BFA-B75E-10E36DB66106}" destId="{58747641-2C36-4219-9720-B931C6DA6A84}" srcOrd="1" destOrd="0" presId="urn:microsoft.com/office/officeart/2005/8/layout/orgChart1"/>
    <dgm:cxn modelId="{89C71B08-B599-475E-AA85-718D9BD9E959}" type="presOf" srcId="{2E92A16F-333D-469A-8911-21841218DF90}" destId="{934F23C2-398F-4501-B149-FF0E28F6B517}" srcOrd="1" destOrd="0" presId="urn:microsoft.com/office/officeart/2005/8/layout/orgChart1"/>
    <dgm:cxn modelId="{5F90E308-A6A5-46F7-8E38-57BD2F056072}" type="presOf" srcId="{4CE86DEE-39E2-443A-8118-B96C50A9FFCD}" destId="{FB8D00EA-9127-4224-A949-2035D35B072A}" srcOrd="0" destOrd="0" presId="urn:microsoft.com/office/officeart/2005/8/layout/orgChart1"/>
    <dgm:cxn modelId="{5BA0670A-98DB-4083-B8CC-9C973AB4310C}" type="presOf" srcId="{5291643F-0415-488E-B9B6-D73DC0482B8B}" destId="{40881191-574F-49E9-AC20-D2D87C73FE46}" srcOrd="0" destOrd="0" presId="urn:microsoft.com/office/officeart/2005/8/layout/orgChart1"/>
    <dgm:cxn modelId="{DC3B0D11-F92F-4D51-B6BE-98FBF4840B42}" type="presOf" srcId="{5D20E028-E6CA-4987-A43A-6F435C61A75A}" destId="{C6136A42-38FE-46AF-91B5-9DE646D2621D}" srcOrd="1" destOrd="0" presId="urn:microsoft.com/office/officeart/2005/8/layout/orgChart1"/>
    <dgm:cxn modelId="{58840214-61CF-48BD-AAB5-87C5F606B94C}" srcId="{0551CF73-49F2-48C7-B144-A33720210F70}" destId="{FF7BDC51-5CD8-4F79-93D1-69204B5C3500}" srcOrd="1" destOrd="0" parTransId="{61B9471A-B8BF-4FC2-AE2D-B36C02464011}" sibTransId="{E9EAE892-F622-4303-8E8E-6340F19E88DC}"/>
    <dgm:cxn modelId="{4C4E2D15-2CEA-4FE7-A737-36CCA7E440AD}" type="presOf" srcId="{BEF50A53-F288-42A9-B4ED-58D0BB5C96EA}" destId="{BDBB6892-1B6E-4707-8E88-024B9BC9A2A3}" srcOrd="0" destOrd="0" presId="urn:microsoft.com/office/officeart/2005/8/layout/orgChart1"/>
    <dgm:cxn modelId="{12F80816-3313-4747-8793-D0AF643BE0EF}" type="presOf" srcId="{EA431AE3-4390-4F6C-BA56-D3C61EC494C5}" destId="{3385E47B-824B-48EE-9660-88C6C18E5A74}" srcOrd="1" destOrd="0" presId="urn:microsoft.com/office/officeart/2005/8/layout/orgChart1"/>
    <dgm:cxn modelId="{B9DEAD18-C515-49C0-98D8-9732A565FE45}" type="presOf" srcId="{505F6705-DA51-45C0-91CD-793268F7DD60}" destId="{9D5F509D-D2AA-4AE3-B3F1-1A91D1D413E7}" srcOrd="0" destOrd="0" presId="urn:microsoft.com/office/officeart/2005/8/layout/orgChart1"/>
    <dgm:cxn modelId="{5F42F518-37EB-44EB-ABB7-CD45C39CF6AB}" srcId="{EE9AD898-6F25-4951-ABDB-5E47C9E65707}" destId="{2E92A16F-333D-469A-8911-21841218DF90}" srcOrd="0" destOrd="0" parTransId="{40A3FB37-1131-4B39-9EE7-48D27945567A}" sibTransId="{E8097F90-A651-4442-9A86-28AD94BF0FA5}"/>
    <dgm:cxn modelId="{823A641D-7888-403F-AD88-C643591464AF}" type="presOf" srcId="{EB0771B3-379F-420D-AAA1-F62C62C70021}" destId="{539BA96D-86C4-464B-BA25-4D9A4FA483A2}" srcOrd="1" destOrd="0" presId="urn:microsoft.com/office/officeart/2005/8/layout/orgChart1"/>
    <dgm:cxn modelId="{1D4E5B1E-8A83-4B05-A729-DA731C6FBECD}" type="presOf" srcId="{1C186188-4A1B-4891-9E4A-FA26B66EB6AF}" destId="{3ED5BB89-1461-4CF8-97D8-B899EF507449}" srcOrd="0" destOrd="0" presId="urn:microsoft.com/office/officeart/2005/8/layout/orgChart1"/>
    <dgm:cxn modelId="{7ED80B20-C51A-4709-A308-15D7A912D6DD}" type="presOf" srcId="{3BADB001-61A0-45A4-A79A-9DD475B1ADE3}" destId="{04BACC40-36FE-4356-8FE5-E05547F1CC17}" srcOrd="0" destOrd="0" presId="urn:microsoft.com/office/officeart/2005/8/layout/orgChart1"/>
    <dgm:cxn modelId="{A966C320-9340-480C-9E1D-FF8DC0FDC345}" srcId="{EE9AD898-6F25-4951-ABDB-5E47C9E65707}" destId="{5D20E028-E6CA-4987-A43A-6F435C61A75A}" srcOrd="3" destOrd="0" parTransId="{505F6705-DA51-45C0-91CD-793268F7DD60}" sibTransId="{0734C408-C91F-4B70-B7C8-3F482B497A08}"/>
    <dgm:cxn modelId="{9309E122-9A31-49DA-8AE4-D62EFC31EAEF}" type="presOf" srcId="{851DD29C-D854-4C4E-A0C8-5EA82704936A}" destId="{0F87A4AE-FF51-4D7D-B4AD-3C9E3A5ECE8A}" srcOrd="0" destOrd="0" presId="urn:microsoft.com/office/officeart/2005/8/layout/orgChart1"/>
    <dgm:cxn modelId="{0C04FD23-A823-47BA-A9BC-CB492F9054CC}" type="presOf" srcId="{DEA35293-003D-4230-A714-588DDD0D6C95}" destId="{F0A489EF-15EA-4EB5-84CC-54AA8163E740}" srcOrd="0" destOrd="0" presId="urn:microsoft.com/office/officeart/2005/8/layout/orgChart1"/>
    <dgm:cxn modelId="{2CE0A727-2B38-46B2-838B-1D1627CC03C3}" type="presOf" srcId="{4AEA52D8-A210-4A3E-B3B9-5D00B3414FDF}" destId="{27892B7B-726B-4343-A22E-E48C8B9A1854}" srcOrd="0" destOrd="0" presId="urn:microsoft.com/office/officeart/2005/8/layout/orgChart1"/>
    <dgm:cxn modelId="{00677629-7113-46F2-BD9E-0E291B133AAA}" type="presOf" srcId="{EE9AD898-6F25-4951-ABDB-5E47C9E65707}" destId="{EAA41F1E-40D1-44DB-BFF7-855321863C90}" srcOrd="0" destOrd="0" presId="urn:microsoft.com/office/officeart/2005/8/layout/orgChart1"/>
    <dgm:cxn modelId="{0BC7AA29-CC65-4566-90D9-35E1B6248E30}" type="presOf" srcId="{EA431AE3-4390-4F6C-BA56-D3C61EC494C5}" destId="{2CF92239-CCD3-462B-8FE2-BDFC581ED7D1}" srcOrd="0" destOrd="0" presId="urn:microsoft.com/office/officeart/2005/8/layout/orgChart1"/>
    <dgm:cxn modelId="{80CE352A-91A6-410B-BA6F-7816A5282D3C}" type="presOf" srcId="{BF379C27-3095-4570-B0DB-520E2EBE5C4B}" destId="{5054DAED-58C1-49D3-B528-43147CA00B5B}" srcOrd="0" destOrd="0" presId="urn:microsoft.com/office/officeart/2005/8/layout/orgChart1"/>
    <dgm:cxn modelId="{A5AC382A-5C25-443E-8DF9-91748D7A2432}" type="presOf" srcId="{321B2516-7A15-44B7-852F-E7BAF9E728C1}" destId="{DAA0AA20-27B5-4A69-B908-3193E445D253}" srcOrd="0" destOrd="0" presId="urn:microsoft.com/office/officeart/2005/8/layout/orgChart1"/>
    <dgm:cxn modelId="{83E8A82B-4CED-4A1D-831D-D4189BC5DB93}" type="presOf" srcId="{851DD29C-D854-4C4E-A0C8-5EA82704936A}" destId="{D62BD8FC-4890-4B41-A59E-EC9590188A20}" srcOrd="1" destOrd="0" presId="urn:microsoft.com/office/officeart/2005/8/layout/orgChart1"/>
    <dgm:cxn modelId="{7130D52B-D157-4092-9CC9-8F6844F2C093}" type="presOf" srcId="{EE9AD898-6F25-4951-ABDB-5E47C9E65707}" destId="{1676BC9E-7874-436A-B366-EECA2FE855F6}" srcOrd="1" destOrd="0" presId="urn:microsoft.com/office/officeart/2005/8/layout/orgChart1"/>
    <dgm:cxn modelId="{AD503C31-FDFB-4DDC-AD77-0BFB136B3158}" type="presOf" srcId="{D2B3A3F1-8568-44A3-83CA-766A698A5F7A}" destId="{845D3ACE-5835-448B-BB56-D649D03F2EFC}" srcOrd="0" destOrd="0" presId="urn:microsoft.com/office/officeart/2005/8/layout/orgChart1"/>
    <dgm:cxn modelId="{9A1DF531-C7B1-4C4A-AC7A-B4C1F7B3C239}" type="presOf" srcId="{534B1F60-D3E7-46A9-930E-37964765050F}" destId="{0F8D8C68-9E4C-4C98-9DBC-7EF9481D884C}" srcOrd="0" destOrd="0" presId="urn:microsoft.com/office/officeart/2005/8/layout/orgChart1"/>
    <dgm:cxn modelId="{E21C6632-2126-4C8D-857D-DE18B62C92E3}" type="presOf" srcId="{76FAE2CC-5039-4E31-BACE-F5873286D6C4}" destId="{DEE58B7A-515F-4EE5-A45B-68ACBF080BC1}" srcOrd="0" destOrd="0" presId="urn:microsoft.com/office/officeart/2005/8/layout/orgChart1"/>
    <dgm:cxn modelId="{1441FA36-855B-4870-933E-249E9BBDE4D6}" type="presOf" srcId="{64EFB790-D456-486E-8A78-5D9710FA5651}" destId="{D3248F36-499C-4860-B021-29F3A972CBCF}" srcOrd="0" destOrd="0" presId="urn:microsoft.com/office/officeart/2005/8/layout/orgChart1"/>
    <dgm:cxn modelId="{5FCE2639-E207-4171-98C6-4F600EE226D6}" type="presOf" srcId="{DDCAF44B-3C39-44BD-8E3E-2EFB13193BFF}" destId="{D5F4127C-DFBD-472C-82F7-98BF500F5920}" srcOrd="1" destOrd="0" presId="urn:microsoft.com/office/officeart/2005/8/layout/orgChart1"/>
    <dgm:cxn modelId="{8DD6B43A-397F-476D-B91E-68BC39C289FC}" type="presOf" srcId="{E01E2B74-9383-4109-99FF-3666E7E6398E}" destId="{6C378E84-ED30-4110-90DB-A0A4B781B1D2}" srcOrd="0" destOrd="0" presId="urn:microsoft.com/office/officeart/2005/8/layout/orgChart1"/>
    <dgm:cxn modelId="{B081D93A-F259-484A-8E1B-ECB847B5FA23}" type="presOf" srcId="{EE84472E-2910-4147-886A-AFE813F30F49}" destId="{E1609E18-AAC2-46B9-9F70-2BD0A33C70CD}" srcOrd="0" destOrd="0" presId="urn:microsoft.com/office/officeart/2005/8/layout/orgChart1"/>
    <dgm:cxn modelId="{54DBFB3B-1265-4928-8107-94BBCA00B851}" type="presOf" srcId="{114462B5-2708-4981-9024-3FB515E536DE}" destId="{C451E76E-066A-4054-8A4D-6450FE92116F}" srcOrd="1" destOrd="0" presId="urn:microsoft.com/office/officeart/2005/8/layout/orgChart1"/>
    <dgm:cxn modelId="{FB68AC3D-1FD7-4091-B5E6-413FEE9F231B}" type="presOf" srcId="{64EFB790-D456-486E-8A78-5D9710FA5651}" destId="{324079C8-AABE-492E-A213-E5668FF491F1}" srcOrd="1" destOrd="0" presId="urn:microsoft.com/office/officeart/2005/8/layout/orgChart1"/>
    <dgm:cxn modelId="{53CAFB3D-47C7-45A4-8501-CBEFD66DE0D8}" srcId="{0551CF73-49F2-48C7-B144-A33720210F70}" destId="{1C186188-4A1B-4891-9E4A-FA26B66EB6AF}" srcOrd="3" destOrd="0" parTransId="{AA4ED0F2-392D-4DBE-A19B-85E319D7F043}" sibTransId="{C6EDD2A2-C756-415E-BB5B-6C8BC684ED04}"/>
    <dgm:cxn modelId="{97B2783E-8ADD-49A3-AD98-3C117A3BB5F7}" srcId="{0551CF73-49F2-48C7-B144-A33720210F70}" destId="{B9781BF7-72C2-429D-8C6D-08DC7FC86480}" srcOrd="2" destOrd="0" parTransId="{DE9AB33E-C813-4776-B03A-B50216568667}" sibTransId="{3BCB4F79-0B38-4736-9E09-927D4BD46AAA}"/>
    <dgm:cxn modelId="{9B4B533F-DF32-456E-AF3E-39C98E2B935A}" type="presOf" srcId="{CCB9E97F-981F-492D-9817-A3F9D5CDA77C}" destId="{A8DA2475-4DBC-49BE-8522-6BCE68476426}" srcOrd="0" destOrd="0" presId="urn:microsoft.com/office/officeart/2005/8/layout/orgChart1"/>
    <dgm:cxn modelId="{E9274C5D-B3A5-49E4-AC10-FDB2C6424A37}" type="presOf" srcId="{0773E495-C81F-414B-9B7B-2D7152D1E9DD}" destId="{71955029-F24A-464C-BC56-92C2629061F5}" srcOrd="0" destOrd="0" presId="urn:microsoft.com/office/officeart/2005/8/layout/orgChart1"/>
    <dgm:cxn modelId="{40B60660-3CBE-4626-B3F4-CEF3ED045598}" type="presOf" srcId="{42F00578-EFCF-4653-AB23-E8CB8FFD60B1}" destId="{F0804CA9-7523-412E-863D-D3FB9BDAF3E2}" srcOrd="1" destOrd="0" presId="urn:microsoft.com/office/officeart/2005/8/layout/orgChart1"/>
    <dgm:cxn modelId="{52224B42-531C-47B9-AEF5-58E9AC3886C8}" type="presOf" srcId="{5D20E028-E6CA-4987-A43A-6F435C61A75A}" destId="{8A72CCE6-8E3C-4BC4-931E-D0B7D2D81BAE}" srcOrd="0" destOrd="0" presId="urn:microsoft.com/office/officeart/2005/8/layout/orgChart1"/>
    <dgm:cxn modelId="{2FDC8742-6B33-40AE-B9AA-33169521E19E}" type="presOf" srcId="{CF90F605-D5E1-41F4-9EAF-A18A523FDF15}" destId="{79607B36-65A9-4B54-BD6B-567CE69A12DE}" srcOrd="0" destOrd="0" presId="urn:microsoft.com/office/officeart/2005/8/layout/orgChart1"/>
    <dgm:cxn modelId="{CA8FA242-0E08-42DD-9958-5D5FDB9BDAB9}" type="presOf" srcId="{6679BC49-EC7F-49B9-BEF9-7B0968621984}" destId="{1E94E436-1352-42F5-9D8B-79A9568F564B}" srcOrd="0" destOrd="0" presId="urn:microsoft.com/office/officeart/2005/8/layout/orgChart1"/>
    <dgm:cxn modelId="{8790E442-616A-4FC1-9A21-F91F86901DD3}" type="presOf" srcId="{BC170F46-62B8-4977-9CCD-784FD3551824}" destId="{AAC98004-3274-4388-A0D2-4342BA1A7671}" srcOrd="0" destOrd="0" presId="urn:microsoft.com/office/officeart/2005/8/layout/orgChart1"/>
    <dgm:cxn modelId="{7E3C4646-B73D-44F8-97B1-37735674522F}" srcId="{8FCC07E0-2847-4D00-87C0-14A751F32602}" destId="{0773E495-C81F-414B-9B7B-2D7152D1E9DD}" srcOrd="1" destOrd="0" parTransId="{4AEA52D8-A210-4A3E-B3B9-5D00B3414FDF}" sibTransId="{6BD3B928-53B9-47B3-A536-38939E1FC9E4}"/>
    <dgm:cxn modelId="{86BB5066-86E5-4BE9-9735-0ADA5D69F168}" type="presOf" srcId="{2B0D3DF5-E7EE-466A-A5BC-611C5FD5EB59}" destId="{B1AB3F24-37F9-4C2D-AC20-10D68767D7E8}" srcOrd="0" destOrd="0" presId="urn:microsoft.com/office/officeart/2005/8/layout/orgChart1"/>
    <dgm:cxn modelId="{403F8F47-BC2E-48AD-B100-31E313A7294A}" type="presOf" srcId="{FF7BDC51-5CD8-4F79-93D1-69204B5C3500}" destId="{380C1840-F85D-46D0-BFFB-403341720A71}" srcOrd="1" destOrd="0" presId="urn:microsoft.com/office/officeart/2005/8/layout/orgChart1"/>
    <dgm:cxn modelId="{3A13336A-64B6-4776-8599-1E09833843B3}" type="presOf" srcId="{D359BAFF-306C-401C-A764-7CA7622F4F06}" destId="{CD52B924-EF1C-4ED1-B124-B6455F6CCF98}" srcOrd="0" destOrd="0" presId="urn:microsoft.com/office/officeart/2005/8/layout/orgChart1"/>
    <dgm:cxn modelId="{D8DE5F6A-B065-4614-9773-BA3D17DD6235}" srcId="{AF3C78BC-E838-4EE2-B532-4128169404CC}" destId="{EB0771B3-379F-420D-AAA1-F62C62C70021}" srcOrd="0" destOrd="0" parTransId="{4CE86DEE-39E2-443A-8118-B96C50A9FFCD}" sibTransId="{FD58DFAE-ACED-4993-A3D9-9238E596FAEA}"/>
    <dgm:cxn modelId="{3CA4994A-8DB6-44DB-A8FB-7E92DD544795}" srcId="{BC170F46-62B8-4977-9CCD-784FD3551824}" destId="{AF3C78BC-E838-4EE2-B532-4128169404CC}" srcOrd="2" destOrd="0" parTransId="{03D66AB1-7ECF-4FF0-926E-52A2E6ED0BD8}" sibTransId="{39FD3D66-3742-41F6-81FB-7018588E795C}"/>
    <dgm:cxn modelId="{C680A26A-E853-4DAC-BAB2-D95BB282299C}" type="presOf" srcId="{8FCC07E0-2847-4D00-87C0-14A751F32602}" destId="{1765C16F-940D-4C6A-9913-D2D59EBD6726}" srcOrd="0" destOrd="0" presId="urn:microsoft.com/office/officeart/2005/8/layout/orgChart1"/>
    <dgm:cxn modelId="{490AE06A-949E-4332-B148-B4667AA79364}" type="presOf" srcId="{40A3FB37-1131-4B39-9EE7-48D27945567A}" destId="{ED0A21A1-0C2B-4F96-AA61-EE4065F8A102}" srcOrd="0" destOrd="0" presId="urn:microsoft.com/office/officeart/2005/8/layout/orgChart1"/>
    <dgm:cxn modelId="{50CFA36B-B688-4EE0-BDD3-2BD77A1463B7}" type="presOf" srcId="{AF3C78BC-E838-4EE2-B532-4128169404CC}" destId="{5FA7F3F0-7EC0-41ED-B4E1-AAF4B98A8118}" srcOrd="0" destOrd="0" presId="urn:microsoft.com/office/officeart/2005/8/layout/orgChart1"/>
    <dgm:cxn modelId="{CDA5B24B-A9C2-427D-99EC-EC4CAC0848A3}" srcId="{0773E495-C81F-414B-9B7B-2D7152D1E9DD}" destId="{354B574F-91A4-40E6-848C-6ECC721C55A4}" srcOrd="0" destOrd="0" parTransId="{D96F47D0-5B54-4200-81A0-6B1D8016008C}" sibTransId="{EF61971F-C953-478F-9163-BD2637320F3E}"/>
    <dgm:cxn modelId="{3B88B06C-CF86-49E9-AE75-3F8ACA74A529}" type="presOf" srcId="{2B0D3DF5-E7EE-466A-A5BC-611C5FD5EB59}" destId="{38394F3C-1BE6-4BAF-B5F2-3A8598EAE630}" srcOrd="1" destOrd="0" presId="urn:microsoft.com/office/officeart/2005/8/layout/orgChart1"/>
    <dgm:cxn modelId="{E418DC6D-798B-414D-8CB0-6D3D076124B1}" type="presOf" srcId="{9CF7246C-2157-4E00-8EF4-7BDFACE63504}" destId="{55D1AB27-2440-4B5A-AEF5-A2686271582F}" srcOrd="0" destOrd="0" presId="urn:microsoft.com/office/officeart/2005/8/layout/orgChart1"/>
    <dgm:cxn modelId="{5367686E-EE75-4A82-90B0-778E989103C5}" srcId="{3BADB001-61A0-45A4-A79A-9DD475B1ADE3}" destId="{3B027F50-BD8D-4BFA-B75E-10E36DB66106}" srcOrd="1" destOrd="0" parTransId="{5E1A39F1-D9E8-4BA2-B2CC-99AA652589C1}" sibTransId="{E2351FD0-7508-4978-A13E-6CC6F7034C81}"/>
    <dgm:cxn modelId="{A682484E-B2A6-42B4-A31B-6AE307DE0EE9}" type="presOf" srcId="{1C186188-4A1B-4891-9E4A-FA26B66EB6AF}" destId="{07F29FB3-B399-4002-BDD1-148CD005A6D8}" srcOrd="1" destOrd="0" presId="urn:microsoft.com/office/officeart/2005/8/layout/orgChart1"/>
    <dgm:cxn modelId="{D7966970-7DEE-4DCC-B2FE-3A1AE589A425}" srcId="{BC170F46-62B8-4977-9CCD-784FD3551824}" destId="{6679BC49-EC7F-49B9-BEF9-7B0968621984}" srcOrd="1" destOrd="0" parTransId="{EE84472E-2910-4147-886A-AFE813F30F49}" sibTransId="{BA1B21BA-CE50-448F-BE4A-F167A7B537D5}"/>
    <dgm:cxn modelId="{7ACFC470-755B-41A5-A856-3EE5A8D2001A}" srcId="{DEA35293-003D-4230-A714-588DDD0D6C95}" destId="{9D15EB1B-F184-4181-AF7E-DBFC01793D20}" srcOrd="0" destOrd="0" parTransId="{0B8F7525-A828-4C21-8580-46F55F6E7E87}" sibTransId="{B6F6AB28-98EE-461C-B160-E7EB8EE4CD24}"/>
    <dgm:cxn modelId="{A8EBEA50-6F48-4889-9374-8324A72B2573}" type="presOf" srcId="{843E89DE-3028-4F14-A33E-F32F7292F48A}" destId="{47744188-C351-49D9-AEB2-72B8E69A02D2}" srcOrd="1" destOrd="0" presId="urn:microsoft.com/office/officeart/2005/8/layout/orgChart1"/>
    <dgm:cxn modelId="{B4431151-32AB-47A3-9590-0F4F8BC26916}" srcId="{CE07DAFA-D8E2-4438-88BE-A21B8EEF1B95}" destId="{2B0D3DF5-E7EE-466A-A5BC-611C5FD5EB59}" srcOrd="1" destOrd="0" parTransId="{A15E912C-9262-4848-914F-C9AF85D3BE87}" sibTransId="{8FC29B6D-D628-46CF-A7CF-CECD4EDEA6DD}"/>
    <dgm:cxn modelId="{7B3D4D74-5D4D-4B21-8E6B-B23A205D2AE3}" type="presOf" srcId="{C34948D0-C80A-470E-AE49-D474927A6FF2}" destId="{4DB80A97-9821-4D6F-80E0-9C9308AB53A5}" srcOrd="1" destOrd="0" presId="urn:microsoft.com/office/officeart/2005/8/layout/orgChart1"/>
    <dgm:cxn modelId="{475F9854-D4D8-43AE-BF94-5F9E197B45C5}" type="presOf" srcId="{61B9471A-B8BF-4FC2-AE2D-B36C02464011}" destId="{03B49547-2FF4-4084-AAD8-0268B4C8DDCC}" srcOrd="0" destOrd="0" presId="urn:microsoft.com/office/officeart/2005/8/layout/orgChart1"/>
    <dgm:cxn modelId="{4A933275-D873-4522-ACD8-58AA0105A8C3}" srcId="{D2B3A3F1-8568-44A3-83CA-766A698A5F7A}" destId="{0551CF73-49F2-48C7-B144-A33720210F70}" srcOrd="1" destOrd="0" parTransId="{CF90F605-D5E1-41F4-9EAF-A18A523FDF15}" sibTransId="{6E1E5557-E76A-40F6-80DB-B08234BC3959}"/>
    <dgm:cxn modelId="{8262A075-A0A4-4C30-9098-C4AAB22491E7}" type="presOf" srcId="{9D15EB1B-F184-4181-AF7E-DBFC01793D20}" destId="{8AF4B8BC-9851-4891-AFD2-617C98142243}" srcOrd="1" destOrd="0" presId="urn:microsoft.com/office/officeart/2005/8/layout/orgChart1"/>
    <dgm:cxn modelId="{1BC32A76-22E4-46D0-9198-369402ABF356}" type="presOf" srcId="{46557F23-AB9A-46B3-BAD2-B9F55A21BB2E}" destId="{0B744018-C210-410E-9713-1BEAD59FA681}" srcOrd="0" destOrd="0" presId="urn:microsoft.com/office/officeart/2005/8/layout/orgChart1"/>
    <dgm:cxn modelId="{63AA3956-E63E-4430-81D7-5CFE39B92AEF}" type="presOf" srcId="{5E1A39F1-D9E8-4BA2-B2CC-99AA652589C1}" destId="{D474D6BE-0ECB-4124-8AE9-EDE2B3B7399C}" srcOrd="0" destOrd="0" presId="urn:microsoft.com/office/officeart/2005/8/layout/orgChart1"/>
    <dgm:cxn modelId="{C5E07456-C874-4CC2-959A-E9AF6EC29486}" type="presOf" srcId="{114462B5-2708-4981-9024-3FB515E536DE}" destId="{3AB7A3F1-14B5-4796-92F6-03F4353F2491}" srcOrd="0" destOrd="0" presId="urn:microsoft.com/office/officeart/2005/8/layout/orgChart1"/>
    <dgm:cxn modelId="{B064CB76-512B-40B4-B6B1-3D0E7A9CE20E}" type="presOf" srcId="{5291643F-0415-488E-B9B6-D73DC0482B8B}" destId="{E457F60A-FD3F-4487-AA4F-B917BF03D4B7}" srcOrd="1" destOrd="0" presId="urn:microsoft.com/office/officeart/2005/8/layout/orgChart1"/>
    <dgm:cxn modelId="{FBFC7157-A7CD-4E81-AC91-986DB47F1BEC}" type="presOf" srcId="{A4385C09-36D8-4572-B678-68A73CC4A9A9}" destId="{668D45AA-BB5E-4E5E-B888-0BEF797D0D7C}" srcOrd="1" destOrd="0" presId="urn:microsoft.com/office/officeart/2005/8/layout/orgChart1"/>
    <dgm:cxn modelId="{35DB1078-C770-4DF5-A78A-3C76BFEABB93}" type="presOf" srcId="{354B574F-91A4-40E6-848C-6ECC721C55A4}" destId="{C18070D3-4F7B-4C27-BE0B-5EBD176AAFC6}" srcOrd="1" destOrd="0" presId="urn:microsoft.com/office/officeart/2005/8/layout/orgChart1"/>
    <dgm:cxn modelId="{6E1C0079-0FCF-4D25-A6E2-7D0FE4874DD6}" type="presOf" srcId="{3B027F50-BD8D-4BFA-B75E-10E36DB66106}" destId="{02DF4277-6720-4FCF-B98D-A5DC5882F6A1}" srcOrd="0" destOrd="0" presId="urn:microsoft.com/office/officeart/2005/8/layout/orgChart1"/>
    <dgm:cxn modelId="{855B6C59-976D-4C09-B1A7-CDCDBB9917E9}" type="presOf" srcId="{19E82838-D532-4BC6-9219-FC54CDCC79FA}" destId="{1DA1DA49-FD22-4A65-A781-BEE4525BC703}" srcOrd="0" destOrd="0" presId="urn:microsoft.com/office/officeart/2005/8/layout/orgChart1"/>
    <dgm:cxn modelId="{C809B87A-006B-4933-BB05-A0D4FEDFDD7D}" type="presOf" srcId="{CE07DAFA-D8E2-4438-88BE-A21B8EEF1B95}" destId="{E4ACB981-A208-4D6C-95FE-07E9121A7D98}" srcOrd="0" destOrd="0" presId="urn:microsoft.com/office/officeart/2005/8/layout/orgChart1"/>
    <dgm:cxn modelId="{7C07537D-63F2-4B10-A226-0C770166F230}" srcId="{0551CF73-49F2-48C7-B144-A33720210F70}" destId="{A4385C09-36D8-4572-B678-68A73CC4A9A9}" srcOrd="0" destOrd="0" parTransId="{C71BFC79-89B6-4DAB-972C-9E22D160E939}" sibTransId="{08B91426-7752-46C0-A310-CEF152E24AE9}"/>
    <dgm:cxn modelId="{193E017E-C801-405A-BF86-695BF917435F}" srcId="{2B59CD08-CE50-40A4-A63F-A77647DBBCB0}" destId="{8FCC07E0-2847-4D00-87C0-14A751F32602}" srcOrd="0" destOrd="0" parTransId="{58B41BB3-1C00-404B-AA04-2F68ED37DDB8}" sibTransId="{8646E1E2-110D-4AA1-8D7D-692A805BC583}"/>
    <dgm:cxn modelId="{E294937E-6763-404F-938E-82EE1AF42372}" srcId="{3BADB001-61A0-45A4-A79A-9DD475B1ADE3}" destId="{D359BAFF-306C-401C-A764-7CA7622F4F06}" srcOrd="2" destOrd="0" parTransId="{5BDD974E-F517-4639-A24E-860A5094F9F4}" sibTransId="{EA208640-D46F-4829-AFC7-779E47C58289}"/>
    <dgm:cxn modelId="{70B0B082-FC14-4427-8960-2391A59325D9}" type="presOf" srcId="{6C2E0C3F-5860-42BC-B60F-5D9C68A16BFE}" destId="{95F46242-3C79-4D56-92DB-DB6B6CB93208}" srcOrd="0" destOrd="0" presId="urn:microsoft.com/office/officeart/2005/8/layout/orgChart1"/>
    <dgm:cxn modelId="{CB773183-680A-42CE-831A-C7A89C577EEC}" srcId="{CCB9E97F-981F-492D-9817-A3F9D5CDA77C}" destId="{2B59CD08-CE50-40A4-A63F-A77647DBBCB0}" srcOrd="0" destOrd="0" parTransId="{BB38035B-9A35-4EB4-9C2D-E93C58B4104F}" sibTransId="{DB4701B5-7948-4469-9EE8-EFC94FDE2ED6}"/>
    <dgm:cxn modelId="{F7FEEA88-742D-4067-86BB-EFE99A6CA06C}" type="presOf" srcId="{4729F76C-8D29-44FB-B36E-4477BBB54609}" destId="{497ABF42-9671-447B-91B1-E461A3A9F26B}" srcOrd="0" destOrd="0" presId="urn:microsoft.com/office/officeart/2005/8/layout/orgChart1"/>
    <dgm:cxn modelId="{74B5458A-524B-4038-A354-D33114DA0E92}" srcId="{6679BC49-EC7F-49B9-BEF9-7B0968621984}" destId="{46557F23-AB9A-46B3-BAD2-B9F55A21BB2E}" srcOrd="2" destOrd="0" parTransId="{1D2145AE-CB7B-4769-A77B-244595E9DC89}" sibTransId="{49F55BFB-A449-4A94-9DB7-562472D1617A}"/>
    <dgm:cxn modelId="{2AD91C8E-22D2-48FE-A4AD-0411E3EB4ADA}" srcId="{CE07DAFA-D8E2-4438-88BE-A21B8EEF1B95}" destId="{851DD29C-D854-4C4E-A0C8-5EA82704936A}" srcOrd="0" destOrd="0" parTransId="{FADDCCE7-B277-4A0E-9299-F48C40925B72}" sibTransId="{275F0C22-30F8-4677-995D-6177EB67F912}"/>
    <dgm:cxn modelId="{55DDF78E-2811-4BD4-9329-5A851CDF4DEC}" type="presOf" srcId="{FADDCCE7-B277-4A0E-9299-F48C40925B72}" destId="{475C751D-2B2E-459D-80A4-92BD855403D1}" srcOrd="0" destOrd="0" presId="urn:microsoft.com/office/officeart/2005/8/layout/orgChart1"/>
    <dgm:cxn modelId="{3FC5198F-EA9F-4CD2-9D30-90F673594A7B}" type="presOf" srcId="{C71BFC79-89B6-4DAB-972C-9E22D160E939}" destId="{D567A38E-9C43-404B-B14E-4255AF46FEDE}" srcOrd="0" destOrd="0" presId="urn:microsoft.com/office/officeart/2005/8/layout/orgChart1"/>
    <dgm:cxn modelId="{244C1A90-F8B7-4AE5-9B24-C3B5E91C2224}" type="presOf" srcId="{7EB4E634-73C2-4A7A-8B25-FDA91B65944A}" destId="{CF9B37C6-998F-41D7-8B9A-D6CF162A1745}" srcOrd="1" destOrd="0" presId="urn:microsoft.com/office/officeart/2005/8/layout/orgChart1"/>
    <dgm:cxn modelId="{3A63B191-ED95-4A47-BC4E-4E2D79D07E7D}" type="presOf" srcId="{9EB578B1-31FB-49FC-A86C-E91DFBE4C042}" destId="{D10F29FA-EF68-4E53-BBD9-80E16EFD0473}" srcOrd="0" destOrd="0" presId="urn:microsoft.com/office/officeart/2005/8/layout/orgChart1"/>
    <dgm:cxn modelId="{BFCDE491-2ACA-4AEA-8542-EBC8951122FB}" type="presOf" srcId="{DA2503DC-2C75-490F-AC8D-40913B297563}" destId="{AB87E8E3-1E6D-4512-AFCD-63678053DB13}" srcOrd="0" destOrd="0" presId="urn:microsoft.com/office/officeart/2005/8/layout/orgChart1"/>
    <dgm:cxn modelId="{A68AA095-2167-4B2E-ABFC-229BAC64E1AC}" type="presOf" srcId="{0773E495-C81F-414B-9B7B-2D7152D1E9DD}" destId="{1589807C-B7B2-470A-BE21-9AD25CC2AAB9}" srcOrd="1" destOrd="0" presId="urn:microsoft.com/office/officeart/2005/8/layout/orgChart1"/>
    <dgm:cxn modelId="{30C6139C-0515-40BB-BB6F-5980BDA04A07}" type="presOf" srcId="{AA4ED0F2-392D-4DBE-A19B-85E319D7F043}" destId="{9BC5D467-871E-4D36-BB81-9923AB52F250}" srcOrd="0" destOrd="0" presId="urn:microsoft.com/office/officeart/2005/8/layout/orgChart1"/>
    <dgm:cxn modelId="{CA87019D-D607-46D2-AF13-101F23D401B6}" srcId="{6679BC49-EC7F-49B9-BEF9-7B0968621984}" destId="{5291643F-0415-488E-B9B6-D73DC0482B8B}" srcOrd="1" destOrd="0" parTransId="{534B1F60-D3E7-46A9-930E-37964765050F}" sibTransId="{73E8D7BB-31AB-4EBA-9229-A9EA79106F3D}"/>
    <dgm:cxn modelId="{CF8F919D-E643-4C1E-9955-88691B1F52EF}" srcId="{D2B3A3F1-8568-44A3-83CA-766A698A5F7A}" destId="{EE9AD898-6F25-4951-ABDB-5E47C9E65707}" srcOrd="0" destOrd="0" parTransId="{DA2503DC-2C75-490F-AC8D-40913B297563}" sibTransId="{BB742AD2-F032-4E32-96AD-5404F5E2B51E}"/>
    <dgm:cxn modelId="{60C3749E-0073-48A6-95FC-555FF8D01754}" srcId="{DEA35293-003D-4230-A714-588DDD0D6C95}" destId="{42F00578-EFCF-4653-AB23-E8CB8FFD60B1}" srcOrd="1" destOrd="0" parTransId="{BEF50A53-F288-42A9-B4ED-58D0BB5C96EA}" sibTransId="{45C31EDD-8FC9-4E38-9567-1C64A4E8B3EF}"/>
    <dgm:cxn modelId="{32B8BF9F-02C2-4907-86FA-6C3B990DFCD5}" srcId="{6679BC49-EC7F-49B9-BEF9-7B0968621984}" destId="{114462B5-2708-4981-9024-3FB515E536DE}" srcOrd="0" destOrd="0" parTransId="{CFC32DEC-D8D9-47A9-9524-85110A09BC57}" sibTransId="{603336E2-B117-4A0C-BE95-7277FE3E46DD}"/>
    <dgm:cxn modelId="{6CC19CA2-E223-4E13-A6A2-5E5AAF63D419}" type="presOf" srcId="{03D66AB1-7ECF-4FF0-926E-52A2E6ED0BD8}" destId="{5490B87C-267A-4028-8FD4-0D247D1BB4CF}" srcOrd="0" destOrd="0" presId="urn:microsoft.com/office/officeart/2005/8/layout/orgChart1"/>
    <dgm:cxn modelId="{7E5E90A3-825A-4C32-9AF8-D30140D11776}" srcId="{DEA35293-003D-4230-A714-588DDD0D6C95}" destId="{5C53DF16-5637-481D-84F5-0705880C7187}" srcOrd="3" destOrd="0" parTransId="{321B2516-7A15-44B7-852F-E7BAF9E728C1}" sibTransId="{2DBF1FAD-F739-4F7E-A748-0A79AB88B0BD}"/>
    <dgm:cxn modelId="{73C49AA3-8925-4B5A-AB2F-0625A8D17E26}" type="presOf" srcId="{0B8F7525-A828-4C21-8580-46F55F6E7E87}" destId="{F47B6B4A-23AB-43E8-8075-F4FC74641761}" srcOrd="0" destOrd="0" presId="urn:microsoft.com/office/officeart/2005/8/layout/orgChart1"/>
    <dgm:cxn modelId="{90D31CA5-2057-4483-BA4F-25A55C81D005}" type="presOf" srcId="{D96F47D0-5B54-4200-81A0-6B1D8016008C}" destId="{56F86D11-1920-4E2F-9A7C-04CE7EA97529}" srcOrd="0" destOrd="0" presId="urn:microsoft.com/office/officeart/2005/8/layout/orgChart1"/>
    <dgm:cxn modelId="{68DCCCA5-D3F8-42FB-A39D-C16D3F42D17B}" type="presOf" srcId="{CD6A5088-8EF7-4290-8834-F0D36AD5CA3C}" destId="{73D20097-0B47-47C4-9650-5C6584906C39}" srcOrd="0" destOrd="0" presId="urn:microsoft.com/office/officeart/2005/8/layout/orgChart1"/>
    <dgm:cxn modelId="{7239D7A5-5227-4DF9-AE45-DFC69C4FEB5E}" type="presOf" srcId="{DDCAF44B-3C39-44BD-8E3E-2EFB13193BFF}" destId="{849EA8C4-F8E3-4B13-B603-DEDACE10055D}" srcOrd="0" destOrd="0" presId="urn:microsoft.com/office/officeart/2005/8/layout/orgChart1"/>
    <dgm:cxn modelId="{BC4F21A6-0539-433F-97A7-F1C83D3BD5FB}" type="presOf" srcId="{B9781BF7-72C2-429D-8C6D-08DC7FC86480}" destId="{C2D6A932-BE72-498C-876E-409DECDBAD78}" srcOrd="1" destOrd="0" presId="urn:microsoft.com/office/officeart/2005/8/layout/orgChart1"/>
    <dgm:cxn modelId="{B3E0CFA9-AD02-4F9E-B456-38405DD6FFD1}" type="presOf" srcId="{3C7C1C52-6F43-4221-8ED8-93B8CE9B2154}" destId="{CE98D1B0-7597-4A5D-B2C3-B966AE0C6CE7}" srcOrd="0" destOrd="0" presId="urn:microsoft.com/office/officeart/2005/8/layout/orgChart1"/>
    <dgm:cxn modelId="{4C973DAA-DD74-4C41-B11A-B872ED2634FA}" type="presOf" srcId="{9EB578B1-31FB-49FC-A86C-E91DFBE4C042}" destId="{4B84249A-1BD4-417C-AEF8-273531AA6F12}" srcOrd="1" destOrd="0" presId="urn:microsoft.com/office/officeart/2005/8/layout/orgChart1"/>
    <dgm:cxn modelId="{C9D73BAE-B506-4972-8386-12A94EAAD2DD}" type="presOf" srcId="{AF3C78BC-E838-4EE2-B532-4128169404CC}" destId="{8CFF3FB7-F388-4E24-B204-281C9E855D6A}" srcOrd="1" destOrd="0" presId="urn:microsoft.com/office/officeart/2005/8/layout/orgChart1"/>
    <dgm:cxn modelId="{0A3EE7AE-B298-470E-8CC7-83E615C50941}" type="presOf" srcId="{F3967EEE-BBA5-4822-9BC9-2A653A0FF70D}" destId="{615C03B6-E584-4E26-BD96-7B2922426DFF}" srcOrd="0" destOrd="0" presId="urn:microsoft.com/office/officeart/2005/8/layout/orgChart1"/>
    <dgm:cxn modelId="{A667EEAE-6402-4BE0-9049-B3926A866D3C}" type="presOf" srcId="{A15E912C-9262-4848-914F-C9AF85D3BE87}" destId="{68A43CF1-51D3-463D-A2D0-6EDBA47409B9}" srcOrd="0" destOrd="0" presId="urn:microsoft.com/office/officeart/2005/8/layout/orgChart1"/>
    <dgm:cxn modelId="{422DC6AF-624E-4C28-8B6B-C634CEE06B32}" type="presOf" srcId="{5C53DF16-5637-481D-84F5-0705880C7187}" destId="{9DA591B7-33E1-4CA5-A155-33E997FD91F2}" srcOrd="1" destOrd="0" presId="urn:microsoft.com/office/officeart/2005/8/layout/orgChart1"/>
    <dgm:cxn modelId="{B9E912B0-D5FF-4E58-919E-D6F65E54BD10}" srcId="{8FCC07E0-2847-4D00-87C0-14A751F32602}" destId="{CE07DAFA-D8E2-4438-88BE-A21B8EEF1B95}" srcOrd="3" destOrd="0" parTransId="{075B7FB3-D376-41E6-ADA2-FDD0C3B69345}" sibTransId="{81F6533F-D9CD-4B0C-8E08-68A31E2E8B61}"/>
    <dgm:cxn modelId="{162AC2B1-70C2-407F-997A-10E42FC0E9FE}" type="presOf" srcId="{CFC32DEC-D8D9-47A9-9524-85110A09BC57}" destId="{DC8D21B8-081F-492A-AB5F-2D4D5D4B8D25}" srcOrd="0" destOrd="0" presId="urn:microsoft.com/office/officeart/2005/8/layout/orgChart1"/>
    <dgm:cxn modelId="{66C82EB3-6770-42D3-9D9C-2E4BCD512BC6}" type="presOf" srcId="{6679BC49-EC7F-49B9-BEF9-7B0968621984}" destId="{2CBCA691-A5D6-4A3F-A355-AFE604593997}" srcOrd="1" destOrd="0" presId="urn:microsoft.com/office/officeart/2005/8/layout/orgChart1"/>
    <dgm:cxn modelId="{BB08B7B3-4A27-437F-A26A-5A96B8C45CD4}" srcId="{3BADB001-61A0-45A4-A79A-9DD475B1ADE3}" destId="{F3967EEE-BBA5-4822-9BC9-2A653A0FF70D}" srcOrd="0" destOrd="0" parTransId="{BF379C27-3095-4570-B0DB-520E2EBE5C4B}" sibTransId="{4A0D54EA-FA95-496E-A50A-964AAA3FB561}"/>
    <dgm:cxn modelId="{D969FDB6-5ED2-4192-A100-28B952568BEA}" type="presOf" srcId="{BC170F46-62B8-4977-9CCD-784FD3551824}" destId="{DA0EC038-0B9A-42A2-B2EA-70980F526F7C}" srcOrd="1" destOrd="0" presId="urn:microsoft.com/office/officeart/2005/8/layout/orgChart1"/>
    <dgm:cxn modelId="{D91BBBB8-F02C-492B-983A-9B7D7C9E2026}" type="presOf" srcId="{D359BAFF-306C-401C-A764-7CA7622F4F06}" destId="{02406B05-962E-4A73-8050-E759848BFF34}" srcOrd="1" destOrd="0" presId="urn:microsoft.com/office/officeart/2005/8/layout/orgChart1"/>
    <dgm:cxn modelId="{A5AE94B9-EB62-4981-9AB6-95AC81BB5E20}" type="presOf" srcId="{7EB4E634-73C2-4A7A-8B25-FDA91B65944A}" destId="{C644C1DD-58D1-43D4-A4C6-6B0D2DB0BEA9}" srcOrd="0" destOrd="0" presId="urn:microsoft.com/office/officeart/2005/8/layout/orgChart1"/>
    <dgm:cxn modelId="{5BF695B9-BFFD-4C88-8DB5-EC3F6AFB28FD}" srcId="{2B59CD08-CE50-40A4-A63F-A77647DBBCB0}" destId="{D2B3A3F1-8568-44A3-83CA-766A698A5F7A}" srcOrd="1" destOrd="0" parTransId="{FEF18F28-3798-4195-B772-1081AEC65541}" sibTransId="{D2FBD2A6-1040-48E9-BCB2-5BFF893043EE}"/>
    <dgm:cxn modelId="{652CD4BC-F1BD-4FFC-BCCB-99461B5D8027}" srcId="{D2B3A3F1-8568-44A3-83CA-766A698A5F7A}" destId="{9EB578B1-31FB-49FC-A86C-E91DFBE4C042}" srcOrd="2" destOrd="0" parTransId="{6C2E0C3F-5860-42BC-B60F-5D9C68A16BFE}" sibTransId="{44E3BDBE-65AC-4A1B-BDC1-0E17B49F48AC}"/>
    <dgm:cxn modelId="{FF15A6BE-B6FC-49B4-9595-76D0BD4DC26B}" srcId="{DEA35293-003D-4230-A714-588DDD0D6C95}" destId="{DDCAF44B-3C39-44BD-8E3E-2EFB13193BFF}" srcOrd="2" destOrd="0" parTransId="{E01E2B74-9383-4109-99FF-3666E7E6398E}" sibTransId="{74A38C56-50CF-4E44-B809-81AD6C7BE94A}"/>
    <dgm:cxn modelId="{3EECE6BE-8A55-44B3-940D-1C00CFAFC6E7}" type="presOf" srcId="{1D2145AE-CB7B-4769-A77B-244595E9DC89}" destId="{32F58A3C-203E-4DE0-9AFE-1D513853DAA8}" srcOrd="0" destOrd="0" presId="urn:microsoft.com/office/officeart/2005/8/layout/orgChart1"/>
    <dgm:cxn modelId="{C206D2BF-DBCC-46EB-B4E0-11CCABDE5A97}" type="presOf" srcId="{74CE40CF-9098-4FFB-B0E1-1E3DDCC856A0}" destId="{DDA861C2-2F8A-4C28-962A-7BF1DABF1523}" srcOrd="1" destOrd="0" presId="urn:microsoft.com/office/officeart/2005/8/layout/orgChart1"/>
    <dgm:cxn modelId="{0F052DC1-70A3-47A0-9023-C52269D03E27}" type="presOf" srcId="{58B41BB3-1C00-404B-AA04-2F68ED37DDB8}" destId="{16FC7C07-16A4-4B86-B866-917942C4C279}" srcOrd="0" destOrd="0" presId="urn:microsoft.com/office/officeart/2005/8/layout/orgChart1"/>
    <dgm:cxn modelId="{D93056C3-D72F-4C18-B22A-3846D54135A8}" type="presOf" srcId="{A4385C09-36D8-4572-B678-68A73CC4A9A9}" destId="{D7923B54-BAD5-4084-ACFF-F3536FC0F36F}" srcOrd="0" destOrd="0" presId="urn:microsoft.com/office/officeart/2005/8/layout/orgChart1"/>
    <dgm:cxn modelId="{EBDBB0C4-85C7-453F-8E1D-DE6259E822BA}" type="presOf" srcId="{2B59CD08-CE50-40A4-A63F-A77647DBBCB0}" destId="{D9050103-A040-4587-ABC5-27E2BACCD24B}" srcOrd="0" destOrd="0" presId="urn:microsoft.com/office/officeart/2005/8/layout/orgChart1"/>
    <dgm:cxn modelId="{D8730FC8-644E-417F-BD59-822C5179184B}" type="presOf" srcId="{F8A94B4A-3EFC-476B-AF88-F04113A3C977}" destId="{E63DDC3C-2334-4E9F-9DBA-AEBF6C71ED2A}" srcOrd="0" destOrd="0" presId="urn:microsoft.com/office/officeart/2005/8/layout/orgChart1"/>
    <dgm:cxn modelId="{031203C9-BCCC-478C-850D-34511407F82A}" srcId="{8FCC07E0-2847-4D00-87C0-14A751F32602}" destId="{3BADB001-61A0-45A4-A79A-9DD475B1ADE3}" srcOrd="2" destOrd="0" parTransId="{9CF7246C-2157-4E00-8EF4-7BDFACE63504}" sibTransId="{AD5ACEE4-CD84-4549-B471-DD2B1A3B7927}"/>
    <dgm:cxn modelId="{2ED755CF-8924-43E7-BF96-493F6C44775F}" srcId="{AF3C78BC-E838-4EE2-B532-4128169404CC}" destId="{BCA939DD-0FEE-4144-B1C4-BBC7D733D7FC}" srcOrd="1" destOrd="0" parTransId="{F8A94B4A-3EFC-476B-AF88-F04113A3C977}" sibTransId="{0F7F2A3C-CC8B-47E6-8975-8F9EB0E44B79}"/>
    <dgm:cxn modelId="{A332CAD0-3FA4-4274-828E-0BFB931848DA}" type="presOf" srcId="{BCA939DD-0FEE-4144-B1C4-BBC7D733D7FC}" destId="{B3C8DC8D-441B-40AF-B565-AE575A2473E1}" srcOrd="1" destOrd="0" presId="urn:microsoft.com/office/officeart/2005/8/layout/orgChart1"/>
    <dgm:cxn modelId="{19FF94D1-CFF3-4A2A-B1A3-2B6A0484FFDE}" type="presOf" srcId="{2B59CD08-CE50-40A4-A63F-A77647DBBCB0}" destId="{2BE712E2-AAF6-4ABB-885C-E3091070AC93}" srcOrd="1" destOrd="0" presId="urn:microsoft.com/office/officeart/2005/8/layout/orgChart1"/>
    <dgm:cxn modelId="{964DBED1-C3E2-4D6B-82EA-E8FE6F389568}" type="presOf" srcId="{075B7FB3-D376-41E6-ADA2-FDD0C3B69345}" destId="{617E6E11-5432-4B76-BCEC-93DF8A09D3A1}" srcOrd="0" destOrd="0" presId="urn:microsoft.com/office/officeart/2005/8/layout/orgChart1"/>
    <dgm:cxn modelId="{0BFE1CD3-35CD-4B25-B1DF-DA1E0CDF3F31}" type="presOf" srcId="{B9781BF7-72C2-429D-8C6D-08DC7FC86480}" destId="{B5F0DD5E-ADBB-4CEA-AFC7-48C3825A9C11}" srcOrd="0" destOrd="0" presId="urn:microsoft.com/office/officeart/2005/8/layout/orgChart1"/>
    <dgm:cxn modelId="{B6C647D3-6333-4BE1-A5F4-472C4E5BC11F}" type="presOf" srcId="{42F00578-EFCF-4653-AB23-E8CB8FFD60B1}" destId="{8956B25D-2DFC-45BB-BE89-159F17FA572E}" srcOrd="0" destOrd="0" presId="urn:microsoft.com/office/officeart/2005/8/layout/orgChart1"/>
    <dgm:cxn modelId="{046A93D4-40E0-4715-8908-0777F560E81B}" type="presOf" srcId="{5C53DF16-5637-481D-84F5-0705880C7187}" destId="{1F2A8CF7-6E07-4E7C-8A7F-1B084A2F760C}" srcOrd="0" destOrd="0" presId="urn:microsoft.com/office/officeart/2005/8/layout/orgChart1"/>
    <dgm:cxn modelId="{1A1799D4-B755-412C-8C96-B929348F4697}" srcId="{8FCC07E0-2847-4D00-87C0-14A751F32602}" destId="{843E89DE-3028-4F14-A33E-F32F7292F48A}" srcOrd="0" destOrd="0" parTransId="{19E82838-D532-4BC6-9219-FC54CDCC79FA}" sibTransId="{5B160677-5BB4-444F-A45A-62AC4C75C4B0}"/>
    <dgm:cxn modelId="{3EB3D1D7-D3CB-4B9F-979F-F2A4C518912D}" type="presOf" srcId="{2E92A16F-333D-469A-8911-21841218DF90}" destId="{8852A182-FA8A-4CEA-9090-A91C0FE8DE0B}" srcOrd="0" destOrd="0" presId="urn:microsoft.com/office/officeart/2005/8/layout/orgChart1"/>
    <dgm:cxn modelId="{1537A5D8-1FA2-4C68-8C95-5864DF86439D}" type="presOf" srcId="{EB0771B3-379F-420D-AAA1-F62C62C70021}" destId="{34FB3B9B-2D3D-4DEB-850B-C580FB3A6708}" srcOrd="0" destOrd="0" presId="urn:microsoft.com/office/officeart/2005/8/layout/orgChart1"/>
    <dgm:cxn modelId="{332A0DDD-E39A-40AC-949F-19B8F8C9D002}" type="presOf" srcId="{74CE40CF-9098-4FFB-B0E1-1E3DDCC856A0}" destId="{B688826E-6A56-4AA2-B914-4268D65EB4FD}" srcOrd="0" destOrd="0" presId="urn:microsoft.com/office/officeart/2005/8/layout/orgChart1"/>
    <dgm:cxn modelId="{BFD912DE-F59D-41FB-A075-CDA9F6CA33C6}" type="presOf" srcId="{5BDD974E-F517-4639-A24E-860A5094F9F4}" destId="{32BC9ABE-6930-4A2B-8C9C-9F23D8038668}" srcOrd="0" destOrd="0" presId="urn:microsoft.com/office/officeart/2005/8/layout/orgChart1"/>
    <dgm:cxn modelId="{D8D170DE-6ED9-4C26-9E00-ADE4974FECD3}" srcId="{3BADB001-61A0-45A4-A79A-9DD475B1ADE3}" destId="{EA431AE3-4390-4F6C-BA56-D3C61EC494C5}" srcOrd="3" destOrd="0" parTransId="{01AE0768-A733-4B91-92E2-2A82E9C2509E}" sibTransId="{00E39CB5-6302-45F1-BAA7-F43AA1BE2CCE}"/>
    <dgm:cxn modelId="{C00BFDDE-3F79-4C32-8198-AB692D6D9D14}" srcId="{9EB578B1-31FB-49FC-A86C-E91DFBE4C042}" destId="{7EB4E634-73C2-4A7A-8B25-FDA91B65944A}" srcOrd="1" destOrd="0" parTransId="{C545AB67-1CA0-4E65-B3A7-51E8F459C30B}" sibTransId="{F68FB937-728C-4E25-A1F0-EB30B63464AE}"/>
    <dgm:cxn modelId="{1F2907DF-E642-4A79-BE63-04C268ACBBCC}" srcId="{9EB578B1-31FB-49FC-A86C-E91DFBE4C042}" destId="{C34948D0-C80A-470E-AE49-D474927A6FF2}" srcOrd="0" destOrd="0" parTransId="{4729F76C-8D29-44FB-B36E-4477BBB54609}" sibTransId="{CD110028-7FCF-4AE5-89AE-FB91A6A9702E}"/>
    <dgm:cxn modelId="{013D48E0-EA20-458C-9FC2-73ABB3C21B6D}" type="presOf" srcId="{BCA939DD-0FEE-4144-B1C4-BBC7D733D7FC}" destId="{0371689D-9A5B-451A-9475-166EC5F0D925}" srcOrd="0" destOrd="0" presId="urn:microsoft.com/office/officeart/2005/8/layout/orgChart1"/>
    <dgm:cxn modelId="{D45689E1-FD96-4C00-BA03-111882BE2452}" type="presOf" srcId="{8FCC07E0-2847-4D00-87C0-14A751F32602}" destId="{D46EA402-6244-4BA7-B720-111CF6CFF9E5}" srcOrd="1" destOrd="0" presId="urn:microsoft.com/office/officeart/2005/8/layout/orgChart1"/>
    <dgm:cxn modelId="{8EB345E3-7BA2-41BB-83BE-828FB7793B15}" type="presOf" srcId="{01AE0768-A733-4B91-92E2-2A82E9C2509E}" destId="{560C58DE-3E44-4C57-8C57-99AB9BBC71E1}" srcOrd="0" destOrd="0" presId="urn:microsoft.com/office/officeart/2005/8/layout/orgChart1"/>
    <dgm:cxn modelId="{F6186CE3-0B36-43FF-A117-75F9B0438D03}" type="presOf" srcId="{0551CF73-49F2-48C7-B144-A33720210F70}" destId="{C6838E2C-0133-4ECF-A484-73A87CAF8578}" srcOrd="1" destOrd="0" presId="urn:microsoft.com/office/officeart/2005/8/layout/orgChart1"/>
    <dgm:cxn modelId="{12A885E3-3BA4-4FAC-8570-9A4020D00700}" srcId="{2B59CD08-CE50-40A4-A63F-A77647DBBCB0}" destId="{BC170F46-62B8-4977-9CCD-784FD3551824}" srcOrd="2" destOrd="0" parTransId="{CD6A5088-8EF7-4290-8834-F0D36AD5CA3C}" sibTransId="{F83EC015-54E9-4EBA-8A4A-585FF71D1B8A}"/>
    <dgm:cxn modelId="{1D3115E7-6A7B-46F8-AE26-BDFCC4354A16}" type="presOf" srcId="{DE9AB33E-C813-4776-B03A-B50216568667}" destId="{373B36BA-A038-40CB-8419-E3B6741E09F9}" srcOrd="0" destOrd="0" presId="urn:microsoft.com/office/officeart/2005/8/layout/orgChart1"/>
    <dgm:cxn modelId="{E7CBE1E7-5515-4D67-A5D9-BC8D35682980}" type="presOf" srcId="{C545AB67-1CA0-4E65-B3A7-51E8F459C30B}" destId="{8FF27052-2067-4670-9595-145EB683BBDE}" srcOrd="0" destOrd="0" presId="urn:microsoft.com/office/officeart/2005/8/layout/orgChart1"/>
    <dgm:cxn modelId="{C5D5E0E8-40F3-4431-BB6B-61F7CEDC971E}" type="presOf" srcId="{C34948D0-C80A-470E-AE49-D474927A6FF2}" destId="{4F8B7C14-684F-4C26-9889-245F1978C9FC}" srcOrd="0" destOrd="0" presId="urn:microsoft.com/office/officeart/2005/8/layout/orgChart1"/>
    <dgm:cxn modelId="{CABE3DE9-4345-4B4C-AC38-E102DFFB4BB7}" srcId="{EE9AD898-6F25-4951-ABDB-5E47C9E65707}" destId="{64EFB790-D456-486E-8A78-5D9710FA5651}" srcOrd="2" destOrd="0" parTransId="{CE99C56C-10E8-4D85-9C40-504D22DA50C6}" sibTransId="{CF5085F1-DF47-4400-A6B3-8ADB38DAD04C}"/>
    <dgm:cxn modelId="{D600C6E9-BACC-42E6-8C76-45E83D6FD7EC}" type="presOf" srcId="{CE99C56C-10E8-4D85-9C40-504D22DA50C6}" destId="{4EDFD57E-ABDD-441C-B21B-9947AC8FBF03}" srcOrd="0" destOrd="0" presId="urn:microsoft.com/office/officeart/2005/8/layout/orgChart1"/>
    <dgm:cxn modelId="{252EDEE9-9E2A-4E36-87B7-03F9113D6CFF}" type="presOf" srcId="{3BADB001-61A0-45A4-A79A-9DD475B1ADE3}" destId="{2A37AD61-312F-4FCB-B50F-0CD409310249}" srcOrd="1" destOrd="0" presId="urn:microsoft.com/office/officeart/2005/8/layout/orgChart1"/>
    <dgm:cxn modelId="{D2F47AEC-43D3-4FF5-AAB9-6FA56CD0CEBD}" srcId="{EE9AD898-6F25-4951-ABDB-5E47C9E65707}" destId="{74CE40CF-9098-4FFB-B0E1-1E3DDCC856A0}" srcOrd="1" destOrd="0" parTransId="{76FAE2CC-5039-4E31-BACE-F5873286D6C4}" sibTransId="{8B2BA506-CDF9-4646-9412-AF03902D5276}"/>
    <dgm:cxn modelId="{77A818ED-2A9A-4F57-94A6-B16DC875C387}" type="presOf" srcId="{9D15EB1B-F184-4181-AF7E-DBFC01793D20}" destId="{C5114C6C-D5A2-4CF1-BE9E-A345B59A9A5B}" srcOrd="0" destOrd="0" presId="urn:microsoft.com/office/officeart/2005/8/layout/orgChart1"/>
    <dgm:cxn modelId="{76DA57EE-BA13-4F44-91FD-C18370498226}" type="presOf" srcId="{D2B3A3F1-8568-44A3-83CA-766A698A5F7A}" destId="{EA98266A-943C-4626-A02F-E4B897E3588D}" srcOrd="1" destOrd="0" presId="urn:microsoft.com/office/officeart/2005/8/layout/orgChart1"/>
    <dgm:cxn modelId="{6AAC5EF1-3309-4AFD-9391-DA003FA93D52}" type="presOf" srcId="{F3967EEE-BBA5-4822-9BC9-2A653A0FF70D}" destId="{66C1B84E-F630-4E11-A682-76EE6F33E094}" srcOrd="1" destOrd="0" presId="urn:microsoft.com/office/officeart/2005/8/layout/orgChart1"/>
    <dgm:cxn modelId="{993263F2-3DCD-4D7B-88B3-560831723587}" type="presOf" srcId="{FF7BDC51-5CD8-4F79-93D1-69204B5C3500}" destId="{BF2F3237-F263-4D0F-A929-B52A2ABE2B69}" srcOrd="0" destOrd="0" presId="urn:microsoft.com/office/officeart/2005/8/layout/orgChart1"/>
    <dgm:cxn modelId="{EF165CF5-F0E4-4E42-A11C-5270511EE51E}" type="presOf" srcId="{DEA35293-003D-4230-A714-588DDD0D6C95}" destId="{2CE8E1D5-359F-4A7E-B11B-3EBA30533E4E}" srcOrd="1" destOrd="0" presId="urn:microsoft.com/office/officeart/2005/8/layout/orgChart1"/>
    <dgm:cxn modelId="{43B3D6F9-4117-4EE9-A73E-085C9229D945}" srcId="{BC170F46-62B8-4977-9CCD-784FD3551824}" destId="{DEA35293-003D-4230-A714-588DDD0D6C95}" srcOrd="0" destOrd="0" parTransId="{3C7C1C52-6F43-4221-8ED8-93B8CE9B2154}" sibTransId="{DC3A3C6F-EFAA-4E5C-A6CE-153F051B555D}"/>
    <dgm:cxn modelId="{1AB2EDFA-6F5C-472A-AC2D-9ADAF390E793}" type="presOf" srcId="{0551CF73-49F2-48C7-B144-A33720210F70}" destId="{D05D2E6D-3F5D-4994-91A0-0ED10A5BD1DD}" srcOrd="0" destOrd="0" presId="urn:microsoft.com/office/officeart/2005/8/layout/orgChart1"/>
    <dgm:cxn modelId="{2E7B42FC-3CC0-4FCC-B603-EBD20715A748}" type="presOf" srcId="{354B574F-91A4-40E6-848C-6ECC721C55A4}" destId="{76D3CFC1-C907-40EA-8270-97F017F3C8DA}" srcOrd="0" destOrd="0" presId="urn:microsoft.com/office/officeart/2005/8/layout/orgChart1"/>
    <dgm:cxn modelId="{6905FDFC-137C-419A-8F49-5395CC07F14E}" type="presOf" srcId="{46557F23-AB9A-46B3-BAD2-B9F55A21BB2E}" destId="{8F3401B9-AB7B-42F1-B5E7-F9EA0BBCE52A}" srcOrd="1" destOrd="0" presId="urn:microsoft.com/office/officeart/2005/8/layout/orgChart1"/>
    <dgm:cxn modelId="{8640EBFD-0406-4975-8B98-F1F6F4B7C2E2}" type="presOf" srcId="{FEF18F28-3798-4195-B772-1081AEC65541}" destId="{B2426D9F-D3A5-41D8-8B36-BABF65BFCE52}" srcOrd="0" destOrd="0" presId="urn:microsoft.com/office/officeart/2005/8/layout/orgChart1"/>
    <dgm:cxn modelId="{FB6C14FE-4635-4C83-96EB-EC5697216409}" type="presOf" srcId="{CE07DAFA-D8E2-4438-88BE-A21B8EEF1B95}" destId="{D39C95BE-74AD-4DF0-8431-2123FD43D352}" srcOrd="1" destOrd="0" presId="urn:microsoft.com/office/officeart/2005/8/layout/orgChart1"/>
    <dgm:cxn modelId="{B5D06D98-395D-4EF6-9FD2-5E59B04E878E}" type="presParOf" srcId="{A8DA2475-4DBC-49BE-8522-6BCE68476426}" destId="{CFC404B9-4E69-4A4D-8123-A2B6666F0286}" srcOrd="0" destOrd="0" presId="urn:microsoft.com/office/officeart/2005/8/layout/orgChart1"/>
    <dgm:cxn modelId="{AB70EE88-7183-4458-814B-24C2101E1AB2}" type="presParOf" srcId="{CFC404B9-4E69-4A4D-8123-A2B6666F0286}" destId="{DDA93338-67D2-4310-B5F0-C62E623FAD6F}" srcOrd="0" destOrd="0" presId="urn:microsoft.com/office/officeart/2005/8/layout/orgChart1"/>
    <dgm:cxn modelId="{08329B45-2D64-400A-8F9B-DDBF8059FE28}" type="presParOf" srcId="{DDA93338-67D2-4310-B5F0-C62E623FAD6F}" destId="{D9050103-A040-4587-ABC5-27E2BACCD24B}" srcOrd="0" destOrd="0" presId="urn:microsoft.com/office/officeart/2005/8/layout/orgChart1"/>
    <dgm:cxn modelId="{A871F3E1-4120-4D74-99A9-BBB51CBEB5E4}" type="presParOf" srcId="{DDA93338-67D2-4310-B5F0-C62E623FAD6F}" destId="{2BE712E2-AAF6-4ABB-885C-E3091070AC93}" srcOrd="1" destOrd="0" presId="urn:microsoft.com/office/officeart/2005/8/layout/orgChart1"/>
    <dgm:cxn modelId="{D5C87DB0-C17B-4601-B990-AAF290339719}" type="presParOf" srcId="{CFC404B9-4E69-4A4D-8123-A2B6666F0286}" destId="{0CE297EC-E301-4CC8-A5B0-2088E4A65EC8}" srcOrd="1" destOrd="0" presId="urn:microsoft.com/office/officeart/2005/8/layout/orgChart1"/>
    <dgm:cxn modelId="{ACE55A55-FB76-46A4-92A1-E88FC7B4825B}" type="presParOf" srcId="{0CE297EC-E301-4CC8-A5B0-2088E4A65EC8}" destId="{16FC7C07-16A4-4B86-B866-917942C4C279}" srcOrd="0" destOrd="0" presId="urn:microsoft.com/office/officeart/2005/8/layout/orgChart1"/>
    <dgm:cxn modelId="{2F4133E7-BF99-408E-B01A-A1F132882D5C}" type="presParOf" srcId="{0CE297EC-E301-4CC8-A5B0-2088E4A65EC8}" destId="{29B2A138-B1C7-46BD-86A8-A0BC7029A005}" srcOrd="1" destOrd="0" presId="urn:microsoft.com/office/officeart/2005/8/layout/orgChart1"/>
    <dgm:cxn modelId="{BCFA72CB-9C3D-4D95-BAEE-0E397135E9B3}" type="presParOf" srcId="{29B2A138-B1C7-46BD-86A8-A0BC7029A005}" destId="{0635ECBE-3427-4186-815B-07D1B9D626C4}" srcOrd="0" destOrd="0" presId="urn:microsoft.com/office/officeart/2005/8/layout/orgChart1"/>
    <dgm:cxn modelId="{ECEAC684-1E2F-48CC-931F-2199766E418C}" type="presParOf" srcId="{0635ECBE-3427-4186-815B-07D1B9D626C4}" destId="{1765C16F-940D-4C6A-9913-D2D59EBD6726}" srcOrd="0" destOrd="0" presId="urn:microsoft.com/office/officeart/2005/8/layout/orgChart1"/>
    <dgm:cxn modelId="{5792E751-7110-46BB-92ED-D37C6149EA1F}" type="presParOf" srcId="{0635ECBE-3427-4186-815B-07D1B9D626C4}" destId="{D46EA402-6244-4BA7-B720-111CF6CFF9E5}" srcOrd="1" destOrd="0" presId="urn:microsoft.com/office/officeart/2005/8/layout/orgChart1"/>
    <dgm:cxn modelId="{1061EA68-B75A-4CE5-8D52-61174A7653DF}" type="presParOf" srcId="{29B2A138-B1C7-46BD-86A8-A0BC7029A005}" destId="{8EF7C7FE-3D92-4F8D-9077-1B91A775E388}" srcOrd="1" destOrd="0" presId="urn:microsoft.com/office/officeart/2005/8/layout/orgChart1"/>
    <dgm:cxn modelId="{7C5C74B6-3D25-46C3-895B-3EDC55E55A39}" type="presParOf" srcId="{8EF7C7FE-3D92-4F8D-9077-1B91A775E388}" destId="{1DA1DA49-FD22-4A65-A781-BEE4525BC703}" srcOrd="0" destOrd="0" presId="urn:microsoft.com/office/officeart/2005/8/layout/orgChart1"/>
    <dgm:cxn modelId="{55B04FA2-9F9E-4558-AA24-077B093FDC25}" type="presParOf" srcId="{8EF7C7FE-3D92-4F8D-9077-1B91A775E388}" destId="{05EFF33B-616B-4663-8F0C-3AA7781D4AF4}" srcOrd="1" destOrd="0" presId="urn:microsoft.com/office/officeart/2005/8/layout/orgChart1"/>
    <dgm:cxn modelId="{44495545-9F78-4189-A37E-A037FEA1305E}" type="presParOf" srcId="{05EFF33B-616B-4663-8F0C-3AA7781D4AF4}" destId="{615C62C1-C95F-4364-AA38-71D6B2600EB9}" srcOrd="0" destOrd="0" presId="urn:microsoft.com/office/officeart/2005/8/layout/orgChart1"/>
    <dgm:cxn modelId="{69D4B769-3425-4F3B-954C-877C1C7DFEE8}" type="presParOf" srcId="{615C62C1-C95F-4364-AA38-71D6B2600EB9}" destId="{4AC803E6-6E2E-45DE-805C-306B116C9CB0}" srcOrd="0" destOrd="0" presId="urn:microsoft.com/office/officeart/2005/8/layout/orgChart1"/>
    <dgm:cxn modelId="{A08ADCEA-B89A-4463-89EB-6BECEAEF128B}" type="presParOf" srcId="{615C62C1-C95F-4364-AA38-71D6B2600EB9}" destId="{47744188-C351-49D9-AEB2-72B8E69A02D2}" srcOrd="1" destOrd="0" presId="urn:microsoft.com/office/officeart/2005/8/layout/orgChart1"/>
    <dgm:cxn modelId="{5364329C-D6A5-4C0C-A27F-FA19F9FDC08C}" type="presParOf" srcId="{05EFF33B-616B-4663-8F0C-3AA7781D4AF4}" destId="{52EA6FA5-25DA-4A82-B5D3-5B0DB2A2F93F}" srcOrd="1" destOrd="0" presId="urn:microsoft.com/office/officeart/2005/8/layout/orgChart1"/>
    <dgm:cxn modelId="{FF04020C-7762-4D21-88EA-47F13DE80B85}" type="presParOf" srcId="{05EFF33B-616B-4663-8F0C-3AA7781D4AF4}" destId="{8045A62E-5CD9-42C8-A4BC-3C45A3805915}" srcOrd="2" destOrd="0" presId="urn:microsoft.com/office/officeart/2005/8/layout/orgChart1"/>
    <dgm:cxn modelId="{CB8C9D61-C0B9-4AD9-AD09-EB4065F977CA}" type="presParOf" srcId="{8EF7C7FE-3D92-4F8D-9077-1B91A775E388}" destId="{27892B7B-726B-4343-A22E-E48C8B9A1854}" srcOrd="2" destOrd="0" presId="urn:microsoft.com/office/officeart/2005/8/layout/orgChart1"/>
    <dgm:cxn modelId="{26DEB210-AC1A-44D6-9DE9-B863FB53BC5A}" type="presParOf" srcId="{8EF7C7FE-3D92-4F8D-9077-1B91A775E388}" destId="{01A890DB-5F79-43C1-B711-7CDDF72C3E82}" srcOrd="3" destOrd="0" presId="urn:microsoft.com/office/officeart/2005/8/layout/orgChart1"/>
    <dgm:cxn modelId="{AF1B7416-7456-4C03-8AB3-AA67E5703596}" type="presParOf" srcId="{01A890DB-5F79-43C1-B711-7CDDF72C3E82}" destId="{827022F8-B1B7-4D69-8DAA-41C111FF7B2F}" srcOrd="0" destOrd="0" presId="urn:microsoft.com/office/officeart/2005/8/layout/orgChart1"/>
    <dgm:cxn modelId="{52FA0B99-9BBC-4C37-A4CE-A41D342B94CF}" type="presParOf" srcId="{827022F8-B1B7-4D69-8DAA-41C111FF7B2F}" destId="{71955029-F24A-464C-BC56-92C2629061F5}" srcOrd="0" destOrd="0" presId="urn:microsoft.com/office/officeart/2005/8/layout/orgChart1"/>
    <dgm:cxn modelId="{C73491B3-8E9B-4DA1-928C-4CEDF608CF5E}" type="presParOf" srcId="{827022F8-B1B7-4D69-8DAA-41C111FF7B2F}" destId="{1589807C-B7B2-470A-BE21-9AD25CC2AAB9}" srcOrd="1" destOrd="0" presId="urn:microsoft.com/office/officeart/2005/8/layout/orgChart1"/>
    <dgm:cxn modelId="{AB325732-9CB2-4DD6-A339-3EC5B4E58A6F}" type="presParOf" srcId="{01A890DB-5F79-43C1-B711-7CDDF72C3E82}" destId="{735A01DA-58F4-4A52-AA33-C2A2BAAA0924}" srcOrd="1" destOrd="0" presId="urn:microsoft.com/office/officeart/2005/8/layout/orgChart1"/>
    <dgm:cxn modelId="{A5D69F0B-3EEE-43EE-A6BF-07DE9DEC89DE}" type="presParOf" srcId="{735A01DA-58F4-4A52-AA33-C2A2BAAA0924}" destId="{56F86D11-1920-4E2F-9A7C-04CE7EA97529}" srcOrd="0" destOrd="0" presId="urn:microsoft.com/office/officeart/2005/8/layout/orgChart1"/>
    <dgm:cxn modelId="{2C8D3FE4-228E-4DE4-A3A6-E9347EDC78D9}" type="presParOf" srcId="{735A01DA-58F4-4A52-AA33-C2A2BAAA0924}" destId="{B6C82DFF-48F1-455B-88C7-2EFBD0DDEADD}" srcOrd="1" destOrd="0" presId="urn:microsoft.com/office/officeart/2005/8/layout/orgChart1"/>
    <dgm:cxn modelId="{B7B9E7A7-FC1B-474B-AB2C-F993550BF32A}" type="presParOf" srcId="{B6C82DFF-48F1-455B-88C7-2EFBD0DDEADD}" destId="{0BE7E65F-8D83-4A69-9842-3260DFF1D1F5}" srcOrd="0" destOrd="0" presId="urn:microsoft.com/office/officeart/2005/8/layout/orgChart1"/>
    <dgm:cxn modelId="{E4AEF840-BC2D-46D8-B2C9-B12D827F352A}" type="presParOf" srcId="{0BE7E65F-8D83-4A69-9842-3260DFF1D1F5}" destId="{76D3CFC1-C907-40EA-8270-97F017F3C8DA}" srcOrd="0" destOrd="0" presId="urn:microsoft.com/office/officeart/2005/8/layout/orgChart1"/>
    <dgm:cxn modelId="{B38E1BAF-4DCA-49FE-8DFD-AF1742515AB0}" type="presParOf" srcId="{0BE7E65F-8D83-4A69-9842-3260DFF1D1F5}" destId="{C18070D3-4F7B-4C27-BE0B-5EBD176AAFC6}" srcOrd="1" destOrd="0" presId="urn:microsoft.com/office/officeart/2005/8/layout/orgChart1"/>
    <dgm:cxn modelId="{1DDBC9F4-285C-49BD-9F3B-AD62A021EB77}" type="presParOf" srcId="{B6C82DFF-48F1-455B-88C7-2EFBD0DDEADD}" destId="{35F9A37B-B521-4BB0-9EA7-C5A26828B3AE}" srcOrd="1" destOrd="0" presId="urn:microsoft.com/office/officeart/2005/8/layout/orgChart1"/>
    <dgm:cxn modelId="{F6291710-36F6-4ED7-8B85-854BE5AF0C1B}" type="presParOf" srcId="{B6C82DFF-48F1-455B-88C7-2EFBD0DDEADD}" destId="{CACF16D4-CDC1-4CCF-AC50-881B20203B1D}" srcOrd="2" destOrd="0" presId="urn:microsoft.com/office/officeart/2005/8/layout/orgChart1"/>
    <dgm:cxn modelId="{B15F2157-8FC5-4933-A565-6E5DF3C0D6C8}" type="presParOf" srcId="{01A890DB-5F79-43C1-B711-7CDDF72C3E82}" destId="{DF09C3AB-595E-4B3F-9D58-299E10228A81}" srcOrd="2" destOrd="0" presId="urn:microsoft.com/office/officeart/2005/8/layout/orgChart1"/>
    <dgm:cxn modelId="{EA76BD5F-909A-48CC-A37D-25EDEA37D93D}" type="presParOf" srcId="{8EF7C7FE-3D92-4F8D-9077-1B91A775E388}" destId="{55D1AB27-2440-4B5A-AEF5-A2686271582F}" srcOrd="4" destOrd="0" presId="urn:microsoft.com/office/officeart/2005/8/layout/orgChart1"/>
    <dgm:cxn modelId="{3207BE18-99B9-49DE-890E-CCC0544672B7}" type="presParOf" srcId="{8EF7C7FE-3D92-4F8D-9077-1B91A775E388}" destId="{A3171927-A1EC-4BD8-A341-65818161AA80}" srcOrd="5" destOrd="0" presId="urn:microsoft.com/office/officeart/2005/8/layout/orgChart1"/>
    <dgm:cxn modelId="{1C6D1F1A-241A-408A-8E08-BD06FC777BDD}" type="presParOf" srcId="{A3171927-A1EC-4BD8-A341-65818161AA80}" destId="{732782FF-C356-40EF-8A19-B092E29E3AF8}" srcOrd="0" destOrd="0" presId="urn:microsoft.com/office/officeart/2005/8/layout/orgChart1"/>
    <dgm:cxn modelId="{65538DF4-325E-49B1-AD15-5C4D1F8C3C9D}" type="presParOf" srcId="{732782FF-C356-40EF-8A19-B092E29E3AF8}" destId="{04BACC40-36FE-4356-8FE5-E05547F1CC17}" srcOrd="0" destOrd="0" presId="urn:microsoft.com/office/officeart/2005/8/layout/orgChart1"/>
    <dgm:cxn modelId="{7B34B183-2622-4C32-9155-D71E729BA88D}" type="presParOf" srcId="{732782FF-C356-40EF-8A19-B092E29E3AF8}" destId="{2A37AD61-312F-4FCB-B50F-0CD409310249}" srcOrd="1" destOrd="0" presId="urn:microsoft.com/office/officeart/2005/8/layout/orgChart1"/>
    <dgm:cxn modelId="{297B1D54-274A-4472-B0EC-90F2D1A8080B}" type="presParOf" srcId="{A3171927-A1EC-4BD8-A341-65818161AA80}" destId="{10C49008-2B5F-4225-A50E-661481444FDA}" srcOrd="1" destOrd="0" presId="urn:microsoft.com/office/officeart/2005/8/layout/orgChart1"/>
    <dgm:cxn modelId="{3A07A820-FAA6-4721-9849-106AB3143142}" type="presParOf" srcId="{10C49008-2B5F-4225-A50E-661481444FDA}" destId="{5054DAED-58C1-49D3-B528-43147CA00B5B}" srcOrd="0" destOrd="0" presId="urn:microsoft.com/office/officeart/2005/8/layout/orgChart1"/>
    <dgm:cxn modelId="{B8FB22B8-C540-4283-80DB-3AF3A83D6015}" type="presParOf" srcId="{10C49008-2B5F-4225-A50E-661481444FDA}" destId="{8014DA92-B88F-474B-83A9-F3733C9EA393}" srcOrd="1" destOrd="0" presId="urn:microsoft.com/office/officeart/2005/8/layout/orgChart1"/>
    <dgm:cxn modelId="{E93CD37D-E250-4D5F-AD3E-6E52E03A86B1}" type="presParOf" srcId="{8014DA92-B88F-474B-83A9-F3733C9EA393}" destId="{4EB731C1-AAD8-4AD3-864B-190DD18617AB}" srcOrd="0" destOrd="0" presId="urn:microsoft.com/office/officeart/2005/8/layout/orgChart1"/>
    <dgm:cxn modelId="{E36D1AA9-49B3-489E-95FB-5DC99B79DB0A}" type="presParOf" srcId="{4EB731C1-AAD8-4AD3-864B-190DD18617AB}" destId="{615C03B6-E584-4E26-BD96-7B2922426DFF}" srcOrd="0" destOrd="0" presId="urn:microsoft.com/office/officeart/2005/8/layout/orgChart1"/>
    <dgm:cxn modelId="{E6129498-E318-48CA-B469-E13BE419C5E4}" type="presParOf" srcId="{4EB731C1-AAD8-4AD3-864B-190DD18617AB}" destId="{66C1B84E-F630-4E11-A682-76EE6F33E094}" srcOrd="1" destOrd="0" presId="urn:microsoft.com/office/officeart/2005/8/layout/orgChart1"/>
    <dgm:cxn modelId="{4A9F9C5B-E995-4CBF-B6BD-8A67FD77997B}" type="presParOf" srcId="{8014DA92-B88F-474B-83A9-F3733C9EA393}" destId="{D53AE2E3-4CB2-493A-A394-19A24E4AA5C1}" srcOrd="1" destOrd="0" presId="urn:microsoft.com/office/officeart/2005/8/layout/orgChart1"/>
    <dgm:cxn modelId="{091BDFEB-CC57-4AC3-8CD7-52E2B959CA07}" type="presParOf" srcId="{8014DA92-B88F-474B-83A9-F3733C9EA393}" destId="{6D0F1D19-93E1-4EB6-A5B3-5AA5113D4050}" srcOrd="2" destOrd="0" presId="urn:microsoft.com/office/officeart/2005/8/layout/orgChart1"/>
    <dgm:cxn modelId="{497A3B44-D514-43E6-BD6C-E9DFBF998A60}" type="presParOf" srcId="{10C49008-2B5F-4225-A50E-661481444FDA}" destId="{D474D6BE-0ECB-4124-8AE9-EDE2B3B7399C}" srcOrd="2" destOrd="0" presId="urn:microsoft.com/office/officeart/2005/8/layout/orgChart1"/>
    <dgm:cxn modelId="{E8A5436A-028E-4FF2-962B-CF934C700C39}" type="presParOf" srcId="{10C49008-2B5F-4225-A50E-661481444FDA}" destId="{2234CED5-BCF2-47FA-AD4B-FE0EB210C975}" srcOrd="3" destOrd="0" presId="urn:microsoft.com/office/officeart/2005/8/layout/orgChart1"/>
    <dgm:cxn modelId="{B00B0399-7A82-4ECD-884C-F7E474A56FE4}" type="presParOf" srcId="{2234CED5-BCF2-47FA-AD4B-FE0EB210C975}" destId="{8EFFCF00-38BA-4666-9188-BAEE21E35258}" srcOrd="0" destOrd="0" presId="urn:microsoft.com/office/officeart/2005/8/layout/orgChart1"/>
    <dgm:cxn modelId="{3DDEF885-2A89-48B0-A7FB-796258534688}" type="presParOf" srcId="{8EFFCF00-38BA-4666-9188-BAEE21E35258}" destId="{02DF4277-6720-4FCF-B98D-A5DC5882F6A1}" srcOrd="0" destOrd="0" presId="urn:microsoft.com/office/officeart/2005/8/layout/orgChart1"/>
    <dgm:cxn modelId="{B789F5EF-E8FE-422E-B83A-1C5BF03C69E3}" type="presParOf" srcId="{8EFFCF00-38BA-4666-9188-BAEE21E35258}" destId="{58747641-2C36-4219-9720-B931C6DA6A84}" srcOrd="1" destOrd="0" presId="urn:microsoft.com/office/officeart/2005/8/layout/orgChart1"/>
    <dgm:cxn modelId="{BD96FC8D-906D-4A4B-9D7C-BBD47C701425}" type="presParOf" srcId="{2234CED5-BCF2-47FA-AD4B-FE0EB210C975}" destId="{B501BF43-AEFE-46C7-B2FB-EA3F6D1C0C90}" srcOrd="1" destOrd="0" presId="urn:microsoft.com/office/officeart/2005/8/layout/orgChart1"/>
    <dgm:cxn modelId="{5ECFDC1D-4B26-4036-BADE-096A0E4FAC3D}" type="presParOf" srcId="{2234CED5-BCF2-47FA-AD4B-FE0EB210C975}" destId="{C18AA2AA-8831-4497-B635-FE128A4164A6}" srcOrd="2" destOrd="0" presId="urn:microsoft.com/office/officeart/2005/8/layout/orgChart1"/>
    <dgm:cxn modelId="{9E694832-05F3-4B0B-B934-A1E596709613}" type="presParOf" srcId="{10C49008-2B5F-4225-A50E-661481444FDA}" destId="{32BC9ABE-6930-4A2B-8C9C-9F23D8038668}" srcOrd="4" destOrd="0" presId="urn:microsoft.com/office/officeart/2005/8/layout/orgChart1"/>
    <dgm:cxn modelId="{B582160F-4CD2-4CD9-9678-CDB99F23FB74}" type="presParOf" srcId="{10C49008-2B5F-4225-A50E-661481444FDA}" destId="{41DD154A-EB6D-4A07-9F2C-FA754545C1B5}" srcOrd="5" destOrd="0" presId="urn:microsoft.com/office/officeart/2005/8/layout/orgChart1"/>
    <dgm:cxn modelId="{43157022-6832-4AE8-AEEF-9D7018622E95}" type="presParOf" srcId="{41DD154A-EB6D-4A07-9F2C-FA754545C1B5}" destId="{A7842F86-621C-4656-B954-37E6C6DDD57A}" srcOrd="0" destOrd="0" presId="urn:microsoft.com/office/officeart/2005/8/layout/orgChart1"/>
    <dgm:cxn modelId="{D1E23782-5884-4F2F-AC72-68FAAC433909}" type="presParOf" srcId="{A7842F86-621C-4656-B954-37E6C6DDD57A}" destId="{CD52B924-EF1C-4ED1-B124-B6455F6CCF98}" srcOrd="0" destOrd="0" presId="urn:microsoft.com/office/officeart/2005/8/layout/orgChart1"/>
    <dgm:cxn modelId="{0CD3B34C-0611-4F57-BC08-3CF89DE6020B}" type="presParOf" srcId="{A7842F86-621C-4656-B954-37E6C6DDD57A}" destId="{02406B05-962E-4A73-8050-E759848BFF34}" srcOrd="1" destOrd="0" presId="urn:microsoft.com/office/officeart/2005/8/layout/orgChart1"/>
    <dgm:cxn modelId="{F20338F1-FE9A-463F-AF6A-246A5C1E7CCA}" type="presParOf" srcId="{41DD154A-EB6D-4A07-9F2C-FA754545C1B5}" destId="{FD103027-91F4-4470-A12A-F4690CA98AD0}" srcOrd="1" destOrd="0" presId="urn:microsoft.com/office/officeart/2005/8/layout/orgChart1"/>
    <dgm:cxn modelId="{8FD759C0-B62F-45D8-9528-AD8963079E96}" type="presParOf" srcId="{41DD154A-EB6D-4A07-9F2C-FA754545C1B5}" destId="{84F98681-23A1-496E-B9EF-DE7DE401F6DC}" srcOrd="2" destOrd="0" presId="urn:microsoft.com/office/officeart/2005/8/layout/orgChart1"/>
    <dgm:cxn modelId="{C8A5069D-87A0-40B2-8105-C37A07AA379D}" type="presParOf" srcId="{10C49008-2B5F-4225-A50E-661481444FDA}" destId="{560C58DE-3E44-4C57-8C57-99AB9BBC71E1}" srcOrd="6" destOrd="0" presId="urn:microsoft.com/office/officeart/2005/8/layout/orgChart1"/>
    <dgm:cxn modelId="{4614B76A-BC35-4E8C-AB93-C4BE40EEB1F7}" type="presParOf" srcId="{10C49008-2B5F-4225-A50E-661481444FDA}" destId="{59EDC8F0-DB4B-43BB-9C25-410E96774B18}" srcOrd="7" destOrd="0" presId="urn:microsoft.com/office/officeart/2005/8/layout/orgChart1"/>
    <dgm:cxn modelId="{048E9D57-9468-43E2-BA5D-15ED353B7A49}" type="presParOf" srcId="{59EDC8F0-DB4B-43BB-9C25-410E96774B18}" destId="{DC99F27A-8342-4086-9011-4FAF7FFB24CD}" srcOrd="0" destOrd="0" presId="urn:microsoft.com/office/officeart/2005/8/layout/orgChart1"/>
    <dgm:cxn modelId="{5561138C-A36E-4BD3-BB2A-8DB3FAC7AB33}" type="presParOf" srcId="{DC99F27A-8342-4086-9011-4FAF7FFB24CD}" destId="{2CF92239-CCD3-462B-8FE2-BDFC581ED7D1}" srcOrd="0" destOrd="0" presId="urn:microsoft.com/office/officeart/2005/8/layout/orgChart1"/>
    <dgm:cxn modelId="{3FCFDBA3-0901-47ED-BB72-FED7CFD053DE}" type="presParOf" srcId="{DC99F27A-8342-4086-9011-4FAF7FFB24CD}" destId="{3385E47B-824B-48EE-9660-88C6C18E5A74}" srcOrd="1" destOrd="0" presId="urn:microsoft.com/office/officeart/2005/8/layout/orgChart1"/>
    <dgm:cxn modelId="{CC11592B-83B2-4CB1-B303-C25C7D5844AC}" type="presParOf" srcId="{59EDC8F0-DB4B-43BB-9C25-410E96774B18}" destId="{42B080B4-7BFF-4232-9535-C2F6D8F933F6}" srcOrd="1" destOrd="0" presId="urn:microsoft.com/office/officeart/2005/8/layout/orgChart1"/>
    <dgm:cxn modelId="{763B3D9A-C2AB-4DC0-8C42-A822CB6B0E50}" type="presParOf" srcId="{59EDC8F0-DB4B-43BB-9C25-410E96774B18}" destId="{EFEC69EF-EBFC-40B6-9C6E-BAF198B3C601}" srcOrd="2" destOrd="0" presId="urn:microsoft.com/office/officeart/2005/8/layout/orgChart1"/>
    <dgm:cxn modelId="{FB780E83-C35A-4276-BCB1-104C3D675F9B}" type="presParOf" srcId="{A3171927-A1EC-4BD8-A341-65818161AA80}" destId="{998680E4-1E74-4030-BBCF-C3DA506B508E}" srcOrd="2" destOrd="0" presId="urn:microsoft.com/office/officeart/2005/8/layout/orgChart1"/>
    <dgm:cxn modelId="{01FB1D65-BDB5-4113-82A0-CE4E85A565F7}" type="presParOf" srcId="{8EF7C7FE-3D92-4F8D-9077-1B91A775E388}" destId="{617E6E11-5432-4B76-BCEC-93DF8A09D3A1}" srcOrd="6" destOrd="0" presId="urn:microsoft.com/office/officeart/2005/8/layout/orgChart1"/>
    <dgm:cxn modelId="{649427D1-DCE4-457F-BCF9-2A51A889B170}" type="presParOf" srcId="{8EF7C7FE-3D92-4F8D-9077-1B91A775E388}" destId="{27AC5ED1-E9C0-4B23-B659-C2C64E7197A6}" srcOrd="7" destOrd="0" presId="urn:microsoft.com/office/officeart/2005/8/layout/orgChart1"/>
    <dgm:cxn modelId="{D285DDD8-D80E-4D44-A730-362FE2B698E1}" type="presParOf" srcId="{27AC5ED1-E9C0-4B23-B659-C2C64E7197A6}" destId="{0FA2C044-C400-466D-84CB-B58D8C41116F}" srcOrd="0" destOrd="0" presId="urn:microsoft.com/office/officeart/2005/8/layout/orgChart1"/>
    <dgm:cxn modelId="{09814CD0-EEE6-47A3-9132-4F33E2C3998C}" type="presParOf" srcId="{0FA2C044-C400-466D-84CB-B58D8C41116F}" destId="{E4ACB981-A208-4D6C-95FE-07E9121A7D98}" srcOrd="0" destOrd="0" presId="urn:microsoft.com/office/officeart/2005/8/layout/orgChart1"/>
    <dgm:cxn modelId="{F174CEC0-FD66-4036-8F0C-C9A9408A99E3}" type="presParOf" srcId="{0FA2C044-C400-466D-84CB-B58D8C41116F}" destId="{D39C95BE-74AD-4DF0-8431-2123FD43D352}" srcOrd="1" destOrd="0" presId="urn:microsoft.com/office/officeart/2005/8/layout/orgChart1"/>
    <dgm:cxn modelId="{D3CEA65A-52AA-4669-9513-8B4203149658}" type="presParOf" srcId="{27AC5ED1-E9C0-4B23-B659-C2C64E7197A6}" destId="{065AC46B-883B-4B2A-A930-BC88B449FA84}" srcOrd="1" destOrd="0" presId="urn:microsoft.com/office/officeart/2005/8/layout/orgChart1"/>
    <dgm:cxn modelId="{FAAD0989-5D58-4E7F-ADAA-13C4CC8512F6}" type="presParOf" srcId="{065AC46B-883B-4B2A-A930-BC88B449FA84}" destId="{475C751D-2B2E-459D-80A4-92BD855403D1}" srcOrd="0" destOrd="0" presId="urn:microsoft.com/office/officeart/2005/8/layout/orgChart1"/>
    <dgm:cxn modelId="{6441E7D0-AA41-4D13-A9D0-972110A74F95}" type="presParOf" srcId="{065AC46B-883B-4B2A-A930-BC88B449FA84}" destId="{8863970A-970B-4619-AB6F-7F0B9D22F17C}" srcOrd="1" destOrd="0" presId="urn:microsoft.com/office/officeart/2005/8/layout/orgChart1"/>
    <dgm:cxn modelId="{496ED391-A33F-4674-9FBA-7EDF12D47499}" type="presParOf" srcId="{8863970A-970B-4619-AB6F-7F0B9D22F17C}" destId="{476D4AD6-372D-4312-BE48-3BF378B34961}" srcOrd="0" destOrd="0" presId="urn:microsoft.com/office/officeart/2005/8/layout/orgChart1"/>
    <dgm:cxn modelId="{00743ADC-B9C3-4651-9E8F-7284243E9251}" type="presParOf" srcId="{476D4AD6-372D-4312-BE48-3BF378B34961}" destId="{0F87A4AE-FF51-4D7D-B4AD-3C9E3A5ECE8A}" srcOrd="0" destOrd="0" presId="urn:microsoft.com/office/officeart/2005/8/layout/orgChart1"/>
    <dgm:cxn modelId="{D0A3C44A-85A1-4E76-87FA-ABDFC2E98888}" type="presParOf" srcId="{476D4AD6-372D-4312-BE48-3BF378B34961}" destId="{D62BD8FC-4890-4B41-A59E-EC9590188A20}" srcOrd="1" destOrd="0" presId="urn:microsoft.com/office/officeart/2005/8/layout/orgChart1"/>
    <dgm:cxn modelId="{85AC4CB5-C908-4E15-9FBC-AE6B09516E8C}" type="presParOf" srcId="{8863970A-970B-4619-AB6F-7F0B9D22F17C}" destId="{70CC2531-BFC2-4D69-84ED-AF1B24FAD537}" srcOrd="1" destOrd="0" presId="urn:microsoft.com/office/officeart/2005/8/layout/orgChart1"/>
    <dgm:cxn modelId="{429B1FE8-F9C4-4C16-A8FD-8C662B8C6E02}" type="presParOf" srcId="{8863970A-970B-4619-AB6F-7F0B9D22F17C}" destId="{CC42AD90-24C9-4206-96A9-8A7650DC7C8E}" srcOrd="2" destOrd="0" presId="urn:microsoft.com/office/officeart/2005/8/layout/orgChart1"/>
    <dgm:cxn modelId="{8D050F76-0F4F-4511-A8A2-CB2E785D6228}" type="presParOf" srcId="{065AC46B-883B-4B2A-A930-BC88B449FA84}" destId="{68A43CF1-51D3-463D-A2D0-6EDBA47409B9}" srcOrd="2" destOrd="0" presId="urn:microsoft.com/office/officeart/2005/8/layout/orgChart1"/>
    <dgm:cxn modelId="{9791BFB7-66F4-4158-A816-B7FA3D9B5621}" type="presParOf" srcId="{065AC46B-883B-4B2A-A930-BC88B449FA84}" destId="{EE15C358-B687-41A4-B4C0-2945CBC3DF90}" srcOrd="3" destOrd="0" presId="urn:microsoft.com/office/officeart/2005/8/layout/orgChart1"/>
    <dgm:cxn modelId="{E40F9899-0D70-4542-8889-610F642A9C09}" type="presParOf" srcId="{EE15C358-B687-41A4-B4C0-2945CBC3DF90}" destId="{CB76AC8B-13C9-4009-AB71-0182589821D1}" srcOrd="0" destOrd="0" presId="urn:microsoft.com/office/officeart/2005/8/layout/orgChart1"/>
    <dgm:cxn modelId="{6AA610CD-682A-40F3-BCEA-0DC1ED70958E}" type="presParOf" srcId="{CB76AC8B-13C9-4009-AB71-0182589821D1}" destId="{B1AB3F24-37F9-4C2D-AC20-10D68767D7E8}" srcOrd="0" destOrd="0" presId="urn:microsoft.com/office/officeart/2005/8/layout/orgChart1"/>
    <dgm:cxn modelId="{0A79B1C9-00C0-443E-A438-CB5B4DD6D12A}" type="presParOf" srcId="{CB76AC8B-13C9-4009-AB71-0182589821D1}" destId="{38394F3C-1BE6-4BAF-B5F2-3A8598EAE630}" srcOrd="1" destOrd="0" presId="urn:microsoft.com/office/officeart/2005/8/layout/orgChart1"/>
    <dgm:cxn modelId="{66D686FB-2A92-4CA8-8FE7-2E33BDACCC4B}" type="presParOf" srcId="{EE15C358-B687-41A4-B4C0-2945CBC3DF90}" destId="{6F4DBA60-EA2A-4C63-971E-30EF94496ECA}" srcOrd="1" destOrd="0" presId="urn:microsoft.com/office/officeart/2005/8/layout/orgChart1"/>
    <dgm:cxn modelId="{EFCA6F2C-C1A3-40A2-8A45-5FB4F85BEA97}" type="presParOf" srcId="{EE15C358-B687-41A4-B4C0-2945CBC3DF90}" destId="{82A0CF82-C64F-4047-8520-E6FFB5D18539}" srcOrd="2" destOrd="0" presId="urn:microsoft.com/office/officeart/2005/8/layout/orgChart1"/>
    <dgm:cxn modelId="{3B168314-54FA-4A66-A02C-535F565928AE}" type="presParOf" srcId="{27AC5ED1-E9C0-4B23-B659-C2C64E7197A6}" destId="{56C8AD2C-DB38-4B0B-8CC3-895E988FD436}" srcOrd="2" destOrd="0" presId="urn:microsoft.com/office/officeart/2005/8/layout/orgChart1"/>
    <dgm:cxn modelId="{1CD4ED62-6C8B-4B1C-B558-B30249797184}" type="presParOf" srcId="{29B2A138-B1C7-46BD-86A8-A0BC7029A005}" destId="{76EAD1EE-5A32-41A1-8AC0-D9410AD396F3}" srcOrd="2" destOrd="0" presId="urn:microsoft.com/office/officeart/2005/8/layout/orgChart1"/>
    <dgm:cxn modelId="{D6BE27D4-3906-4D77-A4EA-9C95AD463177}" type="presParOf" srcId="{0CE297EC-E301-4CC8-A5B0-2088E4A65EC8}" destId="{B2426D9F-D3A5-41D8-8B36-BABF65BFCE52}" srcOrd="2" destOrd="0" presId="urn:microsoft.com/office/officeart/2005/8/layout/orgChart1"/>
    <dgm:cxn modelId="{58294469-4869-419F-8014-D5851AA89155}" type="presParOf" srcId="{0CE297EC-E301-4CC8-A5B0-2088E4A65EC8}" destId="{61A2AFAF-BD48-48D1-A924-178A68E79828}" srcOrd="3" destOrd="0" presId="urn:microsoft.com/office/officeart/2005/8/layout/orgChart1"/>
    <dgm:cxn modelId="{DCFABE0E-4F08-401C-A539-401854E58FBC}" type="presParOf" srcId="{61A2AFAF-BD48-48D1-A924-178A68E79828}" destId="{C531CE2C-8CA6-45FD-8013-93B8689D30FF}" srcOrd="0" destOrd="0" presId="urn:microsoft.com/office/officeart/2005/8/layout/orgChart1"/>
    <dgm:cxn modelId="{0D94A54A-C9C4-4E74-A2DB-4BCE3794AA79}" type="presParOf" srcId="{C531CE2C-8CA6-45FD-8013-93B8689D30FF}" destId="{845D3ACE-5835-448B-BB56-D649D03F2EFC}" srcOrd="0" destOrd="0" presId="urn:microsoft.com/office/officeart/2005/8/layout/orgChart1"/>
    <dgm:cxn modelId="{C2C60264-B75C-45E5-8F6C-E1F3565DF53C}" type="presParOf" srcId="{C531CE2C-8CA6-45FD-8013-93B8689D30FF}" destId="{EA98266A-943C-4626-A02F-E4B897E3588D}" srcOrd="1" destOrd="0" presId="urn:microsoft.com/office/officeart/2005/8/layout/orgChart1"/>
    <dgm:cxn modelId="{AEFA9A7B-E2D7-48E4-B40B-C6F2A3990A8B}" type="presParOf" srcId="{61A2AFAF-BD48-48D1-A924-178A68E79828}" destId="{2CBDD5D8-33E6-49C4-9C0D-955378B3AB6B}" srcOrd="1" destOrd="0" presId="urn:microsoft.com/office/officeart/2005/8/layout/orgChart1"/>
    <dgm:cxn modelId="{5E73AEE7-852B-400E-9027-4F7BA486E44D}" type="presParOf" srcId="{2CBDD5D8-33E6-49C4-9C0D-955378B3AB6B}" destId="{AB87E8E3-1E6D-4512-AFCD-63678053DB13}" srcOrd="0" destOrd="0" presId="urn:microsoft.com/office/officeart/2005/8/layout/orgChart1"/>
    <dgm:cxn modelId="{2F3411FB-02D5-415C-8613-1AEE70A037FE}" type="presParOf" srcId="{2CBDD5D8-33E6-49C4-9C0D-955378B3AB6B}" destId="{AC258E29-C1AA-4E7E-A6D5-A1C4F9D29838}" srcOrd="1" destOrd="0" presId="urn:microsoft.com/office/officeart/2005/8/layout/orgChart1"/>
    <dgm:cxn modelId="{3EA153F5-EDA6-4482-A4E8-087BC07247A2}" type="presParOf" srcId="{AC258E29-C1AA-4E7E-A6D5-A1C4F9D29838}" destId="{98F5F0DD-F37F-459B-85F0-E56983D4EEF9}" srcOrd="0" destOrd="0" presId="urn:microsoft.com/office/officeart/2005/8/layout/orgChart1"/>
    <dgm:cxn modelId="{89E4897A-FBDE-4EE9-BE35-FDF5659EED4C}" type="presParOf" srcId="{98F5F0DD-F37F-459B-85F0-E56983D4EEF9}" destId="{EAA41F1E-40D1-44DB-BFF7-855321863C90}" srcOrd="0" destOrd="0" presId="urn:microsoft.com/office/officeart/2005/8/layout/orgChart1"/>
    <dgm:cxn modelId="{4EE804F3-7A7E-4AB8-B7AB-ECB30B3F590D}" type="presParOf" srcId="{98F5F0DD-F37F-459B-85F0-E56983D4EEF9}" destId="{1676BC9E-7874-436A-B366-EECA2FE855F6}" srcOrd="1" destOrd="0" presId="urn:microsoft.com/office/officeart/2005/8/layout/orgChart1"/>
    <dgm:cxn modelId="{190FFD62-A768-4C70-AD84-BA9FAC0861EA}" type="presParOf" srcId="{AC258E29-C1AA-4E7E-A6D5-A1C4F9D29838}" destId="{12F3B7DE-449C-4817-8AA3-BB562F06A433}" srcOrd="1" destOrd="0" presId="urn:microsoft.com/office/officeart/2005/8/layout/orgChart1"/>
    <dgm:cxn modelId="{54846051-C586-41F8-A460-2E4C43E9A661}" type="presParOf" srcId="{12F3B7DE-449C-4817-8AA3-BB562F06A433}" destId="{ED0A21A1-0C2B-4F96-AA61-EE4065F8A102}" srcOrd="0" destOrd="0" presId="urn:microsoft.com/office/officeart/2005/8/layout/orgChart1"/>
    <dgm:cxn modelId="{53B2D07A-2FB9-4A3C-BF0D-E23469C6C141}" type="presParOf" srcId="{12F3B7DE-449C-4817-8AA3-BB562F06A433}" destId="{024E55E6-C697-4EFD-9C4E-BC6D72664F42}" srcOrd="1" destOrd="0" presId="urn:microsoft.com/office/officeart/2005/8/layout/orgChart1"/>
    <dgm:cxn modelId="{BD838D6A-99BA-4A14-9488-141C2BAEE8BA}" type="presParOf" srcId="{024E55E6-C697-4EFD-9C4E-BC6D72664F42}" destId="{CD11C6A9-59E6-4689-B628-50D11B06C740}" srcOrd="0" destOrd="0" presId="urn:microsoft.com/office/officeart/2005/8/layout/orgChart1"/>
    <dgm:cxn modelId="{25B15018-CA3C-46E4-A658-E30869976504}" type="presParOf" srcId="{CD11C6A9-59E6-4689-B628-50D11B06C740}" destId="{8852A182-FA8A-4CEA-9090-A91C0FE8DE0B}" srcOrd="0" destOrd="0" presId="urn:microsoft.com/office/officeart/2005/8/layout/orgChart1"/>
    <dgm:cxn modelId="{1B3C20AD-E80B-44BA-821F-8042E8D8229C}" type="presParOf" srcId="{CD11C6A9-59E6-4689-B628-50D11B06C740}" destId="{934F23C2-398F-4501-B149-FF0E28F6B517}" srcOrd="1" destOrd="0" presId="urn:microsoft.com/office/officeart/2005/8/layout/orgChart1"/>
    <dgm:cxn modelId="{65B3404C-C0EF-4386-969F-4AFAA8325091}" type="presParOf" srcId="{024E55E6-C697-4EFD-9C4E-BC6D72664F42}" destId="{797869E0-9149-41E8-9BF1-BBAE3EA9B9E3}" srcOrd="1" destOrd="0" presId="urn:microsoft.com/office/officeart/2005/8/layout/orgChart1"/>
    <dgm:cxn modelId="{4E6EB2D0-F7D5-4EF3-AA13-5A8842276A48}" type="presParOf" srcId="{024E55E6-C697-4EFD-9C4E-BC6D72664F42}" destId="{CC7C51F0-D163-4363-865E-7AC82047C7ED}" srcOrd="2" destOrd="0" presId="urn:microsoft.com/office/officeart/2005/8/layout/orgChart1"/>
    <dgm:cxn modelId="{EBD67480-7ECF-4848-A36C-F349024AC218}" type="presParOf" srcId="{12F3B7DE-449C-4817-8AA3-BB562F06A433}" destId="{DEE58B7A-515F-4EE5-A45B-68ACBF080BC1}" srcOrd="2" destOrd="0" presId="urn:microsoft.com/office/officeart/2005/8/layout/orgChart1"/>
    <dgm:cxn modelId="{027E0682-5841-41F3-AE46-5E1392225116}" type="presParOf" srcId="{12F3B7DE-449C-4817-8AA3-BB562F06A433}" destId="{66CC084D-132D-45FB-ADDB-662838B070AB}" srcOrd="3" destOrd="0" presId="urn:microsoft.com/office/officeart/2005/8/layout/orgChart1"/>
    <dgm:cxn modelId="{6296400D-A394-4623-98F1-9A67AB3B0DCE}" type="presParOf" srcId="{66CC084D-132D-45FB-ADDB-662838B070AB}" destId="{372BEFAC-DDDA-40F2-90F1-81E14571BE18}" srcOrd="0" destOrd="0" presId="urn:microsoft.com/office/officeart/2005/8/layout/orgChart1"/>
    <dgm:cxn modelId="{B9A9F746-F5FD-4B93-B422-519639847A16}" type="presParOf" srcId="{372BEFAC-DDDA-40F2-90F1-81E14571BE18}" destId="{B688826E-6A56-4AA2-B914-4268D65EB4FD}" srcOrd="0" destOrd="0" presId="urn:microsoft.com/office/officeart/2005/8/layout/orgChart1"/>
    <dgm:cxn modelId="{580FABA9-515D-4D55-A93E-35309614F12B}" type="presParOf" srcId="{372BEFAC-DDDA-40F2-90F1-81E14571BE18}" destId="{DDA861C2-2F8A-4C28-962A-7BF1DABF1523}" srcOrd="1" destOrd="0" presId="urn:microsoft.com/office/officeart/2005/8/layout/orgChart1"/>
    <dgm:cxn modelId="{27770B44-F2FB-456B-A026-D535916F8A27}" type="presParOf" srcId="{66CC084D-132D-45FB-ADDB-662838B070AB}" destId="{09EBBAAB-DCBE-4648-8560-7E9AC9C5ED3D}" srcOrd="1" destOrd="0" presId="urn:microsoft.com/office/officeart/2005/8/layout/orgChart1"/>
    <dgm:cxn modelId="{22BC5687-BF8A-4BAB-B69F-6359740532D0}" type="presParOf" srcId="{66CC084D-132D-45FB-ADDB-662838B070AB}" destId="{A9F01D83-FFE8-4AE8-822C-FB6E94ABC89F}" srcOrd="2" destOrd="0" presId="urn:microsoft.com/office/officeart/2005/8/layout/orgChart1"/>
    <dgm:cxn modelId="{2A10461F-B3CD-444F-AA5C-04BC6354F26F}" type="presParOf" srcId="{12F3B7DE-449C-4817-8AA3-BB562F06A433}" destId="{4EDFD57E-ABDD-441C-B21B-9947AC8FBF03}" srcOrd="4" destOrd="0" presId="urn:microsoft.com/office/officeart/2005/8/layout/orgChart1"/>
    <dgm:cxn modelId="{52E69AEE-871C-48FB-9EEC-BDE7872C86CC}" type="presParOf" srcId="{12F3B7DE-449C-4817-8AA3-BB562F06A433}" destId="{3B48C387-4042-4E2B-8877-8EC68FF383C1}" srcOrd="5" destOrd="0" presId="urn:microsoft.com/office/officeart/2005/8/layout/orgChart1"/>
    <dgm:cxn modelId="{2339E400-7558-458B-B4B2-61CC6BE6AE10}" type="presParOf" srcId="{3B48C387-4042-4E2B-8877-8EC68FF383C1}" destId="{A55CFA3C-2E0C-4196-AFA7-F393234BFEFB}" srcOrd="0" destOrd="0" presId="urn:microsoft.com/office/officeart/2005/8/layout/orgChart1"/>
    <dgm:cxn modelId="{55A118D0-0B7B-4260-9D5C-6E8848B7F63D}" type="presParOf" srcId="{A55CFA3C-2E0C-4196-AFA7-F393234BFEFB}" destId="{D3248F36-499C-4860-B021-29F3A972CBCF}" srcOrd="0" destOrd="0" presId="urn:microsoft.com/office/officeart/2005/8/layout/orgChart1"/>
    <dgm:cxn modelId="{F1E2B90F-E945-419C-B208-D2ACD9461280}" type="presParOf" srcId="{A55CFA3C-2E0C-4196-AFA7-F393234BFEFB}" destId="{324079C8-AABE-492E-A213-E5668FF491F1}" srcOrd="1" destOrd="0" presId="urn:microsoft.com/office/officeart/2005/8/layout/orgChart1"/>
    <dgm:cxn modelId="{3967F7D5-78B5-42DD-9A84-D5A47B65797C}" type="presParOf" srcId="{3B48C387-4042-4E2B-8877-8EC68FF383C1}" destId="{109FDCD2-8219-430A-A438-DB174ACCD07E}" srcOrd="1" destOrd="0" presId="urn:microsoft.com/office/officeart/2005/8/layout/orgChart1"/>
    <dgm:cxn modelId="{47B9D0D4-BF59-4F92-94C2-B03D9B9CCFEF}" type="presParOf" srcId="{3B48C387-4042-4E2B-8877-8EC68FF383C1}" destId="{06F855F5-8BF8-43EF-BDD1-DECCB533640C}" srcOrd="2" destOrd="0" presId="urn:microsoft.com/office/officeart/2005/8/layout/orgChart1"/>
    <dgm:cxn modelId="{B9DAC994-EEC9-4A28-8F23-B6C94849861F}" type="presParOf" srcId="{12F3B7DE-449C-4817-8AA3-BB562F06A433}" destId="{9D5F509D-D2AA-4AE3-B3F1-1A91D1D413E7}" srcOrd="6" destOrd="0" presId="urn:microsoft.com/office/officeart/2005/8/layout/orgChart1"/>
    <dgm:cxn modelId="{CCE92D68-76DC-474D-875A-9FC16D46F8EA}" type="presParOf" srcId="{12F3B7DE-449C-4817-8AA3-BB562F06A433}" destId="{5E1B4010-71D4-47DF-89AF-117ED018F882}" srcOrd="7" destOrd="0" presId="urn:microsoft.com/office/officeart/2005/8/layout/orgChart1"/>
    <dgm:cxn modelId="{663B39D1-9550-4EE5-9905-095715D3FA58}" type="presParOf" srcId="{5E1B4010-71D4-47DF-89AF-117ED018F882}" destId="{E2F3B40F-9AD5-4E27-9E39-BBD61E3C0BDD}" srcOrd="0" destOrd="0" presId="urn:microsoft.com/office/officeart/2005/8/layout/orgChart1"/>
    <dgm:cxn modelId="{CA281037-12CD-4C4E-A9E6-3874DE60D0F8}" type="presParOf" srcId="{E2F3B40F-9AD5-4E27-9E39-BBD61E3C0BDD}" destId="{8A72CCE6-8E3C-4BC4-931E-D0B7D2D81BAE}" srcOrd="0" destOrd="0" presId="urn:microsoft.com/office/officeart/2005/8/layout/orgChart1"/>
    <dgm:cxn modelId="{1178C475-A8D3-4800-A489-1E561F82D18A}" type="presParOf" srcId="{E2F3B40F-9AD5-4E27-9E39-BBD61E3C0BDD}" destId="{C6136A42-38FE-46AF-91B5-9DE646D2621D}" srcOrd="1" destOrd="0" presId="urn:microsoft.com/office/officeart/2005/8/layout/orgChart1"/>
    <dgm:cxn modelId="{16D87E29-0B48-4D5D-A5F3-DC9F9DE89EE7}" type="presParOf" srcId="{5E1B4010-71D4-47DF-89AF-117ED018F882}" destId="{205A15D2-4AA4-4F19-8D65-FDFF951F0EC0}" srcOrd="1" destOrd="0" presId="urn:microsoft.com/office/officeart/2005/8/layout/orgChart1"/>
    <dgm:cxn modelId="{8304CCE8-4A15-4699-992B-501A0DA91B48}" type="presParOf" srcId="{5E1B4010-71D4-47DF-89AF-117ED018F882}" destId="{11710AE1-DF02-41B9-AFE4-5F17FE93C324}" srcOrd="2" destOrd="0" presId="urn:microsoft.com/office/officeart/2005/8/layout/orgChart1"/>
    <dgm:cxn modelId="{17D48B72-C694-468E-84CC-D51BFD2FA8BC}" type="presParOf" srcId="{AC258E29-C1AA-4E7E-A6D5-A1C4F9D29838}" destId="{F61E54D7-DB64-4F46-AECB-DC227EC6C498}" srcOrd="2" destOrd="0" presId="urn:microsoft.com/office/officeart/2005/8/layout/orgChart1"/>
    <dgm:cxn modelId="{3B11F10F-E2EF-4AFD-BCD6-CB1CB98C50C0}" type="presParOf" srcId="{2CBDD5D8-33E6-49C4-9C0D-955378B3AB6B}" destId="{79607B36-65A9-4B54-BD6B-567CE69A12DE}" srcOrd="2" destOrd="0" presId="urn:microsoft.com/office/officeart/2005/8/layout/orgChart1"/>
    <dgm:cxn modelId="{91EDEE96-E314-43B9-A9EE-D35E517076E9}" type="presParOf" srcId="{2CBDD5D8-33E6-49C4-9C0D-955378B3AB6B}" destId="{F97AD58D-1458-4CB5-9203-56CCE02664D4}" srcOrd="3" destOrd="0" presId="urn:microsoft.com/office/officeart/2005/8/layout/orgChart1"/>
    <dgm:cxn modelId="{BDB6087E-BECE-4DDD-B62D-56BEAF667C71}" type="presParOf" srcId="{F97AD58D-1458-4CB5-9203-56CCE02664D4}" destId="{2268338E-BCE8-4E10-B392-DE440E220505}" srcOrd="0" destOrd="0" presId="urn:microsoft.com/office/officeart/2005/8/layout/orgChart1"/>
    <dgm:cxn modelId="{FC7FB103-3584-4F8A-A60A-65F0DE025E97}" type="presParOf" srcId="{2268338E-BCE8-4E10-B392-DE440E220505}" destId="{D05D2E6D-3F5D-4994-91A0-0ED10A5BD1DD}" srcOrd="0" destOrd="0" presId="urn:microsoft.com/office/officeart/2005/8/layout/orgChart1"/>
    <dgm:cxn modelId="{733991EB-7834-4ACB-ACB4-054738A7C9CE}" type="presParOf" srcId="{2268338E-BCE8-4E10-B392-DE440E220505}" destId="{C6838E2C-0133-4ECF-A484-73A87CAF8578}" srcOrd="1" destOrd="0" presId="urn:microsoft.com/office/officeart/2005/8/layout/orgChart1"/>
    <dgm:cxn modelId="{82923694-55D4-43B6-A8C2-CBEE164DAAED}" type="presParOf" srcId="{F97AD58D-1458-4CB5-9203-56CCE02664D4}" destId="{03131400-CAF6-4BD3-BB1E-B7F4CB652BF7}" srcOrd="1" destOrd="0" presId="urn:microsoft.com/office/officeart/2005/8/layout/orgChart1"/>
    <dgm:cxn modelId="{819C27D7-6D66-41B1-93A0-79556C5D1911}" type="presParOf" srcId="{03131400-CAF6-4BD3-BB1E-B7F4CB652BF7}" destId="{D567A38E-9C43-404B-B14E-4255AF46FEDE}" srcOrd="0" destOrd="0" presId="urn:microsoft.com/office/officeart/2005/8/layout/orgChart1"/>
    <dgm:cxn modelId="{B13281EF-6FE9-46CB-A0D2-1CB21256848C}" type="presParOf" srcId="{03131400-CAF6-4BD3-BB1E-B7F4CB652BF7}" destId="{B9B12A0B-E4BB-467D-8F4A-CC396A769F1B}" srcOrd="1" destOrd="0" presId="urn:microsoft.com/office/officeart/2005/8/layout/orgChart1"/>
    <dgm:cxn modelId="{AD47E619-02D4-48B5-A153-26289CEB737F}" type="presParOf" srcId="{B9B12A0B-E4BB-467D-8F4A-CC396A769F1B}" destId="{47D87ECA-D739-4F48-95B2-00ECF5DB844F}" srcOrd="0" destOrd="0" presId="urn:microsoft.com/office/officeart/2005/8/layout/orgChart1"/>
    <dgm:cxn modelId="{DCC6B57A-14D5-424E-BE61-CC420FC1C007}" type="presParOf" srcId="{47D87ECA-D739-4F48-95B2-00ECF5DB844F}" destId="{D7923B54-BAD5-4084-ACFF-F3536FC0F36F}" srcOrd="0" destOrd="0" presId="urn:microsoft.com/office/officeart/2005/8/layout/orgChart1"/>
    <dgm:cxn modelId="{A6020432-513A-403E-945A-016E422E723D}" type="presParOf" srcId="{47D87ECA-D739-4F48-95B2-00ECF5DB844F}" destId="{668D45AA-BB5E-4E5E-B888-0BEF797D0D7C}" srcOrd="1" destOrd="0" presId="urn:microsoft.com/office/officeart/2005/8/layout/orgChart1"/>
    <dgm:cxn modelId="{1B97AA21-5940-41ED-AD74-C31FF9273455}" type="presParOf" srcId="{B9B12A0B-E4BB-467D-8F4A-CC396A769F1B}" destId="{F26BC2A5-BBA4-43AF-B23F-66263CCADB4D}" srcOrd="1" destOrd="0" presId="urn:microsoft.com/office/officeart/2005/8/layout/orgChart1"/>
    <dgm:cxn modelId="{2137E6AF-A901-4FB2-855E-361C872AFEA1}" type="presParOf" srcId="{B9B12A0B-E4BB-467D-8F4A-CC396A769F1B}" destId="{999A6259-474C-4C6F-964A-BBCD2F8AC34B}" srcOrd="2" destOrd="0" presId="urn:microsoft.com/office/officeart/2005/8/layout/orgChart1"/>
    <dgm:cxn modelId="{2F7F223E-3FB0-4836-9317-ABB0DBAF930A}" type="presParOf" srcId="{03131400-CAF6-4BD3-BB1E-B7F4CB652BF7}" destId="{03B49547-2FF4-4084-AAD8-0268B4C8DDCC}" srcOrd="2" destOrd="0" presId="urn:microsoft.com/office/officeart/2005/8/layout/orgChart1"/>
    <dgm:cxn modelId="{40FABCC9-52D8-40CE-A4EA-FEBA7DD48BE5}" type="presParOf" srcId="{03131400-CAF6-4BD3-BB1E-B7F4CB652BF7}" destId="{846118A6-CEE8-4A84-B8A3-EEF02638ECA1}" srcOrd="3" destOrd="0" presId="urn:microsoft.com/office/officeart/2005/8/layout/orgChart1"/>
    <dgm:cxn modelId="{D29DB20D-2A9B-4AF0-AD7A-2DC8EFECBA6A}" type="presParOf" srcId="{846118A6-CEE8-4A84-B8A3-EEF02638ECA1}" destId="{E5571093-CE5F-424C-B45B-3CC1CDCDD052}" srcOrd="0" destOrd="0" presId="urn:microsoft.com/office/officeart/2005/8/layout/orgChart1"/>
    <dgm:cxn modelId="{41406823-40F2-41E6-ACAB-33BEE087E5C7}" type="presParOf" srcId="{E5571093-CE5F-424C-B45B-3CC1CDCDD052}" destId="{BF2F3237-F263-4D0F-A929-B52A2ABE2B69}" srcOrd="0" destOrd="0" presId="urn:microsoft.com/office/officeart/2005/8/layout/orgChart1"/>
    <dgm:cxn modelId="{B57BB855-C54D-48AC-988D-2F73C7AA24DE}" type="presParOf" srcId="{E5571093-CE5F-424C-B45B-3CC1CDCDD052}" destId="{380C1840-F85D-46D0-BFFB-403341720A71}" srcOrd="1" destOrd="0" presId="urn:microsoft.com/office/officeart/2005/8/layout/orgChart1"/>
    <dgm:cxn modelId="{F7544F5A-2B4F-48FC-85FE-060275A3D892}" type="presParOf" srcId="{846118A6-CEE8-4A84-B8A3-EEF02638ECA1}" destId="{9EFBBCFF-34B9-4654-97C6-A81F566CD708}" srcOrd="1" destOrd="0" presId="urn:microsoft.com/office/officeart/2005/8/layout/orgChart1"/>
    <dgm:cxn modelId="{2ED12FF5-C49A-4F73-93FC-A0A3000C8FEC}" type="presParOf" srcId="{846118A6-CEE8-4A84-B8A3-EEF02638ECA1}" destId="{FE0C4776-B60C-4C29-B21F-1976E02CC518}" srcOrd="2" destOrd="0" presId="urn:microsoft.com/office/officeart/2005/8/layout/orgChart1"/>
    <dgm:cxn modelId="{FC75A96A-301B-43F7-8B7F-73D3EB4780AB}" type="presParOf" srcId="{03131400-CAF6-4BD3-BB1E-B7F4CB652BF7}" destId="{373B36BA-A038-40CB-8419-E3B6741E09F9}" srcOrd="4" destOrd="0" presId="urn:microsoft.com/office/officeart/2005/8/layout/orgChart1"/>
    <dgm:cxn modelId="{4F7C34F0-C6D0-4375-986E-FDAAACFF68A4}" type="presParOf" srcId="{03131400-CAF6-4BD3-BB1E-B7F4CB652BF7}" destId="{8DBD4879-B098-485E-A1C6-7AA5EC9C5663}" srcOrd="5" destOrd="0" presId="urn:microsoft.com/office/officeart/2005/8/layout/orgChart1"/>
    <dgm:cxn modelId="{11C2FC42-B751-4F7C-9DA6-62171C530757}" type="presParOf" srcId="{8DBD4879-B098-485E-A1C6-7AA5EC9C5663}" destId="{5BFF0C8A-67F4-4228-B6D8-5EC3A0B9491C}" srcOrd="0" destOrd="0" presId="urn:microsoft.com/office/officeart/2005/8/layout/orgChart1"/>
    <dgm:cxn modelId="{E34A960B-B6D9-4E76-87AB-CD4E5EA6D71E}" type="presParOf" srcId="{5BFF0C8A-67F4-4228-B6D8-5EC3A0B9491C}" destId="{B5F0DD5E-ADBB-4CEA-AFC7-48C3825A9C11}" srcOrd="0" destOrd="0" presId="urn:microsoft.com/office/officeart/2005/8/layout/orgChart1"/>
    <dgm:cxn modelId="{BAB7EE8B-365E-4B46-AE84-CBE8D6AD1BFA}" type="presParOf" srcId="{5BFF0C8A-67F4-4228-B6D8-5EC3A0B9491C}" destId="{C2D6A932-BE72-498C-876E-409DECDBAD78}" srcOrd="1" destOrd="0" presId="urn:microsoft.com/office/officeart/2005/8/layout/orgChart1"/>
    <dgm:cxn modelId="{7A460C35-56B6-4530-A188-38CA46F244A0}" type="presParOf" srcId="{8DBD4879-B098-485E-A1C6-7AA5EC9C5663}" destId="{B7C44972-239B-485D-A532-DD1EFC799C5F}" srcOrd="1" destOrd="0" presId="urn:microsoft.com/office/officeart/2005/8/layout/orgChart1"/>
    <dgm:cxn modelId="{194F9331-2879-45C1-BD10-E7B3B9252C92}" type="presParOf" srcId="{8DBD4879-B098-485E-A1C6-7AA5EC9C5663}" destId="{365401D7-C637-4B52-A5B0-D69FC3AB36EA}" srcOrd="2" destOrd="0" presId="urn:microsoft.com/office/officeart/2005/8/layout/orgChart1"/>
    <dgm:cxn modelId="{F0AEE4EC-36E3-44D8-829B-836B77EA8DC5}" type="presParOf" srcId="{03131400-CAF6-4BD3-BB1E-B7F4CB652BF7}" destId="{9BC5D467-871E-4D36-BB81-9923AB52F250}" srcOrd="6" destOrd="0" presId="urn:microsoft.com/office/officeart/2005/8/layout/orgChart1"/>
    <dgm:cxn modelId="{B73CFC90-18DC-43D2-BB44-7C75F24D4EC9}" type="presParOf" srcId="{03131400-CAF6-4BD3-BB1E-B7F4CB652BF7}" destId="{DD1348CC-583E-41FD-9933-64EE944026F5}" srcOrd="7" destOrd="0" presId="urn:microsoft.com/office/officeart/2005/8/layout/orgChart1"/>
    <dgm:cxn modelId="{292433B3-A533-4058-8BCD-51DC4C86E253}" type="presParOf" srcId="{DD1348CC-583E-41FD-9933-64EE944026F5}" destId="{1C8E3A52-97CA-4E2C-B7C4-A57125D37B2F}" srcOrd="0" destOrd="0" presId="urn:microsoft.com/office/officeart/2005/8/layout/orgChart1"/>
    <dgm:cxn modelId="{B7DBA4AF-D586-401A-8861-E9192BA5254C}" type="presParOf" srcId="{1C8E3A52-97CA-4E2C-B7C4-A57125D37B2F}" destId="{3ED5BB89-1461-4CF8-97D8-B899EF507449}" srcOrd="0" destOrd="0" presId="urn:microsoft.com/office/officeart/2005/8/layout/orgChart1"/>
    <dgm:cxn modelId="{FD95E698-E481-4460-8300-DDBE912ABE25}" type="presParOf" srcId="{1C8E3A52-97CA-4E2C-B7C4-A57125D37B2F}" destId="{07F29FB3-B399-4002-BDD1-148CD005A6D8}" srcOrd="1" destOrd="0" presId="urn:microsoft.com/office/officeart/2005/8/layout/orgChart1"/>
    <dgm:cxn modelId="{234A2554-CCA6-441D-929A-578BA8C2E2A5}" type="presParOf" srcId="{DD1348CC-583E-41FD-9933-64EE944026F5}" destId="{85FA0D6C-04FE-4B92-BB11-6CCB957E37BB}" srcOrd="1" destOrd="0" presId="urn:microsoft.com/office/officeart/2005/8/layout/orgChart1"/>
    <dgm:cxn modelId="{AE479CF5-C1E7-4AAA-8DFA-701071CCABB2}" type="presParOf" srcId="{DD1348CC-583E-41FD-9933-64EE944026F5}" destId="{034DAD3A-DB9B-4390-BE35-B03CE573F50C}" srcOrd="2" destOrd="0" presId="urn:microsoft.com/office/officeart/2005/8/layout/orgChart1"/>
    <dgm:cxn modelId="{48F2AB3A-11FC-409C-9016-377898C3A7B4}" type="presParOf" srcId="{F97AD58D-1458-4CB5-9203-56CCE02664D4}" destId="{3C7C3F5C-6474-4B1A-90EB-FA0081EB125B}" srcOrd="2" destOrd="0" presId="urn:microsoft.com/office/officeart/2005/8/layout/orgChart1"/>
    <dgm:cxn modelId="{C207D9A2-327E-4EF2-8F0B-61074E9BF204}" type="presParOf" srcId="{2CBDD5D8-33E6-49C4-9C0D-955378B3AB6B}" destId="{95F46242-3C79-4D56-92DB-DB6B6CB93208}" srcOrd="4" destOrd="0" presId="urn:microsoft.com/office/officeart/2005/8/layout/orgChart1"/>
    <dgm:cxn modelId="{1AD4B447-4431-4081-9531-E208F8BE7863}" type="presParOf" srcId="{2CBDD5D8-33E6-49C4-9C0D-955378B3AB6B}" destId="{9F5017B1-AF8F-4E41-B28B-A8F7CA70F326}" srcOrd="5" destOrd="0" presId="urn:microsoft.com/office/officeart/2005/8/layout/orgChart1"/>
    <dgm:cxn modelId="{4D3D1F99-3D62-4EFF-9CE3-50F22B318812}" type="presParOf" srcId="{9F5017B1-AF8F-4E41-B28B-A8F7CA70F326}" destId="{F2F5ED73-7CCF-4200-852F-EA3EB6A3EF0F}" srcOrd="0" destOrd="0" presId="urn:microsoft.com/office/officeart/2005/8/layout/orgChart1"/>
    <dgm:cxn modelId="{C2F513DF-2254-4505-A2C1-FD534E771ECE}" type="presParOf" srcId="{F2F5ED73-7CCF-4200-852F-EA3EB6A3EF0F}" destId="{D10F29FA-EF68-4E53-BBD9-80E16EFD0473}" srcOrd="0" destOrd="0" presId="urn:microsoft.com/office/officeart/2005/8/layout/orgChart1"/>
    <dgm:cxn modelId="{D7DBF6D7-6566-45D2-BC89-B39AF5A53D56}" type="presParOf" srcId="{F2F5ED73-7CCF-4200-852F-EA3EB6A3EF0F}" destId="{4B84249A-1BD4-417C-AEF8-273531AA6F12}" srcOrd="1" destOrd="0" presId="urn:microsoft.com/office/officeart/2005/8/layout/orgChart1"/>
    <dgm:cxn modelId="{6395F8DE-79E9-415E-A516-180BC0C37572}" type="presParOf" srcId="{9F5017B1-AF8F-4E41-B28B-A8F7CA70F326}" destId="{CA6226CF-7B46-4276-9FD1-52F452B08E1D}" srcOrd="1" destOrd="0" presId="urn:microsoft.com/office/officeart/2005/8/layout/orgChart1"/>
    <dgm:cxn modelId="{79F0B762-13EE-49EE-96A0-FFA5547B3732}" type="presParOf" srcId="{CA6226CF-7B46-4276-9FD1-52F452B08E1D}" destId="{497ABF42-9671-447B-91B1-E461A3A9F26B}" srcOrd="0" destOrd="0" presId="urn:microsoft.com/office/officeart/2005/8/layout/orgChart1"/>
    <dgm:cxn modelId="{A24E8F57-1D63-4930-A896-AADAE9B98E45}" type="presParOf" srcId="{CA6226CF-7B46-4276-9FD1-52F452B08E1D}" destId="{4C588CA6-5029-4428-9FD2-90150CE1A72C}" srcOrd="1" destOrd="0" presId="urn:microsoft.com/office/officeart/2005/8/layout/orgChart1"/>
    <dgm:cxn modelId="{0C7CD72E-E6AE-412C-A807-87885C9E656E}" type="presParOf" srcId="{4C588CA6-5029-4428-9FD2-90150CE1A72C}" destId="{2F71A5B8-C82E-46C4-8042-751CA89B38A3}" srcOrd="0" destOrd="0" presId="urn:microsoft.com/office/officeart/2005/8/layout/orgChart1"/>
    <dgm:cxn modelId="{1D47A5B9-954E-448B-BC67-B4C0588893F2}" type="presParOf" srcId="{2F71A5B8-C82E-46C4-8042-751CA89B38A3}" destId="{4F8B7C14-684F-4C26-9889-245F1978C9FC}" srcOrd="0" destOrd="0" presId="urn:microsoft.com/office/officeart/2005/8/layout/orgChart1"/>
    <dgm:cxn modelId="{E666DB9A-4AA0-4BC1-9634-895EB47EA7A5}" type="presParOf" srcId="{2F71A5B8-C82E-46C4-8042-751CA89B38A3}" destId="{4DB80A97-9821-4D6F-80E0-9C9308AB53A5}" srcOrd="1" destOrd="0" presId="urn:microsoft.com/office/officeart/2005/8/layout/orgChart1"/>
    <dgm:cxn modelId="{86D6C96B-DD44-4119-A079-94C44B6BC2C3}" type="presParOf" srcId="{4C588CA6-5029-4428-9FD2-90150CE1A72C}" destId="{F87E379C-CB75-46C9-AAD7-F5D7E1285F13}" srcOrd="1" destOrd="0" presId="urn:microsoft.com/office/officeart/2005/8/layout/orgChart1"/>
    <dgm:cxn modelId="{E70B2DD3-03F0-493E-9B00-F4AE6988B17A}" type="presParOf" srcId="{4C588CA6-5029-4428-9FD2-90150CE1A72C}" destId="{C300F983-28A5-46D9-ADF0-2BF8C7CBE38A}" srcOrd="2" destOrd="0" presId="urn:microsoft.com/office/officeart/2005/8/layout/orgChart1"/>
    <dgm:cxn modelId="{91B21D98-2898-454B-B93E-2746B4B2E9C1}" type="presParOf" srcId="{CA6226CF-7B46-4276-9FD1-52F452B08E1D}" destId="{8FF27052-2067-4670-9595-145EB683BBDE}" srcOrd="2" destOrd="0" presId="urn:microsoft.com/office/officeart/2005/8/layout/orgChart1"/>
    <dgm:cxn modelId="{08AEAC16-5C41-4CB8-B8A5-B436DD6BF6E7}" type="presParOf" srcId="{CA6226CF-7B46-4276-9FD1-52F452B08E1D}" destId="{EC210791-B6A2-4A7E-B61B-16C0CD8E895A}" srcOrd="3" destOrd="0" presId="urn:microsoft.com/office/officeart/2005/8/layout/orgChart1"/>
    <dgm:cxn modelId="{7C59E966-F929-4643-82C4-BB4F33DBEE10}" type="presParOf" srcId="{EC210791-B6A2-4A7E-B61B-16C0CD8E895A}" destId="{1DCCF4EF-2A0C-4555-84A8-86C90A8E226D}" srcOrd="0" destOrd="0" presId="urn:microsoft.com/office/officeart/2005/8/layout/orgChart1"/>
    <dgm:cxn modelId="{7933C72C-9A86-48B7-A67B-D9E4411E4C84}" type="presParOf" srcId="{1DCCF4EF-2A0C-4555-84A8-86C90A8E226D}" destId="{C644C1DD-58D1-43D4-A4C6-6B0D2DB0BEA9}" srcOrd="0" destOrd="0" presId="urn:microsoft.com/office/officeart/2005/8/layout/orgChart1"/>
    <dgm:cxn modelId="{138A2B61-F27A-42D2-8CF0-50192A475828}" type="presParOf" srcId="{1DCCF4EF-2A0C-4555-84A8-86C90A8E226D}" destId="{CF9B37C6-998F-41D7-8B9A-D6CF162A1745}" srcOrd="1" destOrd="0" presId="urn:microsoft.com/office/officeart/2005/8/layout/orgChart1"/>
    <dgm:cxn modelId="{9B119A1D-887D-475C-BDE4-6AB573101805}" type="presParOf" srcId="{EC210791-B6A2-4A7E-B61B-16C0CD8E895A}" destId="{5542A40E-CE18-4905-873B-29F70720CE2D}" srcOrd="1" destOrd="0" presId="urn:microsoft.com/office/officeart/2005/8/layout/orgChart1"/>
    <dgm:cxn modelId="{B2F4EAFA-B06B-44DF-AFCD-51EB829CD28F}" type="presParOf" srcId="{EC210791-B6A2-4A7E-B61B-16C0CD8E895A}" destId="{11783B76-A055-4DD8-ACE3-742D9485E1CD}" srcOrd="2" destOrd="0" presId="urn:microsoft.com/office/officeart/2005/8/layout/orgChart1"/>
    <dgm:cxn modelId="{FE892F76-ABF8-4FDC-8A7D-EAF3AAF25CC8}" type="presParOf" srcId="{9F5017B1-AF8F-4E41-B28B-A8F7CA70F326}" destId="{38C2FBBC-54A9-4C08-8EEF-3FF4F2ED9CEB}" srcOrd="2" destOrd="0" presId="urn:microsoft.com/office/officeart/2005/8/layout/orgChart1"/>
    <dgm:cxn modelId="{275B7B7C-854B-44AB-A0F8-A5E25A24E069}" type="presParOf" srcId="{61A2AFAF-BD48-48D1-A924-178A68E79828}" destId="{ABEEA3C5-9421-4D5E-A533-835982A86FF3}" srcOrd="2" destOrd="0" presId="urn:microsoft.com/office/officeart/2005/8/layout/orgChart1"/>
    <dgm:cxn modelId="{605065AA-63C1-4C1F-91C4-2308DF7B5D68}" type="presParOf" srcId="{0CE297EC-E301-4CC8-A5B0-2088E4A65EC8}" destId="{73D20097-0B47-47C4-9650-5C6584906C39}" srcOrd="4" destOrd="0" presId="urn:microsoft.com/office/officeart/2005/8/layout/orgChart1"/>
    <dgm:cxn modelId="{F0006924-85B0-4258-AB16-6C4B4296F0AF}" type="presParOf" srcId="{0CE297EC-E301-4CC8-A5B0-2088E4A65EC8}" destId="{75AA70CB-18C9-43F2-BA59-1F7ADCB3CBCA}" srcOrd="5" destOrd="0" presId="urn:microsoft.com/office/officeart/2005/8/layout/orgChart1"/>
    <dgm:cxn modelId="{C4EE7BFD-8C2B-46CC-9DEA-F502F7C9E54E}" type="presParOf" srcId="{75AA70CB-18C9-43F2-BA59-1F7ADCB3CBCA}" destId="{A2B408E8-950A-4FD3-BA14-5B5902A58118}" srcOrd="0" destOrd="0" presId="urn:microsoft.com/office/officeart/2005/8/layout/orgChart1"/>
    <dgm:cxn modelId="{09F16655-19EC-4E9B-B567-F729DF2B38E5}" type="presParOf" srcId="{A2B408E8-950A-4FD3-BA14-5B5902A58118}" destId="{AAC98004-3274-4388-A0D2-4342BA1A7671}" srcOrd="0" destOrd="0" presId="urn:microsoft.com/office/officeart/2005/8/layout/orgChart1"/>
    <dgm:cxn modelId="{647B3584-6CE2-415A-900D-BACC51944595}" type="presParOf" srcId="{A2B408E8-950A-4FD3-BA14-5B5902A58118}" destId="{DA0EC038-0B9A-42A2-B2EA-70980F526F7C}" srcOrd="1" destOrd="0" presId="urn:microsoft.com/office/officeart/2005/8/layout/orgChart1"/>
    <dgm:cxn modelId="{569CFB1D-523C-4748-A584-CB99DFC6762D}" type="presParOf" srcId="{75AA70CB-18C9-43F2-BA59-1F7ADCB3CBCA}" destId="{D19DC9B1-481B-4513-BEC6-F7DBD5996D77}" srcOrd="1" destOrd="0" presId="urn:microsoft.com/office/officeart/2005/8/layout/orgChart1"/>
    <dgm:cxn modelId="{66791713-1AD0-4607-A176-9FB3812C7FFB}" type="presParOf" srcId="{D19DC9B1-481B-4513-BEC6-F7DBD5996D77}" destId="{CE98D1B0-7597-4A5D-B2C3-B966AE0C6CE7}" srcOrd="0" destOrd="0" presId="urn:microsoft.com/office/officeart/2005/8/layout/orgChart1"/>
    <dgm:cxn modelId="{5C7A223B-784F-47E3-B5A5-B9DED57C4312}" type="presParOf" srcId="{D19DC9B1-481B-4513-BEC6-F7DBD5996D77}" destId="{83CFC518-E2BE-499C-98DE-C0AF86562298}" srcOrd="1" destOrd="0" presId="urn:microsoft.com/office/officeart/2005/8/layout/orgChart1"/>
    <dgm:cxn modelId="{B7DF0D84-A2CE-4A67-83B9-75978E87D709}" type="presParOf" srcId="{83CFC518-E2BE-499C-98DE-C0AF86562298}" destId="{F46E8B41-E766-423E-8719-26FD01976567}" srcOrd="0" destOrd="0" presId="urn:microsoft.com/office/officeart/2005/8/layout/orgChart1"/>
    <dgm:cxn modelId="{3FEEE376-DC5B-4F8C-926A-6D1BEC03294A}" type="presParOf" srcId="{F46E8B41-E766-423E-8719-26FD01976567}" destId="{F0A489EF-15EA-4EB5-84CC-54AA8163E740}" srcOrd="0" destOrd="0" presId="urn:microsoft.com/office/officeart/2005/8/layout/orgChart1"/>
    <dgm:cxn modelId="{DA660E3C-3E40-4A50-B9C4-C30C1ED0BE0B}" type="presParOf" srcId="{F46E8B41-E766-423E-8719-26FD01976567}" destId="{2CE8E1D5-359F-4A7E-B11B-3EBA30533E4E}" srcOrd="1" destOrd="0" presId="urn:microsoft.com/office/officeart/2005/8/layout/orgChart1"/>
    <dgm:cxn modelId="{8B472766-1F44-4445-8688-F4415EA3B577}" type="presParOf" srcId="{83CFC518-E2BE-499C-98DE-C0AF86562298}" destId="{32DC76FC-D965-416D-845A-642E51AA1160}" srcOrd="1" destOrd="0" presId="urn:microsoft.com/office/officeart/2005/8/layout/orgChart1"/>
    <dgm:cxn modelId="{5199896A-5DF8-4FEA-B239-0BCE9F43BC1B}" type="presParOf" srcId="{32DC76FC-D965-416D-845A-642E51AA1160}" destId="{F47B6B4A-23AB-43E8-8075-F4FC74641761}" srcOrd="0" destOrd="0" presId="urn:microsoft.com/office/officeart/2005/8/layout/orgChart1"/>
    <dgm:cxn modelId="{CA0E67C6-317C-41D1-85D7-97377811F693}" type="presParOf" srcId="{32DC76FC-D965-416D-845A-642E51AA1160}" destId="{B9CCB300-4184-436F-8686-96CDE646C531}" srcOrd="1" destOrd="0" presId="urn:microsoft.com/office/officeart/2005/8/layout/orgChart1"/>
    <dgm:cxn modelId="{4BA19A24-9D38-49F0-9C36-423B2CE7EF7C}" type="presParOf" srcId="{B9CCB300-4184-436F-8686-96CDE646C531}" destId="{D50B82FB-8653-4503-BCAD-23186536DC32}" srcOrd="0" destOrd="0" presId="urn:microsoft.com/office/officeart/2005/8/layout/orgChart1"/>
    <dgm:cxn modelId="{B26EBA1D-AB9A-4ABC-926A-3EBD1EFFFA87}" type="presParOf" srcId="{D50B82FB-8653-4503-BCAD-23186536DC32}" destId="{C5114C6C-D5A2-4CF1-BE9E-A345B59A9A5B}" srcOrd="0" destOrd="0" presId="urn:microsoft.com/office/officeart/2005/8/layout/orgChart1"/>
    <dgm:cxn modelId="{15EA8477-00D9-4595-90D1-9EDBD11FD60E}" type="presParOf" srcId="{D50B82FB-8653-4503-BCAD-23186536DC32}" destId="{8AF4B8BC-9851-4891-AFD2-617C98142243}" srcOrd="1" destOrd="0" presId="urn:microsoft.com/office/officeart/2005/8/layout/orgChart1"/>
    <dgm:cxn modelId="{1144A931-BDC8-4D8E-93B6-DEADA132370C}" type="presParOf" srcId="{B9CCB300-4184-436F-8686-96CDE646C531}" destId="{63FD7B6D-3CC8-42C7-8A2B-48C64B39A17A}" srcOrd="1" destOrd="0" presId="urn:microsoft.com/office/officeart/2005/8/layout/orgChart1"/>
    <dgm:cxn modelId="{C3AA438A-B91F-498D-A100-179EB3C825B7}" type="presParOf" srcId="{B9CCB300-4184-436F-8686-96CDE646C531}" destId="{706C8396-6A36-496A-A4C7-7EC615890403}" srcOrd="2" destOrd="0" presId="urn:microsoft.com/office/officeart/2005/8/layout/orgChart1"/>
    <dgm:cxn modelId="{263D3C04-6E85-4659-8EF4-9B097567227B}" type="presParOf" srcId="{32DC76FC-D965-416D-845A-642E51AA1160}" destId="{BDBB6892-1B6E-4707-8E88-024B9BC9A2A3}" srcOrd="2" destOrd="0" presId="urn:microsoft.com/office/officeart/2005/8/layout/orgChart1"/>
    <dgm:cxn modelId="{A0DD8D1B-E586-4EBC-8404-712D5C33F226}" type="presParOf" srcId="{32DC76FC-D965-416D-845A-642E51AA1160}" destId="{5EE87CC0-C307-42AC-92E2-8A6768E8631B}" srcOrd="3" destOrd="0" presId="urn:microsoft.com/office/officeart/2005/8/layout/orgChart1"/>
    <dgm:cxn modelId="{AAD68072-AAE2-4902-9D5A-72E8159D6ED5}" type="presParOf" srcId="{5EE87CC0-C307-42AC-92E2-8A6768E8631B}" destId="{852532C3-297A-4F40-B2B0-76AA32BB1C52}" srcOrd="0" destOrd="0" presId="urn:microsoft.com/office/officeart/2005/8/layout/orgChart1"/>
    <dgm:cxn modelId="{B7E3B1B5-CD0B-439E-807D-A114DDFC2877}" type="presParOf" srcId="{852532C3-297A-4F40-B2B0-76AA32BB1C52}" destId="{8956B25D-2DFC-45BB-BE89-159F17FA572E}" srcOrd="0" destOrd="0" presId="urn:microsoft.com/office/officeart/2005/8/layout/orgChart1"/>
    <dgm:cxn modelId="{5A84EDB9-4B8E-4B12-B458-738A04E1910B}" type="presParOf" srcId="{852532C3-297A-4F40-B2B0-76AA32BB1C52}" destId="{F0804CA9-7523-412E-863D-D3FB9BDAF3E2}" srcOrd="1" destOrd="0" presId="urn:microsoft.com/office/officeart/2005/8/layout/orgChart1"/>
    <dgm:cxn modelId="{B59E9B7C-6E75-4C5B-AE61-DAF8A102E77E}" type="presParOf" srcId="{5EE87CC0-C307-42AC-92E2-8A6768E8631B}" destId="{414C9376-D882-4C45-8DAE-19D44019126D}" srcOrd="1" destOrd="0" presId="urn:microsoft.com/office/officeart/2005/8/layout/orgChart1"/>
    <dgm:cxn modelId="{6C83151A-9324-4503-97E0-1ABF6A142EB7}" type="presParOf" srcId="{5EE87CC0-C307-42AC-92E2-8A6768E8631B}" destId="{F550878B-203B-4269-8346-C6608D56EBAE}" srcOrd="2" destOrd="0" presId="urn:microsoft.com/office/officeart/2005/8/layout/orgChart1"/>
    <dgm:cxn modelId="{F6209FA2-24E6-4B44-9C03-7B24DB4F3697}" type="presParOf" srcId="{32DC76FC-D965-416D-845A-642E51AA1160}" destId="{6C378E84-ED30-4110-90DB-A0A4B781B1D2}" srcOrd="4" destOrd="0" presId="urn:microsoft.com/office/officeart/2005/8/layout/orgChart1"/>
    <dgm:cxn modelId="{5FB0BA87-00DD-41DD-8164-C73B60025B2F}" type="presParOf" srcId="{32DC76FC-D965-416D-845A-642E51AA1160}" destId="{4B8F2C5A-663C-40E5-814F-5CBBC82E267B}" srcOrd="5" destOrd="0" presId="urn:microsoft.com/office/officeart/2005/8/layout/orgChart1"/>
    <dgm:cxn modelId="{1F5AAA8C-B86F-4B2F-8068-AD99FE687334}" type="presParOf" srcId="{4B8F2C5A-663C-40E5-814F-5CBBC82E267B}" destId="{32F24AEA-A2DF-40B0-96C4-A94E49DB12D9}" srcOrd="0" destOrd="0" presId="urn:microsoft.com/office/officeart/2005/8/layout/orgChart1"/>
    <dgm:cxn modelId="{8D0B069C-1B9D-44BC-952D-D382EA82D185}" type="presParOf" srcId="{32F24AEA-A2DF-40B0-96C4-A94E49DB12D9}" destId="{849EA8C4-F8E3-4B13-B603-DEDACE10055D}" srcOrd="0" destOrd="0" presId="urn:microsoft.com/office/officeart/2005/8/layout/orgChart1"/>
    <dgm:cxn modelId="{05928AB5-EC8F-451E-B3B2-4D8C4EFEA83F}" type="presParOf" srcId="{32F24AEA-A2DF-40B0-96C4-A94E49DB12D9}" destId="{D5F4127C-DFBD-472C-82F7-98BF500F5920}" srcOrd="1" destOrd="0" presId="urn:microsoft.com/office/officeart/2005/8/layout/orgChart1"/>
    <dgm:cxn modelId="{31ECAD13-F282-4FF1-BFC6-52B23DFA175A}" type="presParOf" srcId="{4B8F2C5A-663C-40E5-814F-5CBBC82E267B}" destId="{921BC334-0EF5-4C75-B354-CD447947DDB4}" srcOrd="1" destOrd="0" presId="urn:microsoft.com/office/officeart/2005/8/layout/orgChart1"/>
    <dgm:cxn modelId="{68B49F43-AC88-4DB2-9465-C2761DC8919C}" type="presParOf" srcId="{4B8F2C5A-663C-40E5-814F-5CBBC82E267B}" destId="{67957748-FE4D-4E7B-B122-4E6D5D803B8C}" srcOrd="2" destOrd="0" presId="urn:microsoft.com/office/officeart/2005/8/layout/orgChart1"/>
    <dgm:cxn modelId="{52DB950D-C476-471A-A57F-605CA00A88E7}" type="presParOf" srcId="{32DC76FC-D965-416D-845A-642E51AA1160}" destId="{DAA0AA20-27B5-4A69-B908-3193E445D253}" srcOrd="6" destOrd="0" presId="urn:microsoft.com/office/officeart/2005/8/layout/orgChart1"/>
    <dgm:cxn modelId="{C1B00F3C-52B5-4FD6-AD59-12FD6E40D0A7}" type="presParOf" srcId="{32DC76FC-D965-416D-845A-642E51AA1160}" destId="{709F4B4E-6D64-45E2-906F-1EBBF622F0ED}" srcOrd="7" destOrd="0" presId="urn:microsoft.com/office/officeart/2005/8/layout/orgChart1"/>
    <dgm:cxn modelId="{C4CC7537-B40D-47D2-A740-62B399584802}" type="presParOf" srcId="{709F4B4E-6D64-45E2-906F-1EBBF622F0ED}" destId="{4237D482-38DB-43AF-880B-4779F3216ED1}" srcOrd="0" destOrd="0" presId="urn:microsoft.com/office/officeart/2005/8/layout/orgChart1"/>
    <dgm:cxn modelId="{3D5E0B3C-839F-4E4B-84DE-36801255729E}" type="presParOf" srcId="{4237D482-38DB-43AF-880B-4779F3216ED1}" destId="{1F2A8CF7-6E07-4E7C-8A7F-1B084A2F760C}" srcOrd="0" destOrd="0" presId="urn:microsoft.com/office/officeart/2005/8/layout/orgChart1"/>
    <dgm:cxn modelId="{6FB4F786-AFB2-441B-B4DD-456BD8C6842D}" type="presParOf" srcId="{4237D482-38DB-43AF-880B-4779F3216ED1}" destId="{9DA591B7-33E1-4CA5-A155-33E997FD91F2}" srcOrd="1" destOrd="0" presId="urn:microsoft.com/office/officeart/2005/8/layout/orgChart1"/>
    <dgm:cxn modelId="{38D880D0-92EC-41FE-9F7C-8E5A890E6169}" type="presParOf" srcId="{709F4B4E-6D64-45E2-906F-1EBBF622F0ED}" destId="{A1D5A589-D5E7-46CD-8E72-00D049FE7E19}" srcOrd="1" destOrd="0" presId="urn:microsoft.com/office/officeart/2005/8/layout/orgChart1"/>
    <dgm:cxn modelId="{24635DF0-353E-47D5-9A9A-DF59D67D4F65}" type="presParOf" srcId="{709F4B4E-6D64-45E2-906F-1EBBF622F0ED}" destId="{5035EA1A-7276-4069-BA8E-4660D39C32B2}" srcOrd="2" destOrd="0" presId="urn:microsoft.com/office/officeart/2005/8/layout/orgChart1"/>
    <dgm:cxn modelId="{B096324B-3FF4-4827-B9E0-B136E631D6C1}" type="presParOf" srcId="{83CFC518-E2BE-499C-98DE-C0AF86562298}" destId="{9F7C08EE-1817-4473-BE9D-20447799D94D}" srcOrd="2" destOrd="0" presId="urn:microsoft.com/office/officeart/2005/8/layout/orgChart1"/>
    <dgm:cxn modelId="{2DFBE6D1-F8DF-489B-9D65-0CF7F5CD672D}" type="presParOf" srcId="{D19DC9B1-481B-4513-BEC6-F7DBD5996D77}" destId="{E1609E18-AAC2-46B9-9F70-2BD0A33C70CD}" srcOrd="2" destOrd="0" presId="urn:microsoft.com/office/officeart/2005/8/layout/orgChart1"/>
    <dgm:cxn modelId="{41F6719D-FBFB-4AB4-8094-AF8C791AC025}" type="presParOf" srcId="{D19DC9B1-481B-4513-BEC6-F7DBD5996D77}" destId="{7773ACE8-58AC-44D8-94D3-140F6FF87BCD}" srcOrd="3" destOrd="0" presId="urn:microsoft.com/office/officeart/2005/8/layout/orgChart1"/>
    <dgm:cxn modelId="{0F96669F-F2BC-4E3E-9536-0781A526DCC5}" type="presParOf" srcId="{7773ACE8-58AC-44D8-94D3-140F6FF87BCD}" destId="{99F78B2A-E15E-4A51-A5C3-8804E936C9AD}" srcOrd="0" destOrd="0" presId="urn:microsoft.com/office/officeart/2005/8/layout/orgChart1"/>
    <dgm:cxn modelId="{AFD93800-3AA3-48B8-A837-5D8C5099FBFD}" type="presParOf" srcId="{99F78B2A-E15E-4A51-A5C3-8804E936C9AD}" destId="{1E94E436-1352-42F5-9D8B-79A9568F564B}" srcOrd="0" destOrd="0" presId="urn:microsoft.com/office/officeart/2005/8/layout/orgChart1"/>
    <dgm:cxn modelId="{F90BA94F-1FA7-4876-BDEE-36E56CF3A684}" type="presParOf" srcId="{99F78B2A-E15E-4A51-A5C3-8804E936C9AD}" destId="{2CBCA691-A5D6-4A3F-A355-AFE604593997}" srcOrd="1" destOrd="0" presId="urn:microsoft.com/office/officeart/2005/8/layout/orgChart1"/>
    <dgm:cxn modelId="{B0AC206C-9256-46C7-B54F-2BF5A174BA73}" type="presParOf" srcId="{7773ACE8-58AC-44D8-94D3-140F6FF87BCD}" destId="{59F0E031-BE02-425E-96F5-E5CFCC8E954A}" srcOrd="1" destOrd="0" presId="urn:microsoft.com/office/officeart/2005/8/layout/orgChart1"/>
    <dgm:cxn modelId="{EEB15186-5425-49C3-8164-049C8BCAD978}" type="presParOf" srcId="{59F0E031-BE02-425E-96F5-E5CFCC8E954A}" destId="{DC8D21B8-081F-492A-AB5F-2D4D5D4B8D25}" srcOrd="0" destOrd="0" presId="urn:microsoft.com/office/officeart/2005/8/layout/orgChart1"/>
    <dgm:cxn modelId="{2874DCF2-3475-4B3F-8D25-2D0809562FF4}" type="presParOf" srcId="{59F0E031-BE02-425E-96F5-E5CFCC8E954A}" destId="{FA51BB13-D25E-4EB1-BDD5-88C756E54DF5}" srcOrd="1" destOrd="0" presId="urn:microsoft.com/office/officeart/2005/8/layout/orgChart1"/>
    <dgm:cxn modelId="{C94689C0-81D3-4199-B744-5A1ABF31C39D}" type="presParOf" srcId="{FA51BB13-D25E-4EB1-BDD5-88C756E54DF5}" destId="{2ABC5AF2-269F-444D-B403-6EE18C185144}" srcOrd="0" destOrd="0" presId="urn:microsoft.com/office/officeart/2005/8/layout/orgChart1"/>
    <dgm:cxn modelId="{10248B3B-7D97-49DB-9E5F-0674CCB4CAD1}" type="presParOf" srcId="{2ABC5AF2-269F-444D-B403-6EE18C185144}" destId="{3AB7A3F1-14B5-4796-92F6-03F4353F2491}" srcOrd="0" destOrd="0" presId="urn:microsoft.com/office/officeart/2005/8/layout/orgChart1"/>
    <dgm:cxn modelId="{0C5910D1-2B98-4529-8FEE-BBDC4C7D4E03}" type="presParOf" srcId="{2ABC5AF2-269F-444D-B403-6EE18C185144}" destId="{C451E76E-066A-4054-8A4D-6450FE92116F}" srcOrd="1" destOrd="0" presId="urn:microsoft.com/office/officeart/2005/8/layout/orgChart1"/>
    <dgm:cxn modelId="{709700ED-E10F-4713-A0BE-153139F9C0DB}" type="presParOf" srcId="{FA51BB13-D25E-4EB1-BDD5-88C756E54DF5}" destId="{5F485A45-6A15-40C2-88A6-FAB4BC676394}" srcOrd="1" destOrd="0" presId="urn:microsoft.com/office/officeart/2005/8/layout/orgChart1"/>
    <dgm:cxn modelId="{DB05442D-6503-407F-908B-342E8E0E6A4D}" type="presParOf" srcId="{FA51BB13-D25E-4EB1-BDD5-88C756E54DF5}" destId="{5E4FB23D-3C22-466C-A685-E601C8597FB0}" srcOrd="2" destOrd="0" presId="urn:microsoft.com/office/officeart/2005/8/layout/orgChart1"/>
    <dgm:cxn modelId="{A5455EB8-303E-4B70-A91E-B845C1E4A7C7}" type="presParOf" srcId="{59F0E031-BE02-425E-96F5-E5CFCC8E954A}" destId="{0F8D8C68-9E4C-4C98-9DBC-7EF9481D884C}" srcOrd="2" destOrd="0" presId="urn:microsoft.com/office/officeart/2005/8/layout/orgChart1"/>
    <dgm:cxn modelId="{6664DF59-9E8D-4BDA-8AE7-4FA35905A6E1}" type="presParOf" srcId="{59F0E031-BE02-425E-96F5-E5CFCC8E954A}" destId="{57003758-E6D8-4D22-B19F-24A0BA27D028}" srcOrd="3" destOrd="0" presId="urn:microsoft.com/office/officeart/2005/8/layout/orgChart1"/>
    <dgm:cxn modelId="{5A3A1F52-B819-4E67-B9BB-28973058F104}" type="presParOf" srcId="{57003758-E6D8-4D22-B19F-24A0BA27D028}" destId="{92460898-FD58-4D2C-AEB7-28BEE996869F}" srcOrd="0" destOrd="0" presId="urn:microsoft.com/office/officeart/2005/8/layout/orgChart1"/>
    <dgm:cxn modelId="{D709AC98-CDE1-4399-805F-576430AEF502}" type="presParOf" srcId="{92460898-FD58-4D2C-AEB7-28BEE996869F}" destId="{40881191-574F-49E9-AC20-D2D87C73FE46}" srcOrd="0" destOrd="0" presId="urn:microsoft.com/office/officeart/2005/8/layout/orgChart1"/>
    <dgm:cxn modelId="{544F4CC2-D68B-4BB0-980B-398AE79AA039}" type="presParOf" srcId="{92460898-FD58-4D2C-AEB7-28BEE996869F}" destId="{E457F60A-FD3F-4487-AA4F-B917BF03D4B7}" srcOrd="1" destOrd="0" presId="urn:microsoft.com/office/officeart/2005/8/layout/orgChart1"/>
    <dgm:cxn modelId="{AC84D71A-B398-43C8-9C35-7E9957EB605F}" type="presParOf" srcId="{57003758-E6D8-4D22-B19F-24A0BA27D028}" destId="{8A5E8785-2B78-4664-93AD-CB2F95EF4FCE}" srcOrd="1" destOrd="0" presId="urn:microsoft.com/office/officeart/2005/8/layout/orgChart1"/>
    <dgm:cxn modelId="{344FC16B-BF00-4607-8470-85974E421ACB}" type="presParOf" srcId="{57003758-E6D8-4D22-B19F-24A0BA27D028}" destId="{19793951-3FBB-416C-8456-F25A8AFF189D}" srcOrd="2" destOrd="0" presId="urn:microsoft.com/office/officeart/2005/8/layout/orgChart1"/>
    <dgm:cxn modelId="{5C393CBE-0A9C-4101-B9CE-8B8DA39BED4A}" type="presParOf" srcId="{59F0E031-BE02-425E-96F5-E5CFCC8E954A}" destId="{32F58A3C-203E-4DE0-9AFE-1D513853DAA8}" srcOrd="4" destOrd="0" presId="urn:microsoft.com/office/officeart/2005/8/layout/orgChart1"/>
    <dgm:cxn modelId="{058109A0-A5DD-43BE-86CF-8737A6E94D7C}" type="presParOf" srcId="{59F0E031-BE02-425E-96F5-E5CFCC8E954A}" destId="{9C5CBB41-0C48-44CC-97E3-3DE8E60E90A3}" srcOrd="5" destOrd="0" presId="urn:microsoft.com/office/officeart/2005/8/layout/orgChart1"/>
    <dgm:cxn modelId="{12A79DB0-4CBF-42E4-B31A-8FC70C380B7E}" type="presParOf" srcId="{9C5CBB41-0C48-44CC-97E3-3DE8E60E90A3}" destId="{A3130D71-0DD0-4E4A-B3A0-65EE63280268}" srcOrd="0" destOrd="0" presId="urn:microsoft.com/office/officeart/2005/8/layout/orgChart1"/>
    <dgm:cxn modelId="{22E63AC3-CD86-4152-B2D6-AC2133E8D5B5}" type="presParOf" srcId="{A3130D71-0DD0-4E4A-B3A0-65EE63280268}" destId="{0B744018-C210-410E-9713-1BEAD59FA681}" srcOrd="0" destOrd="0" presId="urn:microsoft.com/office/officeart/2005/8/layout/orgChart1"/>
    <dgm:cxn modelId="{44A97804-42A6-4445-9D54-4957B1C369B6}" type="presParOf" srcId="{A3130D71-0DD0-4E4A-B3A0-65EE63280268}" destId="{8F3401B9-AB7B-42F1-B5E7-F9EA0BBCE52A}" srcOrd="1" destOrd="0" presId="urn:microsoft.com/office/officeart/2005/8/layout/orgChart1"/>
    <dgm:cxn modelId="{A0F8AFD9-2C14-4DC7-9EA8-E0A462C41716}" type="presParOf" srcId="{9C5CBB41-0C48-44CC-97E3-3DE8E60E90A3}" destId="{277598DE-14F5-4D5C-8A6D-DC40E35E9CFD}" srcOrd="1" destOrd="0" presId="urn:microsoft.com/office/officeart/2005/8/layout/orgChart1"/>
    <dgm:cxn modelId="{0EE82FC7-E3D1-4678-AFA3-24CD72A90BCF}" type="presParOf" srcId="{9C5CBB41-0C48-44CC-97E3-3DE8E60E90A3}" destId="{9EC08FD4-3B75-4347-887C-9C537EE88834}" srcOrd="2" destOrd="0" presId="urn:microsoft.com/office/officeart/2005/8/layout/orgChart1"/>
    <dgm:cxn modelId="{E8C74168-6509-4C64-873D-11612229D6A5}" type="presParOf" srcId="{7773ACE8-58AC-44D8-94D3-140F6FF87BCD}" destId="{1E842B52-22A8-4569-84DB-9C981C15BF86}" srcOrd="2" destOrd="0" presId="urn:microsoft.com/office/officeart/2005/8/layout/orgChart1"/>
    <dgm:cxn modelId="{B2940FEE-F3BD-40B4-B3F5-E3EA6FE43700}" type="presParOf" srcId="{D19DC9B1-481B-4513-BEC6-F7DBD5996D77}" destId="{5490B87C-267A-4028-8FD4-0D247D1BB4CF}" srcOrd="4" destOrd="0" presId="urn:microsoft.com/office/officeart/2005/8/layout/orgChart1"/>
    <dgm:cxn modelId="{28AF879D-1028-436E-BAE8-E909646058E7}" type="presParOf" srcId="{D19DC9B1-481B-4513-BEC6-F7DBD5996D77}" destId="{6EFB5AE9-A140-4E97-BB15-459901D40439}" srcOrd="5" destOrd="0" presId="urn:microsoft.com/office/officeart/2005/8/layout/orgChart1"/>
    <dgm:cxn modelId="{CF3ACFA9-C360-4DE1-98F9-019965723373}" type="presParOf" srcId="{6EFB5AE9-A140-4E97-BB15-459901D40439}" destId="{E9E59AE3-FAFF-4565-A3CD-04C58CDC27C6}" srcOrd="0" destOrd="0" presId="urn:microsoft.com/office/officeart/2005/8/layout/orgChart1"/>
    <dgm:cxn modelId="{E4CB7710-74E9-4AA4-9740-BCE368011319}" type="presParOf" srcId="{E9E59AE3-FAFF-4565-A3CD-04C58CDC27C6}" destId="{5FA7F3F0-7EC0-41ED-B4E1-AAF4B98A8118}" srcOrd="0" destOrd="0" presId="urn:microsoft.com/office/officeart/2005/8/layout/orgChart1"/>
    <dgm:cxn modelId="{8C52955E-34A1-4F71-BFE8-CD635490DAA5}" type="presParOf" srcId="{E9E59AE3-FAFF-4565-A3CD-04C58CDC27C6}" destId="{8CFF3FB7-F388-4E24-B204-281C9E855D6A}" srcOrd="1" destOrd="0" presId="urn:microsoft.com/office/officeart/2005/8/layout/orgChart1"/>
    <dgm:cxn modelId="{EC570885-5A14-4FD0-A6DE-B3B3EA5F04D2}" type="presParOf" srcId="{6EFB5AE9-A140-4E97-BB15-459901D40439}" destId="{78B617F4-C897-4E18-87B6-ECBA9CA6BF36}" srcOrd="1" destOrd="0" presId="urn:microsoft.com/office/officeart/2005/8/layout/orgChart1"/>
    <dgm:cxn modelId="{74FFDB4C-CDA8-437C-AADE-7CAE87F34D02}" type="presParOf" srcId="{78B617F4-C897-4E18-87B6-ECBA9CA6BF36}" destId="{FB8D00EA-9127-4224-A949-2035D35B072A}" srcOrd="0" destOrd="0" presId="urn:microsoft.com/office/officeart/2005/8/layout/orgChart1"/>
    <dgm:cxn modelId="{AB3B9B94-8E95-4FC2-80D3-9662BFE53FAC}" type="presParOf" srcId="{78B617F4-C897-4E18-87B6-ECBA9CA6BF36}" destId="{26F2BF2F-C653-4467-9C2E-17FE16162F21}" srcOrd="1" destOrd="0" presId="urn:microsoft.com/office/officeart/2005/8/layout/orgChart1"/>
    <dgm:cxn modelId="{8F726592-C758-441C-9E55-12DB12D3DAA5}" type="presParOf" srcId="{26F2BF2F-C653-4467-9C2E-17FE16162F21}" destId="{ECA0E078-DF3B-4B1E-9E2A-8CC09DB4724D}" srcOrd="0" destOrd="0" presId="urn:microsoft.com/office/officeart/2005/8/layout/orgChart1"/>
    <dgm:cxn modelId="{7FB507FF-7F4C-4D37-A77A-43926EEC4DF4}" type="presParOf" srcId="{ECA0E078-DF3B-4B1E-9E2A-8CC09DB4724D}" destId="{34FB3B9B-2D3D-4DEB-850B-C580FB3A6708}" srcOrd="0" destOrd="0" presId="urn:microsoft.com/office/officeart/2005/8/layout/orgChart1"/>
    <dgm:cxn modelId="{7148A540-3D6E-412C-817B-AECC8FD1AA2A}" type="presParOf" srcId="{ECA0E078-DF3B-4B1E-9E2A-8CC09DB4724D}" destId="{539BA96D-86C4-464B-BA25-4D9A4FA483A2}" srcOrd="1" destOrd="0" presId="urn:microsoft.com/office/officeart/2005/8/layout/orgChart1"/>
    <dgm:cxn modelId="{15BF5D73-570B-4026-86F8-003DBDA05AA7}" type="presParOf" srcId="{26F2BF2F-C653-4467-9C2E-17FE16162F21}" destId="{137D242A-508A-4533-88E6-837914A77891}" srcOrd="1" destOrd="0" presId="urn:microsoft.com/office/officeart/2005/8/layout/orgChart1"/>
    <dgm:cxn modelId="{75192947-7E90-4413-89B6-64FBE61C3AC0}" type="presParOf" srcId="{26F2BF2F-C653-4467-9C2E-17FE16162F21}" destId="{57BC7F3C-508C-4E3D-A052-5AD3E24D04CB}" srcOrd="2" destOrd="0" presId="urn:microsoft.com/office/officeart/2005/8/layout/orgChart1"/>
    <dgm:cxn modelId="{FC88F764-90D9-496F-B9DD-9DC0065B1D85}" type="presParOf" srcId="{78B617F4-C897-4E18-87B6-ECBA9CA6BF36}" destId="{E63DDC3C-2334-4E9F-9DBA-AEBF6C71ED2A}" srcOrd="2" destOrd="0" presId="urn:microsoft.com/office/officeart/2005/8/layout/orgChart1"/>
    <dgm:cxn modelId="{5F59C92D-BFEF-44B4-8D45-C2ADB1C4E8AB}" type="presParOf" srcId="{78B617F4-C897-4E18-87B6-ECBA9CA6BF36}" destId="{BA7D20D8-DAEF-4D53-A537-C9035D1EB598}" srcOrd="3" destOrd="0" presId="urn:microsoft.com/office/officeart/2005/8/layout/orgChart1"/>
    <dgm:cxn modelId="{FA53FB78-682F-426E-BAEA-84DE3CFB59C7}" type="presParOf" srcId="{BA7D20D8-DAEF-4D53-A537-C9035D1EB598}" destId="{1A7A8461-3692-467B-BCEF-7F3051C0131B}" srcOrd="0" destOrd="0" presId="urn:microsoft.com/office/officeart/2005/8/layout/orgChart1"/>
    <dgm:cxn modelId="{2CE977EC-A4CC-4FBB-B2CD-E088B3CB28E4}" type="presParOf" srcId="{1A7A8461-3692-467B-BCEF-7F3051C0131B}" destId="{0371689D-9A5B-451A-9475-166EC5F0D925}" srcOrd="0" destOrd="0" presId="urn:microsoft.com/office/officeart/2005/8/layout/orgChart1"/>
    <dgm:cxn modelId="{AAF1728F-A490-4202-812B-D75EA4B8F72D}" type="presParOf" srcId="{1A7A8461-3692-467B-BCEF-7F3051C0131B}" destId="{B3C8DC8D-441B-40AF-B565-AE575A2473E1}" srcOrd="1" destOrd="0" presId="urn:microsoft.com/office/officeart/2005/8/layout/orgChart1"/>
    <dgm:cxn modelId="{07449FA1-1ADD-4D54-A955-803E22132DE5}" type="presParOf" srcId="{BA7D20D8-DAEF-4D53-A537-C9035D1EB598}" destId="{C4BD46D6-21FC-41D1-AF36-7A98AF06883D}" srcOrd="1" destOrd="0" presId="urn:microsoft.com/office/officeart/2005/8/layout/orgChart1"/>
    <dgm:cxn modelId="{5362CB9F-3741-43F6-B116-C1B0A90029A3}" type="presParOf" srcId="{BA7D20D8-DAEF-4D53-A537-C9035D1EB598}" destId="{C28C3A8B-4AAC-44D7-A0AF-1AF14F98CF69}" srcOrd="2" destOrd="0" presId="urn:microsoft.com/office/officeart/2005/8/layout/orgChart1"/>
    <dgm:cxn modelId="{F0D412C0-F215-4DD5-90C3-AE03994DA9A7}" type="presParOf" srcId="{6EFB5AE9-A140-4E97-BB15-459901D40439}" destId="{6DEF7288-6E91-4D31-95B6-9750BDA02E6D}" srcOrd="2" destOrd="0" presId="urn:microsoft.com/office/officeart/2005/8/layout/orgChart1"/>
    <dgm:cxn modelId="{D51A0C96-DEEC-4D9F-AB4E-FF3D4C8A33C9}" type="presParOf" srcId="{75AA70CB-18C9-43F2-BA59-1F7ADCB3CBCA}" destId="{3690CD93-A429-4510-8EF0-3ECFA54556BD}" srcOrd="2" destOrd="0" presId="urn:microsoft.com/office/officeart/2005/8/layout/orgChart1"/>
    <dgm:cxn modelId="{E48BE162-ACCD-41DD-91A3-21AD9E52A305}" type="presParOf" srcId="{CFC404B9-4E69-4A4D-8123-A2B6666F0286}" destId="{D9FE41FC-B4F4-48C5-854D-487022AB57B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6C37A-954E-4045-880A-C069A93747DE}">
      <dsp:nvSpPr>
        <dsp:cNvPr id="0" name=""/>
        <dsp:cNvSpPr/>
      </dsp:nvSpPr>
      <dsp:spPr>
        <a:xfrm>
          <a:off x="870" y="2696016"/>
          <a:ext cx="974656" cy="487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/>
            <a:t>技术栈</a:t>
          </a:r>
        </a:p>
      </dsp:txBody>
      <dsp:txXfrm>
        <a:off x="15143" y="2710289"/>
        <a:ext cx="946110" cy="458782"/>
      </dsp:txXfrm>
    </dsp:sp>
    <dsp:sp modelId="{2D5BF884-2E51-410C-B69E-C3001FD454C0}">
      <dsp:nvSpPr>
        <dsp:cNvPr id="0" name=""/>
        <dsp:cNvSpPr/>
      </dsp:nvSpPr>
      <dsp:spPr>
        <a:xfrm rot="16924900">
          <a:off x="239135" y="2021152"/>
          <a:ext cx="1862645" cy="15666"/>
        </a:xfrm>
        <a:custGeom>
          <a:avLst/>
          <a:gdLst/>
          <a:ahLst/>
          <a:cxnLst/>
          <a:rect l="0" t="0" r="0" b="0"/>
          <a:pathLst>
            <a:path>
              <a:moveTo>
                <a:pt x="0" y="7833"/>
              </a:moveTo>
              <a:lnTo>
                <a:pt x="1862645" y="783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1123892" y="1982419"/>
        <a:ext cx="93132" cy="93132"/>
      </dsp:txXfrm>
    </dsp:sp>
    <dsp:sp modelId="{363CB1E2-B3DE-4821-87C2-804F2617EB24}">
      <dsp:nvSpPr>
        <dsp:cNvPr id="0" name=""/>
        <dsp:cNvSpPr/>
      </dsp:nvSpPr>
      <dsp:spPr>
        <a:xfrm>
          <a:off x="1365389" y="874627"/>
          <a:ext cx="974656" cy="487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前端</a:t>
          </a:r>
        </a:p>
      </dsp:txBody>
      <dsp:txXfrm>
        <a:off x="1379662" y="888900"/>
        <a:ext cx="946110" cy="458782"/>
      </dsp:txXfrm>
    </dsp:sp>
    <dsp:sp modelId="{3646E6E9-6927-47B2-8671-549AE7A08016}">
      <dsp:nvSpPr>
        <dsp:cNvPr id="0" name=""/>
        <dsp:cNvSpPr/>
      </dsp:nvSpPr>
      <dsp:spPr>
        <a:xfrm rot="19457599">
          <a:off x="2294918" y="970351"/>
          <a:ext cx="480117" cy="15666"/>
        </a:xfrm>
        <a:custGeom>
          <a:avLst/>
          <a:gdLst/>
          <a:ahLst/>
          <a:cxnLst/>
          <a:rect l="0" t="0" r="0" b="0"/>
          <a:pathLst>
            <a:path>
              <a:moveTo>
                <a:pt x="0" y="7833"/>
              </a:moveTo>
              <a:lnTo>
                <a:pt x="480117" y="783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522973" y="966181"/>
        <a:ext cx="24005" cy="24005"/>
      </dsp:txXfrm>
    </dsp:sp>
    <dsp:sp modelId="{68F1C8FA-745F-4967-A004-DAA9191E7E39}">
      <dsp:nvSpPr>
        <dsp:cNvPr id="0" name=""/>
        <dsp:cNvSpPr/>
      </dsp:nvSpPr>
      <dsp:spPr>
        <a:xfrm>
          <a:off x="2729908" y="594413"/>
          <a:ext cx="974656" cy="487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React</a:t>
          </a:r>
          <a:endParaRPr lang="zh-CN" altLang="en-US" sz="1300" kern="1200" dirty="0"/>
        </a:p>
      </dsp:txBody>
      <dsp:txXfrm>
        <a:off x="2744181" y="608686"/>
        <a:ext cx="946110" cy="458782"/>
      </dsp:txXfrm>
    </dsp:sp>
    <dsp:sp modelId="{8BEE4315-C46D-4454-A475-7964455C0FFE}">
      <dsp:nvSpPr>
        <dsp:cNvPr id="0" name=""/>
        <dsp:cNvSpPr/>
      </dsp:nvSpPr>
      <dsp:spPr>
        <a:xfrm rot="2142401">
          <a:off x="2294918" y="1250565"/>
          <a:ext cx="480117" cy="15666"/>
        </a:xfrm>
        <a:custGeom>
          <a:avLst/>
          <a:gdLst/>
          <a:ahLst/>
          <a:cxnLst/>
          <a:rect l="0" t="0" r="0" b="0"/>
          <a:pathLst>
            <a:path>
              <a:moveTo>
                <a:pt x="0" y="7833"/>
              </a:moveTo>
              <a:lnTo>
                <a:pt x="480117" y="783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522973" y="1246395"/>
        <a:ext cx="24005" cy="24005"/>
      </dsp:txXfrm>
    </dsp:sp>
    <dsp:sp modelId="{088DF623-1164-44E7-BFC4-3A923A9DBF28}">
      <dsp:nvSpPr>
        <dsp:cNvPr id="0" name=""/>
        <dsp:cNvSpPr/>
      </dsp:nvSpPr>
      <dsp:spPr>
        <a:xfrm>
          <a:off x="2729908" y="1154841"/>
          <a:ext cx="974656" cy="487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Ant Design</a:t>
          </a:r>
          <a:endParaRPr lang="zh-CN" altLang="en-US" sz="1300" kern="1200" dirty="0"/>
        </a:p>
      </dsp:txBody>
      <dsp:txXfrm>
        <a:off x="2744181" y="1169114"/>
        <a:ext cx="946110" cy="458782"/>
      </dsp:txXfrm>
    </dsp:sp>
    <dsp:sp modelId="{29EAAC38-9DCD-495F-BD6B-5E9D99BA37CD}">
      <dsp:nvSpPr>
        <dsp:cNvPr id="0" name=""/>
        <dsp:cNvSpPr/>
      </dsp:nvSpPr>
      <dsp:spPr>
        <a:xfrm rot="18289469">
          <a:off x="3558148" y="1110458"/>
          <a:ext cx="682694" cy="15666"/>
        </a:xfrm>
        <a:custGeom>
          <a:avLst/>
          <a:gdLst/>
          <a:ahLst/>
          <a:cxnLst/>
          <a:rect l="0" t="0" r="0" b="0"/>
          <a:pathLst>
            <a:path>
              <a:moveTo>
                <a:pt x="0" y="7833"/>
              </a:moveTo>
              <a:lnTo>
                <a:pt x="682694" y="783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82428" y="1101224"/>
        <a:ext cx="34134" cy="34134"/>
      </dsp:txXfrm>
    </dsp:sp>
    <dsp:sp modelId="{06B5EF77-4F83-4705-9B46-BCF0CF84B6FC}">
      <dsp:nvSpPr>
        <dsp:cNvPr id="0" name=""/>
        <dsp:cNvSpPr/>
      </dsp:nvSpPr>
      <dsp:spPr>
        <a:xfrm>
          <a:off x="4094426" y="594413"/>
          <a:ext cx="1821437" cy="487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Ant Design Pro</a:t>
          </a:r>
          <a:endParaRPr lang="zh-CN" altLang="en-US" sz="1300" kern="1200" dirty="0"/>
        </a:p>
      </dsp:txBody>
      <dsp:txXfrm>
        <a:off x="4108699" y="608686"/>
        <a:ext cx="1792891" cy="458782"/>
      </dsp:txXfrm>
    </dsp:sp>
    <dsp:sp modelId="{17AB6F64-3092-4544-BB66-AACF7E358B4D}">
      <dsp:nvSpPr>
        <dsp:cNvPr id="0" name=""/>
        <dsp:cNvSpPr/>
      </dsp:nvSpPr>
      <dsp:spPr>
        <a:xfrm>
          <a:off x="3704564" y="1390671"/>
          <a:ext cx="389862" cy="15666"/>
        </a:xfrm>
        <a:custGeom>
          <a:avLst/>
          <a:gdLst/>
          <a:ahLst/>
          <a:cxnLst/>
          <a:rect l="0" t="0" r="0" b="0"/>
          <a:pathLst>
            <a:path>
              <a:moveTo>
                <a:pt x="0" y="7833"/>
              </a:moveTo>
              <a:lnTo>
                <a:pt x="389862" y="783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89748" y="1388758"/>
        <a:ext cx="19493" cy="19493"/>
      </dsp:txXfrm>
    </dsp:sp>
    <dsp:sp modelId="{86177C3A-CB3E-41A4-8C96-C8652B760094}">
      <dsp:nvSpPr>
        <dsp:cNvPr id="0" name=""/>
        <dsp:cNvSpPr/>
      </dsp:nvSpPr>
      <dsp:spPr>
        <a:xfrm>
          <a:off x="4094426" y="1154841"/>
          <a:ext cx="1821437" cy="487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Ant Design Charts</a:t>
          </a:r>
          <a:endParaRPr lang="zh-CN" altLang="en-US" sz="1300" kern="1200" dirty="0"/>
        </a:p>
      </dsp:txBody>
      <dsp:txXfrm>
        <a:off x="4108699" y="1169114"/>
        <a:ext cx="1792891" cy="458782"/>
      </dsp:txXfrm>
    </dsp:sp>
    <dsp:sp modelId="{BF7B9714-3BA5-4A48-ADEC-0D9688E1C6B3}">
      <dsp:nvSpPr>
        <dsp:cNvPr id="0" name=""/>
        <dsp:cNvSpPr/>
      </dsp:nvSpPr>
      <dsp:spPr>
        <a:xfrm rot="3310531">
          <a:off x="3558148" y="1670885"/>
          <a:ext cx="682694" cy="15666"/>
        </a:xfrm>
        <a:custGeom>
          <a:avLst/>
          <a:gdLst/>
          <a:ahLst/>
          <a:cxnLst/>
          <a:rect l="0" t="0" r="0" b="0"/>
          <a:pathLst>
            <a:path>
              <a:moveTo>
                <a:pt x="0" y="7833"/>
              </a:moveTo>
              <a:lnTo>
                <a:pt x="682694" y="783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82428" y="1661651"/>
        <a:ext cx="34134" cy="34134"/>
      </dsp:txXfrm>
    </dsp:sp>
    <dsp:sp modelId="{B3AE0275-F040-4B83-95AF-7CE14335F6D7}">
      <dsp:nvSpPr>
        <dsp:cNvPr id="0" name=""/>
        <dsp:cNvSpPr/>
      </dsp:nvSpPr>
      <dsp:spPr>
        <a:xfrm>
          <a:off x="4094426" y="1715268"/>
          <a:ext cx="1821437" cy="487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Pro Components</a:t>
          </a:r>
          <a:endParaRPr lang="zh-CN" altLang="en-US" sz="1300" kern="1200" dirty="0"/>
        </a:p>
      </dsp:txBody>
      <dsp:txXfrm>
        <a:off x="4108699" y="1729541"/>
        <a:ext cx="1792891" cy="458782"/>
      </dsp:txXfrm>
    </dsp:sp>
    <dsp:sp modelId="{C8C16BE1-F39F-4178-9B4C-E9258E3EE68D}">
      <dsp:nvSpPr>
        <dsp:cNvPr id="0" name=""/>
        <dsp:cNvSpPr/>
      </dsp:nvSpPr>
      <dsp:spPr>
        <a:xfrm rot="18770822">
          <a:off x="883812" y="2721686"/>
          <a:ext cx="573290" cy="15666"/>
        </a:xfrm>
        <a:custGeom>
          <a:avLst/>
          <a:gdLst/>
          <a:ahLst/>
          <a:cxnLst/>
          <a:rect l="0" t="0" r="0" b="0"/>
          <a:pathLst>
            <a:path>
              <a:moveTo>
                <a:pt x="0" y="7833"/>
              </a:moveTo>
              <a:lnTo>
                <a:pt x="573290" y="783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156125" y="2715187"/>
        <a:ext cx="28664" cy="28664"/>
      </dsp:txXfrm>
    </dsp:sp>
    <dsp:sp modelId="{E09EEACD-6340-418B-8883-5259097057DF}">
      <dsp:nvSpPr>
        <dsp:cNvPr id="0" name=""/>
        <dsp:cNvSpPr/>
      </dsp:nvSpPr>
      <dsp:spPr>
        <a:xfrm>
          <a:off x="1365389" y="2275695"/>
          <a:ext cx="974656" cy="487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后端</a:t>
          </a:r>
        </a:p>
      </dsp:txBody>
      <dsp:txXfrm>
        <a:off x="1379662" y="2289968"/>
        <a:ext cx="946110" cy="458782"/>
      </dsp:txXfrm>
    </dsp:sp>
    <dsp:sp modelId="{55CD5D8D-B9C3-4C51-B011-9D2438171304}">
      <dsp:nvSpPr>
        <dsp:cNvPr id="0" name=""/>
        <dsp:cNvSpPr/>
      </dsp:nvSpPr>
      <dsp:spPr>
        <a:xfrm>
          <a:off x="2340045" y="2511526"/>
          <a:ext cx="389862" cy="15666"/>
        </a:xfrm>
        <a:custGeom>
          <a:avLst/>
          <a:gdLst/>
          <a:ahLst/>
          <a:cxnLst/>
          <a:rect l="0" t="0" r="0" b="0"/>
          <a:pathLst>
            <a:path>
              <a:moveTo>
                <a:pt x="0" y="7833"/>
              </a:moveTo>
              <a:lnTo>
                <a:pt x="389862" y="783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525230" y="2509613"/>
        <a:ext cx="19493" cy="19493"/>
      </dsp:txXfrm>
    </dsp:sp>
    <dsp:sp modelId="{48FAF5E3-E7A9-47B8-A452-823217498A1F}">
      <dsp:nvSpPr>
        <dsp:cNvPr id="0" name=""/>
        <dsp:cNvSpPr/>
      </dsp:nvSpPr>
      <dsp:spPr>
        <a:xfrm>
          <a:off x="2729908" y="2275695"/>
          <a:ext cx="974656" cy="487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/>
            <a:t>Django</a:t>
          </a:r>
          <a:endParaRPr lang="zh-CN" altLang="en-US" sz="1300" kern="1200"/>
        </a:p>
      </dsp:txBody>
      <dsp:txXfrm>
        <a:off x="2744181" y="2289968"/>
        <a:ext cx="946110" cy="458782"/>
      </dsp:txXfrm>
    </dsp:sp>
    <dsp:sp modelId="{419158A6-11F3-4AA7-9373-038841D13578}">
      <dsp:nvSpPr>
        <dsp:cNvPr id="0" name=""/>
        <dsp:cNvSpPr/>
      </dsp:nvSpPr>
      <dsp:spPr>
        <a:xfrm>
          <a:off x="3704564" y="2511526"/>
          <a:ext cx="389862" cy="15666"/>
        </a:xfrm>
        <a:custGeom>
          <a:avLst/>
          <a:gdLst/>
          <a:ahLst/>
          <a:cxnLst/>
          <a:rect l="0" t="0" r="0" b="0"/>
          <a:pathLst>
            <a:path>
              <a:moveTo>
                <a:pt x="0" y="7833"/>
              </a:moveTo>
              <a:lnTo>
                <a:pt x="389862" y="783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89748" y="2509613"/>
        <a:ext cx="19493" cy="19493"/>
      </dsp:txXfrm>
    </dsp:sp>
    <dsp:sp modelId="{27487CFD-D33E-4D56-8E6C-EEF5270DB50D}">
      <dsp:nvSpPr>
        <dsp:cNvPr id="0" name=""/>
        <dsp:cNvSpPr/>
      </dsp:nvSpPr>
      <dsp:spPr>
        <a:xfrm>
          <a:off x="4094426" y="2275695"/>
          <a:ext cx="974656" cy="487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DRF</a:t>
          </a:r>
          <a:endParaRPr lang="zh-CN" altLang="en-US" sz="1300" kern="1200" dirty="0"/>
        </a:p>
      </dsp:txBody>
      <dsp:txXfrm>
        <a:off x="4108699" y="2289968"/>
        <a:ext cx="946110" cy="458782"/>
      </dsp:txXfrm>
    </dsp:sp>
    <dsp:sp modelId="{AFA5C2DA-76C7-4A9C-8AB4-F31A12B80DB0}">
      <dsp:nvSpPr>
        <dsp:cNvPr id="0" name=""/>
        <dsp:cNvSpPr/>
      </dsp:nvSpPr>
      <dsp:spPr>
        <a:xfrm rot="1186030">
          <a:off x="963321" y="3001900"/>
          <a:ext cx="414273" cy="15666"/>
        </a:xfrm>
        <a:custGeom>
          <a:avLst/>
          <a:gdLst/>
          <a:ahLst/>
          <a:cxnLst/>
          <a:rect l="0" t="0" r="0" b="0"/>
          <a:pathLst>
            <a:path>
              <a:moveTo>
                <a:pt x="0" y="7833"/>
              </a:moveTo>
              <a:lnTo>
                <a:pt x="414273" y="783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160101" y="2999376"/>
        <a:ext cx="20713" cy="20713"/>
      </dsp:txXfrm>
    </dsp:sp>
    <dsp:sp modelId="{E5939DDF-594D-441F-B683-41B64F7E4780}">
      <dsp:nvSpPr>
        <dsp:cNvPr id="0" name=""/>
        <dsp:cNvSpPr/>
      </dsp:nvSpPr>
      <dsp:spPr>
        <a:xfrm>
          <a:off x="1365389" y="2836123"/>
          <a:ext cx="974656" cy="487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接口文档</a:t>
          </a:r>
        </a:p>
      </dsp:txBody>
      <dsp:txXfrm>
        <a:off x="1379662" y="2850396"/>
        <a:ext cx="946110" cy="458782"/>
      </dsp:txXfrm>
    </dsp:sp>
    <dsp:sp modelId="{1FDB9498-3122-4020-8A99-2124E8F3DFA0}">
      <dsp:nvSpPr>
        <dsp:cNvPr id="0" name=""/>
        <dsp:cNvSpPr/>
      </dsp:nvSpPr>
      <dsp:spPr>
        <a:xfrm>
          <a:off x="2340045" y="3071953"/>
          <a:ext cx="389862" cy="15666"/>
        </a:xfrm>
        <a:custGeom>
          <a:avLst/>
          <a:gdLst/>
          <a:ahLst/>
          <a:cxnLst/>
          <a:rect l="0" t="0" r="0" b="0"/>
          <a:pathLst>
            <a:path>
              <a:moveTo>
                <a:pt x="0" y="7833"/>
              </a:moveTo>
              <a:lnTo>
                <a:pt x="389862" y="783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525230" y="3070040"/>
        <a:ext cx="19493" cy="19493"/>
      </dsp:txXfrm>
    </dsp:sp>
    <dsp:sp modelId="{E0804CAA-ADF7-408B-8933-6342F17A03BF}">
      <dsp:nvSpPr>
        <dsp:cNvPr id="0" name=""/>
        <dsp:cNvSpPr/>
      </dsp:nvSpPr>
      <dsp:spPr>
        <a:xfrm>
          <a:off x="2729908" y="2836123"/>
          <a:ext cx="974656" cy="487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Swagger</a:t>
          </a:r>
          <a:endParaRPr lang="zh-CN" altLang="en-US" sz="1300" kern="1200" dirty="0"/>
        </a:p>
      </dsp:txBody>
      <dsp:txXfrm>
        <a:off x="2744181" y="2850396"/>
        <a:ext cx="946110" cy="458782"/>
      </dsp:txXfrm>
    </dsp:sp>
    <dsp:sp modelId="{8ACFE476-BEAF-4E68-9E22-880871FA4DEA}">
      <dsp:nvSpPr>
        <dsp:cNvPr id="0" name=""/>
        <dsp:cNvSpPr/>
      </dsp:nvSpPr>
      <dsp:spPr>
        <a:xfrm rot="3654187">
          <a:off x="769602" y="3282114"/>
          <a:ext cx="801711" cy="15666"/>
        </a:xfrm>
        <a:custGeom>
          <a:avLst/>
          <a:gdLst/>
          <a:ahLst/>
          <a:cxnLst/>
          <a:rect l="0" t="0" r="0" b="0"/>
          <a:pathLst>
            <a:path>
              <a:moveTo>
                <a:pt x="0" y="7833"/>
              </a:moveTo>
              <a:lnTo>
                <a:pt x="801711" y="783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150415" y="3269904"/>
        <a:ext cx="40085" cy="40085"/>
      </dsp:txXfrm>
    </dsp:sp>
    <dsp:sp modelId="{9A695CAA-96B8-4C67-8ADC-FE3C5CF4AEA9}">
      <dsp:nvSpPr>
        <dsp:cNvPr id="0" name=""/>
        <dsp:cNvSpPr/>
      </dsp:nvSpPr>
      <dsp:spPr>
        <a:xfrm>
          <a:off x="1365389" y="3396550"/>
          <a:ext cx="974656" cy="487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/>
            <a:t>前后端交互</a:t>
          </a:r>
        </a:p>
      </dsp:txBody>
      <dsp:txXfrm>
        <a:off x="1379662" y="3410823"/>
        <a:ext cx="946110" cy="458782"/>
      </dsp:txXfrm>
    </dsp:sp>
    <dsp:sp modelId="{5F1765AF-CC28-400C-A0CF-91A5C5888E3E}">
      <dsp:nvSpPr>
        <dsp:cNvPr id="0" name=""/>
        <dsp:cNvSpPr/>
      </dsp:nvSpPr>
      <dsp:spPr>
        <a:xfrm>
          <a:off x="2340045" y="3632381"/>
          <a:ext cx="389862" cy="15666"/>
        </a:xfrm>
        <a:custGeom>
          <a:avLst/>
          <a:gdLst/>
          <a:ahLst/>
          <a:cxnLst/>
          <a:rect l="0" t="0" r="0" b="0"/>
          <a:pathLst>
            <a:path>
              <a:moveTo>
                <a:pt x="0" y="7833"/>
              </a:moveTo>
              <a:lnTo>
                <a:pt x="389862" y="783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525230" y="3630467"/>
        <a:ext cx="19493" cy="19493"/>
      </dsp:txXfrm>
    </dsp:sp>
    <dsp:sp modelId="{7D0EB57B-23E4-433D-B302-3A8F1176305E}">
      <dsp:nvSpPr>
        <dsp:cNvPr id="0" name=""/>
        <dsp:cNvSpPr/>
      </dsp:nvSpPr>
      <dsp:spPr>
        <a:xfrm>
          <a:off x="2729908" y="3396550"/>
          <a:ext cx="974656" cy="487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/>
            <a:t>Ajax</a:t>
          </a:r>
          <a:endParaRPr lang="zh-CN" altLang="en-US" sz="1300" kern="1200"/>
        </a:p>
      </dsp:txBody>
      <dsp:txXfrm>
        <a:off x="2744181" y="3410823"/>
        <a:ext cx="946110" cy="458782"/>
      </dsp:txXfrm>
    </dsp:sp>
    <dsp:sp modelId="{3C203BEB-F216-4A2C-8DFB-F1EFBDA3967A}">
      <dsp:nvSpPr>
        <dsp:cNvPr id="0" name=""/>
        <dsp:cNvSpPr/>
      </dsp:nvSpPr>
      <dsp:spPr>
        <a:xfrm rot="4369170">
          <a:off x="510530" y="3562327"/>
          <a:ext cx="1319854" cy="15666"/>
        </a:xfrm>
        <a:custGeom>
          <a:avLst/>
          <a:gdLst/>
          <a:ahLst/>
          <a:cxnLst/>
          <a:rect l="0" t="0" r="0" b="0"/>
          <a:pathLst>
            <a:path>
              <a:moveTo>
                <a:pt x="0" y="7833"/>
              </a:moveTo>
              <a:lnTo>
                <a:pt x="1319854" y="783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137461" y="3537164"/>
        <a:ext cx="65992" cy="65992"/>
      </dsp:txXfrm>
    </dsp:sp>
    <dsp:sp modelId="{D6D4613F-A329-483B-85CC-7A428AC26B82}">
      <dsp:nvSpPr>
        <dsp:cNvPr id="0" name=""/>
        <dsp:cNvSpPr/>
      </dsp:nvSpPr>
      <dsp:spPr>
        <a:xfrm>
          <a:off x="1365389" y="3956977"/>
          <a:ext cx="974656" cy="487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/>
            <a:t>数据库</a:t>
          </a:r>
        </a:p>
      </dsp:txBody>
      <dsp:txXfrm>
        <a:off x="1379662" y="3971250"/>
        <a:ext cx="946110" cy="458782"/>
      </dsp:txXfrm>
    </dsp:sp>
    <dsp:sp modelId="{45C14908-EB5E-45C7-9F35-413D2C60F19D}">
      <dsp:nvSpPr>
        <dsp:cNvPr id="0" name=""/>
        <dsp:cNvSpPr/>
      </dsp:nvSpPr>
      <dsp:spPr>
        <a:xfrm>
          <a:off x="2340045" y="4192808"/>
          <a:ext cx="389862" cy="15666"/>
        </a:xfrm>
        <a:custGeom>
          <a:avLst/>
          <a:gdLst/>
          <a:ahLst/>
          <a:cxnLst/>
          <a:rect l="0" t="0" r="0" b="0"/>
          <a:pathLst>
            <a:path>
              <a:moveTo>
                <a:pt x="0" y="7833"/>
              </a:moveTo>
              <a:lnTo>
                <a:pt x="389862" y="783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525230" y="4190895"/>
        <a:ext cx="19493" cy="19493"/>
      </dsp:txXfrm>
    </dsp:sp>
    <dsp:sp modelId="{552E59D9-CA25-4F96-BB87-3834251C98F2}">
      <dsp:nvSpPr>
        <dsp:cNvPr id="0" name=""/>
        <dsp:cNvSpPr/>
      </dsp:nvSpPr>
      <dsp:spPr>
        <a:xfrm>
          <a:off x="2729908" y="3956977"/>
          <a:ext cx="974656" cy="487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/>
            <a:t>MySQL</a:t>
          </a:r>
          <a:endParaRPr lang="zh-CN" altLang="en-US" sz="1300" kern="1200"/>
        </a:p>
      </dsp:txBody>
      <dsp:txXfrm>
        <a:off x="2744181" y="3971250"/>
        <a:ext cx="946110" cy="458782"/>
      </dsp:txXfrm>
    </dsp:sp>
    <dsp:sp modelId="{7D063C58-3D64-4618-9EEB-D40147B111D4}">
      <dsp:nvSpPr>
        <dsp:cNvPr id="0" name=""/>
        <dsp:cNvSpPr/>
      </dsp:nvSpPr>
      <dsp:spPr>
        <a:xfrm rot="4675100">
          <a:off x="239135" y="3842541"/>
          <a:ext cx="1862645" cy="15666"/>
        </a:xfrm>
        <a:custGeom>
          <a:avLst/>
          <a:gdLst/>
          <a:ahLst/>
          <a:cxnLst/>
          <a:rect l="0" t="0" r="0" b="0"/>
          <a:pathLst>
            <a:path>
              <a:moveTo>
                <a:pt x="0" y="7833"/>
              </a:moveTo>
              <a:lnTo>
                <a:pt x="1862645" y="783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1123892" y="3803808"/>
        <a:ext cx="93132" cy="93132"/>
      </dsp:txXfrm>
    </dsp:sp>
    <dsp:sp modelId="{17007BB3-A766-4B7B-8419-2AD8C7BE2498}">
      <dsp:nvSpPr>
        <dsp:cNvPr id="0" name=""/>
        <dsp:cNvSpPr/>
      </dsp:nvSpPr>
      <dsp:spPr>
        <a:xfrm>
          <a:off x="1365389" y="4517405"/>
          <a:ext cx="974656" cy="487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/>
            <a:t>代码仓库</a:t>
          </a:r>
        </a:p>
      </dsp:txBody>
      <dsp:txXfrm>
        <a:off x="1379662" y="4531678"/>
        <a:ext cx="946110" cy="458782"/>
      </dsp:txXfrm>
    </dsp:sp>
    <dsp:sp modelId="{FC2CFAC4-12BF-4B7A-8535-D08249EDB7CC}">
      <dsp:nvSpPr>
        <dsp:cNvPr id="0" name=""/>
        <dsp:cNvSpPr/>
      </dsp:nvSpPr>
      <dsp:spPr>
        <a:xfrm>
          <a:off x="2340045" y="4753235"/>
          <a:ext cx="389862" cy="15666"/>
        </a:xfrm>
        <a:custGeom>
          <a:avLst/>
          <a:gdLst/>
          <a:ahLst/>
          <a:cxnLst/>
          <a:rect l="0" t="0" r="0" b="0"/>
          <a:pathLst>
            <a:path>
              <a:moveTo>
                <a:pt x="0" y="7833"/>
              </a:moveTo>
              <a:lnTo>
                <a:pt x="389862" y="783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525230" y="4751322"/>
        <a:ext cx="19493" cy="19493"/>
      </dsp:txXfrm>
    </dsp:sp>
    <dsp:sp modelId="{02D7AA76-1255-40BA-BD55-98A764C97750}">
      <dsp:nvSpPr>
        <dsp:cNvPr id="0" name=""/>
        <dsp:cNvSpPr/>
      </dsp:nvSpPr>
      <dsp:spPr>
        <a:xfrm>
          <a:off x="2729908" y="4517405"/>
          <a:ext cx="974656" cy="487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GitHub</a:t>
          </a:r>
          <a:endParaRPr lang="zh-CN" altLang="en-US" sz="1300" kern="1200" dirty="0"/>
        </a:p>
      </dsp:txBody>
      <dsp:txXfrm>
        <a:off x="2744181" y="4531678"/>
        <a:ext cx="946110" cy="4587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2407E-9BAD-489F-BBDE-E063CA4272AA}">
      <dsp:nvSpPr>
        <dsp:cNvPr id="0" name=""/>
        <dsp:cNvSpPr/>
      </dsp:nvSpPr>
      <dsp:spPr>
        <a:xfrm>
          <a:off x="132" y="2515925"/>
          <a:ext cx="1134592" cy="5672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开发环境</a:t>
          </a:r>
        </a:p>
      </dsp:txBody>
      <dsp:txXfrm>
        <a:off x="16748" y="2532541"/>
        <a:ext cx="1101360" cy="534064"/>
      </dsp:txXfrm>
    </dsp:sp>
    <dsp:sp modelId="{97D7422F-51C1-4607-AF0A-D93B17A4C03A}">
      <dsp:nvSpPr>
        <dsp:cNvPr id="0" name=""/>
        <dsp:cNvSpPr/>
      </dsp:nvSpPr>
      <dsp:spPr>
        <a:xfrm rot="17132988">
          <a:off x="515172" y="1974966"/>
          <a:ext cx="1692942" cy="18237"/>
        </a:xfrm>
        <a:custGeom>
          <a:avLst/>
          <a:gdLst/>
          <a:ahLst/>
          <a:cxnLst/>
          <a:rect l="0" t="0" r="0" b="0"/>
          <a:pathLst>
            <a:path>
              <a:moveTo>
                <a:pt x="0" y="9118"/>
              </a:moveTo>
              <a:lnTo>
                <a:pt x="1692942" y="911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1319320" y="1941761"/>
        <a:ext cx="84647" cy="84647"/>
      </dsp:txXfrm>
    </dsp:sp>
    <dsp:sp modelId="{2AA89EC2-B660-496E-B0A7-8E8B7B0ED8D6}">
      <dsp:nvSpPr>
        <dsp:cNvPr id="0" name=""/>
        <dsp:cNvSpPr/>
      </dsp:nvSpPr>
      <dsp:spPr>
        <a:xfrm>
          <a:off x="1588562" y="884948"/>
          <a:ext cx="1134592" cy="5672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操作系统</a:t>
          </a:r>
        </a:p>
      </dsp:txBody>
      <dsp:txXfrm>
        <a:off x="1605178" y="901564"/>
        <a:ext cx="1101360" cy="534064"/>
      </dsp:txXfrm>
    </dsp:sp>
    <dsp:sp modelId="{3646E6E9-6927-47B2-8671-549AE7A08016}">
      <dsp:nvSpPr>
        <dsp:cNvPr id="0" name=""/>
        <dsp:cNvSpPr/>
      </dsp:nvSpPr>
      <dsp:spPr>
        <a:xfrm>
          <a:off x="2723155" y="1159477"/>
          <a:ext cx="453837" cy="18237"/>
        </a:xfrm>
        <a:custGeom>
          <a:avLst/>
          <a:gdLst/>
          <a:ahLst/>
          <a:cxnLst/>
          <a:rect l="0" t="0" r="0" b="0"/>
          <a:pathLst>
            <a:path>
              <a:moveTo>
                <a:pt x="0" y="9118"/>
              </a:moveTo>
              <a:lnTo>
                <a:pt x="453837" y="911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938727" y="1157250"/>
        <a:ext cx="22691" cy="22691"/>
      </dsp:txXfrm>
    </dsp:sp>
    <dsp:sp modelId="{68F1C8FA-745F-4967-A004-DAA9191E7E39}">
      <dsp:nvSpPr>
        <dsp:cNvPr id="0" name=""/>
        <dsp:cNvSpPr/>
      </dsp:nvSpPr>
      <dsp:spPr>
        <a:xfrm>
          <a:off x="3176992" y="884948"/>
          <a:ext cx="2739610" cy="5672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Windows10</a:t>
          </a:r>
          <a:endParaRPr lang="zh-CN" altLang="en-US" sz="1700" kern="1200" dirty="0"/>
        </a:p>
      </dsp:txBody>
      <dsp:txXfrm>
        <a:off x="3193608" y="901564"/>
        <a:ext cx="2706378" cy="534064"/>
      </dsp:txXfrm>
    </dsp:sp>
    <dsp:sp modelId="{C8C16BE1-F39F-4178-9B4C-E9258E3EE68D}">
      <dsp:nvSpPr>
        <dsp:cNvPr id="0" name=""/>
        <dsp:cNvSpPr/>
      </dsp:nvSpPr>
      <dsp:spPr>
        <a:xfrm>
          <a:off x="1134725" y="2790454"/>
          <a:ext cx="453837" cy="18237"/>
        </a:xfrm>
        <a:custGeom>
          <a:avLst/>
          <a:gdLst/>
          <a:ahLst/>
          <a:cxnLst/>
          <a:rect l="0" t="0" r="0" b="0"/>
          <a:pathLst>
            <a:path>
              <a:moveTo>
                <a:pt x="0" y="9118"/>
              </a:moveTo>
              <a:lnTo>
                <a:pt x="453837" y="911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50297" y="2788227"/>
        <a:ext cx="22691" cy="22691"/>
      </dsp:txXfrm>
    </dsp:sp>
    <dsp:sp modelId="{E09EEACD-6340-418B-8883-5259097057DF}">
      <dsp:nvSpPr>
        <dsp:cNvPr id="0" name=""/>
        <dsp:cNvSpPr/>
      </dsp:nvSpPr>
      <dsp:spPr>
        <a:xfrm>
          <a:off x="1588562" y="2515925"/>
          <a:ext cx="1134592" cy="5672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开发工具</a:t>
          </a:r>
        </a:p>
      </dsp:txBody>
      <dsp:txXfrm>
        <a:off x="1605178" y="2532541"/>
        <a:ext cx="1101360" cy="534064"/>
      </dsp:txXfrm>
    </dsp:sp>
    <dsp:sp modelId="{55CD5D8D-B9C3-4C51-B011-9D2438171304}">
      <dsp:nvSpPr>
        <dsp:cNvPr id="0" name=""/>
        <dsp:cNvSpPr/>
      </dsp:nvSpPr>
      <dsp:spPr>
        <a:xfrm rot="17692822">
          <a:off x="2410722" y="2301161"/>
          <a:ext cx="1078702" cy="18237"/>
        </a:xfrm>
        <a:custGeom>
          <a:avLst/>
          <a:gdLst/>
          <a:ahLst/>
          <a:cxnLst/>
          <a:rect l="0" t="0" r="0" b="0"/>
          <a:pathLst>
            <a:path>
              <a:moveTo>
                <a:pt x="0" y="9118"/>
              </a:moveTo>
              <a:lnTo>
                <a:pt x="1078702" y="911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923106" y="2283312"/>
        <a:ext cx="53935" cy="53935"/>
      </dsp:txXfrm>
    </dsp:sp>
    <dsp:sp modelId="{48FAF5E3-E7A9-47B8-A452-823217498A1F}">
      <dsp:nvSpPr>
        <dsp:cNvPr id="0" name=""/>
        <dsp:cNvSpPr/>
      </dsp:nvSpPr>
      <dsp:spPr>
        <a:xfrm>
          <a:off x="3176992" y="1537339"/>
          <a:ext cx="2739610" cy="5672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PyCharm</a:t>
          </a:r>
        </a:p>
      </dsp:txBody>
      <dsp:txXfrm>
        <a:off x="3193608" y="1553955"/>
        <a:ext cx="2706378" cy="534064"/>
      </dsp:txXfrm>
    </dsp:sp>
    <dsp:sp modelId="{8384EA30-F5D8-4B9E-8A91-E52C0091E576}">
      <dsp:nvSpPr>
        <dsp:cNvPr id="0" name=""/>
        <dsp:cNvSpPr/>
      </dsp:nvSpPr>
      <dsp:spPr>
        <a:xfrm rot="19457599">
          <a:off x="2670622" y="2627357"/>
          <a:ext cx="558902" cy="18237"/>
        </a:xfrm>
        <a:custGeom>
          <a:avLst/>
          <a:gdLst/>
          <a:ahLst/>
          <a:cxnLst/>
          <a:rect l="0" t="0" r="0" b="0"/>
          <a:pathLst>
            <a:path>
              <a:moveTo>
                <a:pt x="0" y="9118"/>
              </a:moveTo>
              <a:lnTo>
                <a:pt x="558902" y="911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936101" y="2622503"/>
        <a:ext cx="27945" cy="27945"/>
      </dsp:txXfrm>
    </dsp:sp>
    <dsp:sp modelId="{EA62E6C6-999E-4368-8E51-34699D59A3AD}">
      <dsp:nvSpPr>
        <dsp:cNvPr id="0" name=""/>
        <dsp:cNvSpPr/>
      </dsp:nvSpPr>
      <dsp:spPr>
        <a:xfrm>
          <a:off x="3176992" y="2189729"/>
          <a:ext cx="2739610" cy="5672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VS Code</a:t>
          </a:r>
        </a:p>
      </dsp:txBody>
      <dsp:txXfrm>
        <a:off x="3193608" y="2206345"/>
        <a:ext cx="2706378" cy="534064"/>
      </dsp:txXfrm>
    </dsp:sp>
    <dsp:sp modelId="{A5DB8656-24BA-4F8A-8B75-B653EB1E8732}">
      <dsp:nvSpPr>
        <dsp:cNvPr id="0" name=""/>
        <dsp:cNvSpPr/>
      </dsp:nvSpPr>
      <dsp:spPr>
        <a:xfrm rot="2142401">
          <a:off x="2670622" y="2953552"/>
          <a:ext cx="558902" cy="18237"/>
        </a:xfrm>
        <a:custGeom>
          <a:avLst/>
          <a:gdLst/>
          <a:ahLst/>
          <a:cxnLst/>
          <a:rect l="0" t="0" r="0" b="0"/>
          <a:pathLst>
            <a:path>
              <a:moveTo>
                <a:pt x="0" y="9118"/>
              </a:moveTo>
              <a:lnTo>
                <a:pt x="558902" y="911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936101" y="2948698"/>
        <a:ext cx="27945" cy="27945"/>
      </dsp:txXfrm>
    </dsp:sp>
    <dsp:sp modelId="{1D2A117C-CC53-47BC-80F8-B8E2A7655B77}">
      <dsp:nvSpPr>
        <dsp:cNvPr id="0" name=""/>
        <dsp:cNvSpPr/>
      </dsp:nvSpPr>
      <dsp:spPr>
        <a:xfrm>
          <a:off x="3176992" y="2842120"/>
          <a:ext cx="2700001" cy="5672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 err="1"/>
            <a:t>Navicat</a:t>
          </a:r>
          <a:r>
            <a:rPr lang="en-US" altLang="zh-CN" sz="1700" kern="1200" dirty="0"/>
            <a:t>  Premium</a:t>
          </a:r>
        </a:p>
      </dsp:txBody>
      <dsp:txXfrm>
        <a:off x="3193608" y="2858736"/>
        <a:ext cx="2666769" cy="534064"/>
      </dsp:txXfrm>
    </dsp:sp>
    <dsp:sp modelId="{2E886FDA-B6E4-48F6-8C8B-95BE1945BB96}">
      <dsp:nvSpPr>
        <dsp:cNvPr id="0" name=""/>
        <dsp:cNvSpPr/>
      </dsp:nvSpPr>
      <dsp:spPr>
        <a:xfrm rot="3907178">
          <a:off x="2410722" y="3279747"/>
          <a:ext cx="1078702" cy="18237"/>
        </a:xfrm>
        <a:custGeom>
          <a:avLst/>
          <a:gdLst/>
          <a:ahLst/>
          <a:cxnLst/>
          <a:rect l="0" t="0" r="0" b="0"/>
          <a:pathLst>
            <a:path>
              <a:moveTo>
                <a:pt x="0" y="9118"/>
              </a:moveTo>
              <a:lnTo>
                <a:pt x="1078702" y="911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923106" y="3261899"/>
        <a:ext cx="53935" cy="53935"/>
      </dsp:txXfrm>
    </dsp:sp>
    <dsp:sp modelId="{24CAEB14-3AD7-4D5A-B932-8C7F81F88412}">
      <dsp:nvSpPr>
        <dsp:cNvPr id="0" name=""/>
        <dsp:cNvSpPr/>
      </dsp:nvSpPr>
      <dsp:spPr>
        <a:xfrm>
          <a:off x="3176992" y="3494511"/>
          <a:ext cx="2739610" cy="5672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Git bash</a:t>
          </a:r>
        </a:p>
      </dsp:txBody>
      <dsp:txXfrm>
        <a:off x="3193608" y="3511127"/>
        <a:ext cx="2706378" cy="534064"/>
      </dsp:txXfrm>
    </dsp:sp>
    <dsp:sp modelId="{84BFE51B-20CA-4241-AB6F-87BA20F6F3A5}">
      <dsp:nvSpPr>
        <dsp:cNvPr id="0" name=""/>
        <dsp:cNvSpPr/>
      </dsp:nvSpPr>
      <dsp:spPr>
        <a:xfrm rot="4467012">
          <a:off x="515172" y="3605943"/>
          <a:ext cx="1692942" cy="18237"/>
        </a:xfrm>
        <a:custGeom>
          <a:avLst/>
          <a:gdLst/>
          <a:ahLst/>
          <a:cxnLst/>
          <a:rect l="0" t="0" r="0" b="0"/>
          <a:pathLst>
            <a:path>
              <a:moveTo>
                <a:pt x="0" y="9118"/>
              </a:moveTo>
              <a:lnTo>
                <a:pt x="1692942" y="911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1319320" y="3572738"/>
        <a:ext cx="84647" cy="84647"/>
      </dsp:txXfrm>
    </dsp:sp>
    <dsp:sp modelId="{9684F395-29F6-4BBE-AC8E-AAEF50A7FCB6}">
      <dsp:nvSpPr>
        <dsp:cNvPr id="0" name=""/>
        <dsp:cNvSpPr/>
      </dsp:nvSpPr>
      <dsp:spPr>
        <a:xfrm>
          <a:off x="1588562" y="4146902"/>
          <a:ext cx="1134592" cy="5672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部署平台</a:t>
          </a:r>
          <a:endParaRPr lang="en-US" altLang="zh-CN" sz="1600" kern="1200" dirty="0"/>
        </a:p>
      </dsp:txBody>
      <dsp:txXfrm>
        <a:off x="1605178" y="4163518"/>
        <a:ext cx="1101360" cy="534064"/>
      </dsp:txXfrm>
    </dsp:sp>
    <dsp:sp modelId="{0FADE55F-973D-4B91-9864-288C39350BDF}">
      <dsp:nvSpPr>
        <dsp:cNvPr id="0" name=""/>
        <dsp:cNvSpPr/>
      </dsp:nvSpPr>
      <dsp:spPr>
        <a:xfrm rot="133713">
          <a:off x="2722996" y="4429575"/>
          <a:ext cx="418845" cy="18237"/>
        </a:xfrm>
        <a:custGeom>
          <a:avLst/>
          <a:gdLst/>
          <a:ahLst/>
          <a:cxnLst/>
          <a:rect l="0" t="0" r="0" b="0"/>
          <a:pathLst>
            <a:path>
              <a:moveTo>
                <a:pt x="0" y="9118"/>
              </a:moveTo>
              <a:lnTo>
                <a:pt x="418845" y="911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921948" y="4428223"/>
        <a:ext cx="20942" cy="20942"/>
      </dsp:txXfrm>
    </dsp:sp>
    <dsp:sp modelId="{DE10B21C-7C9B-4107-967A-E59C1786E840}">
      <dsp:nvSpPr>
        <dsp:cNvPr id="0" name=""/>
        <dsp:cNvSpPr/>
      </dsp:nvSpPr>
      <dsp:spPr>
        <a:xfrm>
          <a:off x="3141683" y="4163189"/>
          <a:ext cx="2739610" cy="5672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腾讯蓝鲸智云开发者平台</a:t>
          </a:r>
          <a:endParaRPr lang="en-US" altLang="zh-CN" sz="1600" kern="1200" dirty="0"/>
        </a:p>
      </dsp:txBody>
      <dsp:txXfrm>
        <a:off x="3158299" y="4179805"/>
        <a:ext cx="2706378" cy="5340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50C35-E423-41AA-821F-5C315A24621E}">
      <dsp:nvSpPr>
        <dsp:cNvPr id="0" name=""/>
        <dsp:cNvSpPr/>
      </dsp:nvSpPr>
      <dsp:spPr>
        <a:xfrm>
          <a:off x="843707" y="2147206"/>
          <a:ext cx="1243435" cy="6217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开发语言</a:t>
          </a:r>
          <a:endParaRPr lang="en-US" altLang="zh-CN" sz="1900" kern="1200" dirty="0"/>
        </a:p>
      </dsp:txBody>
      <dsp:txXfrm>
        <a:off x="861916" y="2165415"/>
        <a:ext cx="1207017" cy="585299"/>
      </dsp:txXfrm>
    </dsp:sp>
    <dsp:sp modelId="{0DE8858F-0E79-4070-9332-C1BDDF5517D2}">
      <dsp:nvSpPr>
        <dsp:cNvPr id="0" name=""/>
        <dsp:cNvSpPr/>
      </dsp:nvSpPr>
      <dsp:spPr>
        <a:xfrm rot="16983315">
          <a:off x="1234910" y="1374220"/>
          <a:ext cx="220183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201837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2280783" y="1330556"/>
        <a:ext cx="110091" cy="110091"/>
      </dsp:txXfrm>
    </dsp:sp>
    <dsp:sp modelId="{70B31BB4-583E-4D50-88FF-8A7193D62FED}">
      <dsp:nvSpPr>
        <dsp:cNvPr id="0" name=""/>
        <dsp:cNvSpPr/>
      </dsp:nvSpPr>
      <dsp:spPr>
        <a:xfrm>
          <a:off x="2584516" y="2280"/>
          <a:ext cx="1243435" cy="6217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Python</a:t>
          </a:r>
        </a:p>
      </dsp:txBody>
      <dsp:txXfrm>
        <a:off x="2602725" y="20489"/>
        <a:ext cx="1207017" cy="585299"/>
      </dsp:txXfrm>
    </dsp:sp>
    <dsp:sp modelId="{2A91375B-E366-4797-A4D4-4C1C5EB99A66}">
      <dsp:nvSpPr>
        <dsp:cNvPr id="0" name=""/>
        <dsp:cNvSpPr/>
      </dsp:nvSpPr>
      <dsp:spPr>
        <a:xfrm rot="17350740">
          <a:off x="1578838" y="1731707"/>
          <a:ext cx="151398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513981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297979" y="1705240"/>
        <a:ext cx="75699" cy="75699"/>
      </dsp:txXfrm>
    </dsp:sp>
    <dsp:sp modelId="{BA68D4B2-EAE6-446C-9265-C04C00653BB8}">
      <dsp:nvSpPr>
        <dsp:cNvPr id="0" name=""/>
        <dsp:cNvSpPr/>
      </dsp:nvSpPr>
      <dsp:spPr>
        <a:xfrm>
          <a:off x="2584516" y="717255"/>
          <a:ext cx="1243435" cy="6217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HTML5</a:t>
          </a:r>
        </a:p>
      </dsp:txBody>
      <dsp:txXfrm>
        <a:off x="2602725" y="735464"/>
        <a:ext cx="1207017" cy="585299"/>
      </dsp:txXfrm>
    </dsp:sp>
    <dsp:sp modelId="{4C8EB57C-A913-4016-8123-C0E15E6C5A27}">
      <dsp:nvSpPr>
        <dsp:cNvPr id="0" name=""/>
        <dsp:cNvSpPr/>
      </dsp:nvSpPr>
      <dsp:spPr>
        <a:xfrm rot="18289469">
          <a:off x="1900349" y="2089195"/>
          <a:ext cx="87095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7095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314055" y="2078803"/>
        <a:ext cx="43547" cy="43547"/>
      </dsp:txXfrm>
    </dsp:sp>
    <dsp:sp modelId="{0F9120AF-E17F-4D9D-98A9-2F2EE2049196}">
      <dsp:nvSpPr>
        <dsp:cNvPr id="0" name=""/>
        <dsp:cNvSpPr/>
      </dsp:nvSpPr>
      <dsp:spPr>
        <a:xfrm>
          <a:off x="2584516" y="1432230"/>
          <a:ext cx="1243435" cy="6217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CSS3</a:t>
          </a:r>
        </a:p>
      </dsp:txBody>
      <dsp:txXfrm>
        <a:off x="2602725" y="1450439"/>
        <a:ext cx="1207017" cy="585299"/>
      </dsp:txXfrm>
    </dsp:sp>
    <dsp:sp modelId="{D59DFC2A-02C1-4170-818E-642FDEBF246C}">
      <dsp:nvSpPr>
        <dsp:cNvPr id="0" name=""/>
        <dsp:cNvSpPr/>
      </dsp:nvSpPr>
      <dsp:spPr>
        <a:xfrm>
          <a:off x="2087142" y="2446683"/>
          <a:ext cx="49737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97374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323395" y="2445630"/>
        <a:ext cx="24868" cy="24868"/>
      </dsp:txXfrm>
    </dsp:sp>
    <dsp:sp modelId="{435073B3-5BEB-4323-8C1D-4FB204012D5D}">
      <dsp:nvSpPr>
        <dsp:cNvPr id="0" name=""/>
        <dsp:cNvSpPr/>
      </dsp:nvSpPr>
      <dsp:spPr>
        <a:xfrm>
          <a:off x="2584516" y="2147206"/>
          <a:ext cx="1243435" cy="6217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JavaScript</a:t>
          </a:r>
        </a:p>
      </dsp:txBody>
      <dsp:txXfrm>
        <a:off x="2602725" y="2165415"/>
        <a:ext cx="1207017" cy="585299"/>
      </dsp:txXfrm>
    </dsp:sp>
    <dsp:sp modelId="{507834AD-03BF-4BAD-A8F6-DE344E2BD160}">
      <dsp:nvSpPr>
        <dsp:cNvPr id="0" name=""/>
        <dsp:cNvSpPr/>
      </dsp:nvSpPr>
      <dsp:spPr>
        <a:xfrm rot="3310531">
          <a:off x="1900349" y="2804170"/>
          <a:ext cx="87095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7095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314055" y="2793778"/>
        <a:ext cx="43547" cy="43547"/>
      </dsp:txXfrm>
    </dsp:sp>
    <dsp:sp modelId="{0D02556D-6571-45F6-B6CA-63417DCEDA04}">
      <dsp:nvSpPr>
        <dsp:cNvPr id="0" name=""/>
        <dsp:cNvSpPr/>
      </dsp:nvSpPr>
      <dsp:spPr>
        <a:xfrm>
          <a:off x="2584516" y="2862181"/>
          <a:ext cx="1243435" cy="6217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TypeScript</a:t>
          </a:r>
        </a:p>
      </dsp:txBody>
      <dsp:txXfrm>
        <a:off x="2602725" y="2880390"/>
        <a:ext cx="1207017" cy="585299"/>
      </dsp:txXfrm>
    </dsp:sp>
    <dsp:sp modelId="{EE64116D-99A7-4069-A92A-E30A170A0778}">
      <dsp:nvSpPr>
        <dsp:cNvPr id="0" name=""/>
        <dsp:cNvSpPr/>
      </dsp:nvSpPr>
      <dsp:spPr>
        <a:xfrm rot="4249260">
          <a:off x="1578838" y="3161658"/>
          <a:ext cx="151398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513981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297979" y="3135190"/>
        <a:ext cx="75699" cy="75699"/>
      </dsp:txXfrm>
    </dsp:sp>
    <dsp:sp modelId="{31307563-1E69-466B-B271-C0A62495C337}">
      <dsp:nvSpPr>
        <dsp:cNvPr id="0" name=""/>
        <dsp:cNvSpPr/>
      </dsp:nvSpPr>
      <dsp:spPr>
        <a:xfrm>
          <a:off x="2584516" y="3577156"/>
          <a:ext cx="1243435" cy="6217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JSX</a:t>
          </a:r>
        </a:p>
      </dsp:txBody>
      <dsp:txXfrm>
        <a:off x="2602725" y="3595365"/>
        <a:ext cx="1207017" cy="585299"/>
      </dsp:txXfrm>
    </dsp:sp>
    <dsp:sp modelId="{86992D0C-FD45-42DC-BB32-2D6277CD31F6}">
      <dsp:nvSpPr>
        <dsp:cNvPr id="0" name=""/>
        <dsp:cNvSpPr/>
      </dsp:nvSpPr>
      <dsp:spPr>
        <a:xfrm rot="4616685">
          <a:off x="1234910" y="3519146"/>
          <a:ext cx="220183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201837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2280783" y="3475481"/>
        <a:ext cx="110091" cy="110091"/>
      </dsp:txXfrm>
    </dsp:sp>
    <dsp:sp modelId="{4C79971B-FDD3-492D-A7DF-42C3C149215B}">
      <dsp:nvSpPr>
        <dsp:cNvPr id="0" name=""/>
        <dsp:cNvSpPr/>
      </dsp:nvSpPr>
      <dsp:spPr>
        <a:xfrm>
          <a:off x="2584516" y="4292131"/>
          <a:ext cx="1243435" cy="6217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TSX</a:t>
          </a:r>
        </a:p>
      </dsp:txBody>
      <dsp:txXfrm>
        <a:off x="2602725" y="4310340"/>
        <a:ext cx="1207017" cy="5852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3DDC3C-2334-4E9F-9DBA-AEBF6C71ED2A}">
      <dsp:nvSpPr>
        <dsp:cNvPr id="0" name=""/>
        <dsp:cNvSpPr/>
      </dsp:nvSpPr>
      <dsp:spPr>
        <a:xfrm>
          <a:off x="10445927" y="1924188"/>
          <a:ext cx="142452" cy="11111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1126"/>
              </a:lnTo>
              <a:lnTo>
                <a:pt x="142452" y="111112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D00EA-9127-4224-A949-2035D35B072A}">
      <dsp:nvSpPr>
        <dsp:cNvPr id="0" name=""/>
        <dsp:cNvSpPr/>
      </dsp:nvSpPr>
      <dsp:spPr>
        <a:xfrm>
          <a:off x="10445927" y="1924188"/>
          <a:ext cx="142452" cy="4368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853"/>
              </a:lnTo>
              <a:lnTo>
                <a:pt x="142452" y="43685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90B87C-267A-4028-8FD4-0D247D1BB4CF}">
      <dsp:nvSpPr>
        <dsp:cNvPr id="0" name=""/>
        <dsp:cNvSpPr/>
      </dsp:nvSpPr>
      <dsp:spPr>
        <a:xfrm>
          <a:off x="9676686" y="1249915"/>
          <a:ext cx="1149114" cy="199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716"/>
              </a:lnTo>
              <a:lnTo>
                <a:pt x="1149114" y="99716"/>
              </a:lnTo>
              <a:lnTo>
                <a:pt x="1149114" y="19943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F58A3C-203E-4DE0-9AFE-1D513853DAA8}">
      <dsp:nvSpPr>
        <dsp:cNvPr id="0" name=""/>
        <dsp:cNvSpPr/>
      </dsp:nvSpPr>
      <dsp:spPr>
        <a:xfrm>
          <a:off x="9296813" y="1924188"/>
          <a:ext cx="142452" cy="1785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5400"/>
              </a:lnTo>
              <a:lnTo>
                <a:pt x="142452" y="178540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8D8C68-9E4C-4C98-9DBC-7EF9481D884C}">
      <dsp:nvSpPr>
        <dsp:cNvPr id="0" name=""/>
        <dsp:cNvSpPr/>
      </dsp:nvSpPr>
      <dsp:spPr>
        <a:xfrm>
          <a:off x="9296813" y="1924188"/>
          <a:ext cx="142452" cy="11111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1126"/>
              </a:lnTo>
              <a:lnTo>
                <a:pt x="142452" y="111112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8D21B8-081F-492A-AB5F-2D4D5D4B8D25}">
      <dsp:nvSpPr>
        <dsp:cNvPr id="0" name=""/>
        <dsp:cNvSpPr/>
      </dsp:nvSpPr>
      <dsp:spPr>
        <a:xfrm>
          <a:off x="9296813" y="1924188"/>
          <a:ext cx="142452" cy="4368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853"/>
              </a:lnTo>
              <a:lnTo>
                <a:pt x="142452" y="43685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609E18-AAC2-46B9-9F70-2BD0A33C70CD}">
      <dsp:nvSpPr>
        <dsp:cNvPr id="0" name=""/>
        <dsp:cNvSpPr/>
      </dsp:nvSpPr>
      <dsp:spPr>
        <a:xfrm>
          <a:off x="9630966" y="1249915"/>
          <a:ext cx="91440" cy="1994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943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A0AA20-27B5-4A69-B908-3193E445D253}">
      <dsp:nvSpPr>
        <dsp:cNvPr id="0" name=""/>
        <dsp:cNvSpPr/>
      </dsp:nvSpPr>
      <dsp:spPr>
        <a:xfrm>
          <a:off x="8147699" y="1924188"/>
          <a:ext cx="142452" cy="2459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9673"/>
              </a:lnTo>
              <a:lnTo>
                <a:pt x="142452" y="245967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78E84-ED30-4110-90DB-A0A4B781B1D2}">
      <dsp:nvSpPr>
        <dsp:cNvPr id="0" name=""/>
        <dsp:cNvSpPr/>
      </dsp:nvSpPr>
      <dsp:spPr>
        <a:xfrm>
          <a:off x="8147699" y="1924188"/>
          <a:ext cx="142452" cy="1785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5400"/>
              </a:lnTo>
              <a:lnTo>
                <a:pt x="142452" y="178540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BB6892-1B6E-4707-8E88-024B9BC9A2A3}">
      <dsp:nvSpPr>
        <dsp:cNvPr id="0" name=""/>
        <dsp:cNvSpPr/>
      </dsp:nvSpPr>
      <dsp:spPr>
        <a:xfrm>
          <a:off x="8147699" y="1924188"/>
          <a:ext cx="142452" cy="11111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1126"/>
              </a:lnTo>
              <a:lnTo>
                <a:pt x="142452" y="111112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B6B4A-23AB-43E8-8075-F4FC74641761}">
      <dsp:nvSpPr>
        <dsp:cNvPr id="0" name=""/>
        <dsp:cNvSpPr/>
      </dsp:nvSpPr>
      <dsp:spPr>
        <a:xfrm>
          <a:off x="8147699" y="1924188"/>
          <a:ext cx="142452" cy="4368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853"/>
              </a:lnTo>
              <a:lnTo>
                <a:pt x="142452" y="43685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98D1B0-7597-4A5D-B2C3-B966AE0C6CE7}">
      <dsp:nvSpPr>
        <dsp:cNvPr id="0" name=""/>
        <dsp:cNvSpPr/>
      </dsp:nvSpPr>
      <dsp:spPr>
        <a:xfrm>
          <a:off x="8527572" y="1249915"/>
          <a:ext cx="1149114" cy="199433"/>
        </a:xfrm>
        <a:custGeom>
          <a:avLst/>
          <a:gdLst/>
          <a:ahLst/>
          <a:cxnLst/>
          <a:rect l="0" t="0" r="0" b="0"/>
          <a:pathLst>
            <a:path>
              <a:moveTo>
                <a:pt x="1149114" y="0"/>
              </a:moveTo>
              <a:lnTo>
                <a:pt x="1149114" y="99716"/>
              </a:lnTo>
              <a:lnTo>
                <a:pt x="0" y="99716"/>
              </a:lnTo>
              <a:lnTo>
                <a:pt x="0" y="19943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D20097-0B47-47C4-9650-5C6584906C39}">
      <dsp:nvSpPr>
        <dsp:cNvPr id="0" name=""/>
        <dsp:cNvSpPr/>
      </dsp:nvSpPr>
      <dsp:spPr>
        <a:xfrm>
          <a:off x="5942065" y="575641"/>
          <a:ext cx="3734620" cy="199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716"/>
              </a:lnTo>
              <a:lnTo>
                <a:pt x="3734620" y="99716"/>
              </a:lnTo>
              <a:lnTo>
                <a:pt x="3734620" y="19943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F27052-2067-4670-9595-145EB683BBDE}">
      <dsp:nvSpPr>
        <dsp:cNvPr id="0" name=""/>
        <dsp:cNvSpPr/>
      </dsp:nvSpPr>
      <dsp:spPr>
        <a:xfrm>
          <a:off x="6998585" y="1924188"/>
          <a:ext cx="142452" cy="11111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1126"/>
              </a:lnTo>
              <a:lnTo>
                <a:pt x="142452" y="111112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7ABF42-9671-447B-91B1-E461A3A9F26B}">
      <dsp:nvSpPr>
        <dsp:cNvPr id="0" name=""/>
        <dsp:cNvSpPr/>
      </dsp:nvSpPr>
      <dsp:spPr>
        <a:xfrm>
          <a:off x="6998585" y="1924188"/>
          <a:ext cx="142452" cy="4368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853"/>
              </a:lnTo>
              <a:lnTo>
                <a:pt x="142452" y="43685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F46242-3C79-4D56-92DB-DB6B6CB93208}">
      <dsp:nvSpPr>
        <dsp:cNvPr id="0" name=""/>
        <dsp:cNvSpPr/>
      </dsp:nvSpPr>
      <dsp:spPr>
        <a:xfrm>
          <a:off x="6229343" y="1249915"/>
          <a:ext cx="1149114" cy="199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716"/>
              </a:lnTo>
              <a:lnTo>
                <a:pt x="1149114" y="99716"/>
              </a:lnTo>
              <a:lnTo>
                <a:pt x="1149114" y="19943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C5D467-871E-4D36-BB81-9923AB52F250}">
      <dsp:nvSpPr>
        <dsp:cNvPr id="0" name=""/>
        <dsp:cNvSpPr/>
      </dsp:nvSpPr>
      <dsp:spPr>
        <a:xfrm>
          <a:off x="5849471" y="1924188"/>
          <a:ext cx="142452" cy="2459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9673"/>
              </a:lnTo>
              <a:lnTo>
                <a:pt x="142452" y="245967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3B36BA-A038-40CB-8419-E3B6741E09F9}">
      <dsp:nvSpPr>
        <dsp:cNvPr id="0" name=""/>
        <dsp:cNvSpPr/>
      </dsp:nvSpPr>
      <dsp:spPr>
        <a:xfrm>
          <a:off x="5849471" y="1924188"/>
          <a:ext cx="142452" cy="1785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5400"/>
              </a:lnTo>
              <a:lnTo>
                <a:pt x="142452" y="178540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B49547-2FF4-4084-AAD8-0268B4C8DDCC}">
      <dsp:nvSpPr>
        <dsp:cNvPr id="0" name=""/>
        <dsp:cNvSpPr/>
      </dsp:nvSpPr>
      <dsp:spPr>
        <a:xfrm>
          <a:off x="5849471" y="1924188"/>
          <a:ext cx="142452" cy="11111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1126"/>
              </a:lnTo>
              <a:lnTo>
                <a:pt x="142452" y="111112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67A38E-9C43-404B-B14E-4255AF46FEDE}">
      <dsp:nvSpPr>
        <dsp:cNvPr id="0" name=""/>
        <dsp:cNvSpPr/>
      </dsp:nvSpPr>
      <dsp:spPr>
        <a:xfrm>
          <a:off x="5849471" y="1924188"/>
          <a:ext cx="142452" cy="4368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853"/>
              </a:lnTo>
              <a:lnTo>
                <a:pt x="142452" y="43685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607B36-65A9-4B54-BD6B-567CE69A12DE}">
      <dsp:nvSpPr>
        <dsp:cNvPr id="0" name=""/>
        <dsp:cNvSpPr/>
      </dsp:nvSpPr>
      <dsp:spPr>
        <a:xfrm>
          <a:off x="6183623" y="1249915"/>
          <a:ext cx="91440" cy="1994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943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5F509D-D2AA-4AE3-B3F1-1A91D1D413E7}">
      <dsp:nvSpPr>
        <dsp:cNvPr id="0" name=""/>
        <dsp:cNvSpPr/>
      </dsp:nvSpPr>
      <dsp:spPr>
        <a:xfrm>
          <a:off x="4700357" y="1924188"/>
          <a:ext cx="142452" cy="2459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9673"/>
              </a:lnTo>
              <a:lnTo>
                <a:pt x="142452" y="245967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DFD57E-ABDD-441C-B21B-9947AC8FBF03}">
      <dsp:nvSpPr>
        <dsp:cNvPr id="0" name=""/>
        <dsp:cNvSpPr/>
      </dsp:nvSpPr>
      <dsp:spPr>
        <a:xfrm>
          <a:off x="4700357" y="1924188"/>
          <a:ext cx="142452" cy="1785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5400"/>
              </a:lnTo>
              <a:lnTo>
                <a:pt x="142452" y="178540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E58B7A-515F-4EE5-A45B-68ACBF080BC1}">
      <dsp:nvSpPr>
        <dsp:cNvPr id="0" name=""/>
        <dsp:cNvSpPr/>
      </dsp:nvSpPr>
      <dsp:spPr>
        <a:xfrm>
          <a:off x="4700357" y="1924188"/>
          <a:ext cx="142452" cy="11111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1126"/>
              </a:lnTo>
              <a:lnTo>
                <a:pt x="142452" y="111112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0A21A1-0C2B-4F96-AA61-EE4065F8A102}">
      <dsp:nvSpPr>
        <dsp:cNvPr id="0" name=""/>
        <dsp:cNvSpPr/>
      </dsp:nvSpPr>
      <dsp:spPr>
        <a:xfrm>
          <a:off x="4700357" y="1924188"/>
          <a:ext cx="142452" cy="4368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853"/>
              </a:lnTo>
              <a:lnTo>
                <a:pt x="142452" y="43685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87E8E3-1E6D-4512-AFCD-63678053DB13}">
      <dsp:nvSpPr>
        <dsp:cNvPr id="0" name=""/>
        <dsp:cNvSpPr/>
      </dsp:nvSpPr>
      <dsp:spPr>
        <a:xfrm>
          <a:off x="5080229" y="1249915"/>
          <a:ext cx="1149114" cy="199433"/>
        </a:xfrm>
        <a:custGeom>
          <a:avLst/>
          <a:gdLst/>
          <a:ahLst/>
          <a:cxnLst/>
          <a:rect l="0" t="0" r="0" b="0"/>
          <a:pathLst>
            <a:path>
              <a:moveTo>
                <a:pt x="1149114" y="0"/>
              </a:moveTo>
              <a:lnTo>
                <a:pt x="1149114" y="99716"/>
              </a:lnTo>
              <a:lnTo>
                <a:pt x="0" y="99716"/>
              </a:lnTo>
              <a:lnTo>
                <a:pt x="0" y="19943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26D9F-D3A5-41D8-8B36-BABF65BFCE52}">
      <dsp:nvSpPr>
        <dsp:cNvPr id="0" name=""/>
        <dsp:cNvSpPr/>
      </dsp:nvSpPr>
      <dsp:spPr>
        <a:xfrm>
          <a:off x="5942065" y="575641"/>
          <a:ext cx="287278" cy="199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716"/>
              </a:lnTo>
              <a:lnTo>
                <a:pt x="287278" y="99716"/>
              </a:lnTo>
              <a:lnTo>
                <a:pt x="287278" y="19943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43CF1-51D3-463D-A2D0-6EDBA47409B9}">
      <dsp:nvSpPr>
        <dsp:cNvPr id="0" name=""/>
        <dsp:cNvSpPr/>
      </dsp:nvSpPr>
      <dsp:spPr>
        <a:xfrm>
          <a:off x="3551243" y="1924188"/>
          <a:ext cx="142452" cy="11111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1126"/>
              </a:lnTo>
              <a:lnTo>
                <a:pt x="142452" y="111112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5C751D-2B2E-459D-80A4-92BD855403D1}">
      <dsp:nvSpPr>
        <dsp:cNvPr id="0" name=""/>
        <dsp:cNvSpPr/>
      </dsp:nvSpPr>
      <dsp:spPr>
        <a:xfrm>
          <a:off x="3551243" y="1924188"/>
          <a:ext cx="142452" cy="4368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853"/>
              </a:lnTo>
              <a:lnTo>
                <a:pt x="142452" y="43685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E6E11-5432-4B76-BCEC-93DF8A09D3A1}">
      <dsp:nvSpPr>
        <dsp:cNvPr id="0" name=""/>
        <dsp:cNvSpPr/>
      </dsp:nvSpPr>
      <dsp:spPr>
        <a:xfrm>
          <a:off x="2207444" y="1249915"/>
          <a:ext cx="1723671" cy="199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716"/>
              </a:lnTo>
              <a:lnTo>
                <a:pt x="1723671" y="99716"/>
              </a:lnTo>
              <a:lnTo>
                <a:pt x="1723671" y="19943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0C58DE-3E44-4C57-8C57-99AB9BBC71E1}">
      <dsp:nvSpPr>
        <dsp:cNvPr id="0" name=""/>
        <dsp:cNvSpPr/>
      </dsp:nvSpPr>
      <dsp:spPr>
        <a:xfrm>
          <a:off x="2402129" y="1924188"/>
          <a:ext cx="142452" cy="2459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9673"/>
              </a:lnTo>
              <a:lnTo>
                <a:pt x="142452" y="245967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BC9ABE-6930-4A2B-8C9C-9F23D8038668}">
      <dsp:nvSpPr>
        <dsp:cNvPr id="0" name=""/>
        <dsp:cNvSpPr/>
      </dsp:nvSpPr>
      <dsp:spPr>
        <a:xfrm>
          <a:off x="2402129" y="1924188"/>
          <a:ext cx="142452" cy="1785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5400"/>
              </a:lnTo>
              <a:lnTo>
                <a:pt x="142452" y="178540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74D6BE-0ECB-4124-8AE9-EDE2B3B7399C}">
      <dsp:nvSpPr>
        <dsp:cNvPr id="0" name=""/>
        <dsp:cNvSpPr/>
      </dsp:nvSpPr>
      <dsp:spPr>
        <a:xfrm>
          <a:off x="2402129" y="1924188"/>
          <a:ext cx="142452" cy="11111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1126"/>
              </a:lnTo>
              <a:lnTo>
                <a:pt x="142452" y="111112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54DAED-58C1-49D3-B528-43147CA00B5B}">
      <dsp:nvSpPr>
        <dsp:cNvPr id="0" name=""/>
        <dsp:cNvSpPr/>
      </dsp:nvSpPr>
      <dsp:spPr>
        <a:xfrm>
          <a:off x="2402129" y="1924188"/>
          <a:ext cx="142452" cy="4368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853"/>
              </a:lnTo>
              <a:lnTo>
                <a:pt x="142452" y="43685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1AB27-2440-4B5A-AEF5-A2686271582F}">
      <dsp:nvSpPr>
        <dsp:cNvPr id="0" name=""/>
        <dsp:cNvSpPr/>
      </dsp:nvSpPr>
      <dsp:spPr>
        <a:xfrm>
          <a:off x="2207444" y="1249915"/>
          <a:ext cx="574557" cy="199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716"/>
              </a:lnTo>
              <a:lnTo>
                <a:pt x="574557" y="99716"/>
              </a:lnTo>
              <a:lnTo>
                <a:pt x="574557" y="19943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F86D11-1920-4E2F-9A7C-04CE7EA97529}">
      <dsp:nvSpPr>
        <dsp:cNvPr id="0" name=""/>
        <dsp:cNvSpPr/>
      </dsp:nvSpPr>
      <dsp:spPr>
        <a:xfrm>
          <a:off x="1253015" y="1924188"/>
          <a:ext cx="142452" cy="4368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853"/>
              </a:lnTo>
              <a:lnTo>
                <a:pt x="142452" y="43685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92B7B-726B-4343-A22E-E48C8B9A1854}">
      <dsp:nvSpPr>
        <dsp:cNvPr id="0" name=""/>
        <dsp:cNvSpPr/>
      </dsp:nvSpPr>
      <dsp:spPr>
        <a:xfrm>
          <a:off x="1632887" y="1249915"/>
          <a:ext cx="574557" cy="199433"/>
        </a:xfrm>
        <a:custGeom>
          <a:avLst/>
          <a:gdLst/>
          <a:ahLst/>
          <a:cxnLst/>
          <a:rect l="0" t="0" r="0" b="0"/>
          <a:pathLst>
            <a:path>
              <a:moveTo>
                <a:pt x="574557" y="0"/>
              </a:moveTo>
              <a:lnTo>
                <a:pt x="574557" y="99716"/>
              </a:lnTo>
              <a:lnTo>
                <a:pt x="0" y="99716"/>
              </a:lnTo>
              <a:lnTo>
                <a:pt x="0" y="19943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A1DA49-FD22-4A65-A781-BEE4525BC703}">
      <dsp:nvSpPr>
        <dsp:cNvPr id="0" name=""/>
        <dsp:cNvSpPr/>
      </dsp:nvSpPr>
      <dsp:spPr>
        <a:xfrm>
          <a:off x="483773" y="1249915"/>
          <a:ext cx="1723671" cy="199433"/>
        </a:xfrm>
        <a:custGeom>
          <a:avLst/>
          <a:gdLst/>
          <a:ahLst/>
          <a:cxnLst/>
          <a:rect l="0" t="0" r="0" b="0"/>
          <a:pathLst>
            <a:path>
              <a:moveTo>
                <a:pt x="1723671" y="0"/>
              </a:moveTo>
              <a:lnTo>
                <a:pt x="1723671" y="99716"/>
              </a:lnTo>
              <a:lnTo>
                <a:pt x="0" y="99716"/>
              </a:lnTo>
              <a:lnTo>
                <a:pt x="0" y="19943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C7C07-16A4-4B86-B866-917942C4C279}">
      <dsp:nvSpPr>
        <dsp:cNvPr id="0" name=""/>
        <dsp:cNvSpPr/>
      </dsp:nvSpPr>
      <dsp:spPr>
        <a:xfrm>
          <a:off x="2207444" y="575641"/>
          <a:ext cx="3734620" cy="199433"/>
        </a:xfrm>
        <a:custGeom>
          <a:avLst/>
          <a:gdLst/>
          <a:ahLst/>
          <a:cxnLst/>
          <a:rect l="0" t="0" r="0" b="0"/>
          <a:pathLst>
            <a:path>
              <a:moveTo>
                <a:pt x="3734620" y="0"/>
              </a:moveTo>
              <a:lnTo>
                <a:pt x="3734620" y="99716"/>
              </a:lnTo>
              <a:lnTo>
                <a:pt x="0" y="99716"/>
              </a:lnTo>
              <a:lnTo>
                <a:pt x="0" y="19943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050103-A040-4587-ABC5-27E2BACCD24B}">
      <dsp:nvSpPr>
        <dsp:cNvPr id="0" name=""/>
        <dsp:cNvSpPr/>
      </dsp:nvSpPr>
      <dsp:spPr>
        <a:xfrm>
          <a:off x="2641904" y="100801"/>
          <a:ext cx="6600321" cy="4748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+mn-ea"/>
              <a:ea typeface="+mn-ea"/>
            </a:rPr>
            <a:t>基于</a:t>
          </a:r>
          <a:r>
            <a:rPr lang="en-US" altLang="zh-CN" sz="1000" kern="1200" dirty="0">
              <a:latin typeface="+mn-ea"/>
              <a:ea typeface="+mn-ea"/>
            </a:rPr>
            <a:t>Django + React</a:t>
          </a:r>
          <a:r>
            <a:rPr lang="zh-CN" altLang="en-US" sz="1000" kern="1200" dirty="0">
              <a:latin typeface="+mn-ea"/>
              <a:ea typeface="+mn-ea"/>
            </a:rPr>
            <a:t>疫情防控社区志愿者管理系统</a:t>
          </a:r>
        </a:p>
      </dsp:txBody>
      <dsp:txXfrm>
        <a:off x="2641904" y="100801"/>
        <a:ext cx="6600321" cy="474840"/>
      </dsp:txXfrm>
    </dsp:sp>
    <dsp:sp modelId="{1765C16F-940D-4C6A-9913-D2D59EBD6726}">
      <dsp:nvSpPr>
        <dsp:cNvPr id="0" name=""/>
        <dsp:cNvSpPr/>
      </dsp:nvSpPr>
      <dsp:spPr>
        <a:xfrm>
          <a:off x="1732604" y="775074"/>
          <a:ext cx="949681" cy="474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+mn-ea"/>
              <a:ea typeface="+mn-ea"/>
            </a:rPr>
            <a:t>普通用户</a:t>
          </a:r>
        </a:p>
      </dsp:txBody>
      <dsp:txXfrm>
        <a:off x="1732604" y="775074"/>
        <a:ext cx="949681" cy="474840"/>
      </dsp:txXfrm>
    </dsp:sp>
    <dsp:sp modelId="{4AC803E6-6E2E-45DE-805C-306B116C9CB0}">
      <dsp:nvSpPr>
        <dsp:cNvPr id="0" name=""/>
        <dsp:cNvSpPr/>
      </dsp:nvSpPr>
      <dsp:spPr>
        <a:xfrm>
          <a:off x="8932" y="1449348"/>
          <a:ext cx="949681" cy="4748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+mn-ea"/>
              <a:ea typeface="+mn-ea"/>
            </a:rPr>
            <a:t>注册登录</a:t>
          </a:r>
        </a:p>
      </dsp:txBody>
      <dsp:txXfrm>
        <a:off x="8932" y="1449348"/>
        <a:ext cx="949681" cy="474840"/>
      </dsp:txXfrm>
    </dsp:sp>
    <dsp:sp modelId="{71955029-F24A-464C-BC56-92C2629061F5}">
      <dsp:nvSpPr>
        <dsp:cNvPr id="0" name=""/>
        <dsp:cNvSpPr/>
      </dsp:nvSpPr>
      <dsp:spPr>
        <a:xfrm>
          <a:off x="1158047" y="1449348"/>
          <a:ext cx="949681" cy="4748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+mn-ea"/>
              <a:ea typeface="+mn-ea"/>
            </a:rPr>
            <a:t>查询公益活动</a:t>
          </a:r>
        </a:p>
      </dsp:txBody>
      <dsp:txXfrm>
        <a:off x="1158047" y="1449348"/>
        <a:ext cx="949681" cy="474840"/>
      </dsp:txXfrm>
    </dsp:sp>
    <dsp:sp modelId="{76D3CFC1-C907-40EA-8270-97F017F3C8DA}">
      <dsp:nvSpPr>
        <dsp:cNvPr id="0" name=""/>
        <dsp:cNvSpPr/>
      </dsp:nvSpPr>
      <dsp:spPr>
        <a:xfrm>
          <a:off x="1395467" y="2123621"/>
          <a:ext cx="949681" cy="4748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+mn-ea"/>
              <a:ea typeface="+mn-ea"/>
            </a:rPr>
            <a:t>查看活动详情</a:t>
          </a:r>
        </a:p>
      </dsp:txBody>
      <dsp:txXfrm>
        <a:off x="1395467" y="2123621"/>
        <a:ext cx="949681" cy="474840"/>
      </dsp:txXfrm>
    </dsp:sp>
    <dsp:sp modelId="{04BACC40-36FE-4356-8FE5-E05547F1CC17}">
      <dsp:nvSpPr>
        <dsp:cNvPr id="0" name=""/>
        <dsp:cNvSpPr/>
      </dsp:nvSpPr>
      <dsp:spPr>
        <a:xfrm>
          <a:off x="2307161" y="1449348"/>
          <a:ext cx="949681" cy="4748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+mn-ea"/>
              <a:ea typeface="+mn-ea"/>
            </a:rPr>
            <a:t>报名活动</a:t>
          </a:r>
        </a:p>
      </dsp:txBody>
      <dsp:txXfrm>
        <a:off x="2307161" y="1449348"/>
        <a:ext cx="949681" cy="474840"/>
      </dsp:txXfrm>
    </dsp:sp>
    <dsp:sp modelId="{615C03B6-E584-4E26-BD96-7B2922426DFF}">
      <dsp:nvSpPr>
        <dsp:cNvPr id="0" name=""/>
        <dsp:cNvSpPr/>
      </dsp:nvSpPr>
      <dsp:spPr>
        <a:xfrm>
          <a:off x="2544581" y="2123621"/>
          <a:ext cx="949681" cy="4748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+mn-ea"/>
              <a:ea typeface="+mn-ea"/>
            </a:rPr>
            <a:t>填写报名信息</a:t>
          </a:r>
        </a:p>
      </dsp:txBody>
      <dsp:txXfrm>
        <a:off x="2544581" y="2123621"/>
        <a:ext cx="949681" cy="474840"/>
      </dsp:txXfrm>
    </dsp:sp>
    <dsp:sp modelId="{02DF4277-6720-4FCF-B98D-A5DC5882F6A1}">
      <dsp:nvSpPr>
        <dsp:cNvPr id="0" name=""/>
        <dsp:cNvSpPr/>
      </dsp:nvSpPr>
      <dsp:spPr>
        <a:xfrm>
          <a:off x="2544581" y="2797895"/>
          <a:ext cx="949681" cy="4748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+mn-ea"/>
              <a:ea typeface="+mn-ea"/>
            </a:rPr>
            <a:t>查看报名状态</a:t>
          </a:r>
        </a:p>
      </dsp:txBody>
      <dsp:txXfrm>
        <a:off x="2544581" y="2797895"/>
        <a:ext cx="949681" cy="474840"/>
      </dsp:txXfrm>
    </dsp:sp>
    <dsp:sp modelId="{CD52B924-EF1C-4ED1-B124-B6455F6CCF98}">
      <dsp:nvSpPr>
        <dsp:cNvPr id="0" name=""/>
        <dsp:cNvSpPr/>
      </dsp:nvSpPr>
      <dsp:spPr>
        <a:xfrm>
          <a:off x="2544581" y="3472168"/>
          <a:ext cx="949681" cy="4748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+mn-ea"/>
              <a:ea typeface="+mn-ea"/>
            </a:rPr>
            <a:t>编辑报名信息</a:t>
          </a:r>
        </a:p>
      </dsp:txBody>
      <dsp:txXfrm>
        <a:off x="2544581" y="3472168"/>
        <a:ext cx="949681" cy="474840"/>
      </dsp:txXfrm>
    </dsp:sp>
    <dsp:sp modelId="{2CF92239-CCD3-462B-8FE2-BDFC581ED7D1}">
      <dsp:nvSpPr>
        <dsp:cNvPr id="0" name=""/>
        <dsp:cNvSpPr/>
      </dsp:nvSpPr>
      <dsp:spPr>
        <a:xfrm>
          <a:off x="2544581" y="4146442"/>
          <a:ext cx="949681" cy="4748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+mn-ea"/>
              <a:ea typeface="+mn-ea"/>
            </a:rPr>
            <a:t>查看邮件</a:t>
          </a:r>
        </a:p>
      </dsp:txBody>
      <dsp:txXfrm>
        <a:off x="2544581" y="4146442"/>
        <a:ext cx="949681" cy="474840"/>
      </dsp:txXfrm>
    </dsp:sp>
    <dsp:sp modelId="{E4ACB981-A208-4D6C-95FE-07E9121A7D98}">
      <dsp:nvSpPr>
        <dsp:cNvPr id="0" name=""/>
        <dsp:cNvSpPr/>
      </dsp:nvSpPr>
      <dsp:spPr>
        <a:xfrm>
          <a:off x="3456275" y="1449348"/>
          <a:ext cx="949681" cy="4748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+mn-ea"/>
              <a:ea typeface="+mn-ea"/>
            </a:rPr>
            <a:t>个人中心</a:t>
          </a:r>
        </a:p>
      </dsp:txBody>
      <dsp:txXfrm>
        <a:off x="3456275" y="1449348"/>
        <a:ext cx="949681" cy="474840"/>
      </dsp:txXfrm>
    </dsp:sp>
    <dsp:sp modelId="{0F87A4AE-FF51-4D7D-B4AD-3C9E3A5ECE8A}">
      <dsp:nvSpPr>
        <dsp:cNvPr id="0" name=""/>
        <dsp:cNvSpPr/>
      </dsp:nvSpPr>
      <dsp:spPr>
        <a:xfrm>
          <a:off x="3693695" y="2123621"/>
          <a:ext cx="949681" cy="4748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+mn-ea"/>
              <a:ea typeface="+mn-ea"/>
            </a:rPr>
            <a:t>修改个人信息</a:t>
          </a:r>
        </a:p>
      </dsp:txBody>
      <dsp:txXfrm>
        <a:off x="3693695" y="2123621"/>
        <a:ext cx="949681" cy="474840"/>
      </dsp:txXfrm>
    </dsp:sp>
    <dsp:sp modelId="{B1AB3F24-37F9-4C2D-AC20-10D68767D7E8}">
      <dsp:nvSpPr>
        <dsp:cNvPr id="0" name=""/>
        <dsp:cNvSpPr/>
      </dsp:nvSpPr>
      <dsp:spPr>
        <a:xfrm>
          <a:off x="3693695" y="2797895"/>
          <a:ext cx="949681" cy="4748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+mn-ea"/>
              <a:ea typeface="+mn-ea"/>
            </a:rPr>
            <a:t>修改密码</a:t>
          </a:r>
        </a:p>
      </dsp:txBody>
      <dsp:txXfrm>
        <a:off x="3693695" y="2797895"/>
        <a:ext cx="949681" cy="474840"/>
      </dsp:txXfrm>
    </dsp:sp>
    <dsp:sp modelId="{845D3ACE-5835-448B-BB56-D649D03F2EFC}">
      <dsp:nvSpPr>
        <dsp:cNvPr id="0" name=""/>
        <dsp:cNvSpPr/>
      </dsp:nvSpPr>
      <dsp:spPr>
        <a:xfrm>
          <a:off x="5754503" y="775074"/>
          <a:ext cx="949681" cy="474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+mn-ea"/>
              <a:ea typeface="+mn-ea"/>
            </a:rPr>
            <a:t>公益企业</a:t>
          </a:r>
        </a:p>
      </dsp:txBody>
      <dsp:txXfrm>
        <a:off x="5754503" y="775074"/>
        <a:ext cx="949681" cy="474840"/>
      </dsp:txXfrm>
    </dsp:sp>
    <dsp:sp modelId="{EAA41F1E-40D1-44DB-BFF7-855321863C90}">
      <dsp:nvSpPr>
        <dsp:cNvPr id="0" name=""/>
        <dsp:cNvSpPr/>
      </dsp:nvSpPr>
      <dsp:spPr>
        <a:xfrm>
          <a:off x="4605389" y="1449348"/>
          <a:ext cx="949681" cy="4748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+mn-ea"/>
              <a:ea typeface="+mn-ea"/>
            </a:rPr>
            <a:t>公益活动管理</a:t>
          </a:r>
        </a:p>
      </dsp:txBody>
      <dsp:txXfrm>
        <a:off x="4605389" y="1449348"/>
        <a:ext cx="949681" cy="474840"/>
      </dsp:txXfrm>
    </dsp:sp>
    <dsp:sp modelId="{8852A182-FA8A-4CEA-9090-A91C0FE8DE0B}">
      <dsp:nvSpPr>
        <dsp:cNvPr id="0" name=""/>
        <dsp:cNvSpPr/>
      </dsp:nvSpPr>
      <dsp:spPr>
        <a:xfrm>
          <a:off x="4842809" y="2123621"/>
          <a:ext cx="949681" cy="4748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+mn-ea"/>
              <a:ea typeface="+mn-ea"/>
            </a:rPr>
            <a:t>发布活动</a:t>
          </a:r>
        </a:p>
      </dsp:txBody>
      <dsp:txXfrm>
        <a:off x="4842809" y="2123621"/>
        <a:ext cx="949681" cy="474840"/>
      </dsp:txXfrm>
    </dsp:sp>
    <dsp:sp modelId="{B688826E-6A56-4AA2-B914-4268D65EB4FD}">
      <dsp:nvSpPr>
        <dsp:cNvPr id="0" name=""/>
        <dsp:cNvSpPr/>
      </dsp:nvSpPr>
      <dsp:spPr>
        <a:xfrm>
          <a:off x="4842809" y="2797895"/>
          <a:ext cx="949681" cy="4748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+mn-ea"/>
              <a:ea typeface="+mn-ea"/>
            </a:rPr>
            <a:t>编辑活动</a:t>
          </a:r>
        </a:p>
      </dsp:txBody>
      <dsp:txXfrm>
        <a:off x="4842809" y="2797895"/>
        <a:ext cx="949681" cy="474840"/>
      </dsp:txXfrm>
    </dsp:sp>
    <dsp:sp modelId="{D3248F36-499C-4860-B021-29F3A972CBCF}">
      <dsp:nvSpPr>
        <dsp:cNvPr id="0" name=""/>
        <dsp:cNvSpPr/>
      </dsp:nvSpPr>
      <dsp:spPr>
        <a:xfrm>
          <a:off x="4842809" y="3472168"/>
          <a:ext cx="949681" cy="4748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+mn-ea"/>
              <a:ea typeface="+mn-ea"/>
            </a:rPr>
            <a:t>删除活动</a:t>
          </a:r>
        </a:p>
      </dsp:txBody>
      <dsp:txXfrm>
        <a:off x="4842809" y="3472168"/>
        <a:ext cx="949681" cy="474840"/>
      </dsp:txXfrm>
    </dsp:sp>
    <dsp:sp modelId="{8A72CCE6-8E3C-4BC4-931E-D0B7D2D81BAE}">
      <dsp:nvSpPr>
        <dsp:cNvPr id="0" name=""/>
        <dsp:cNvSpPr/>
      </dsp:nvSpPr>
      <dsp:spPr>
        <a:xfrm>
          <a:off x="4842809" y="4146442"/>
          <a:ext cx="949681" cy="4748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+mn-ea"/>
              <a:ea typeface="+mn-ea"/>
            </a:rPr>
            <a:t>查看活动</a:t>
          </a:r>
        </a:p>
      </dsp:txBody>
      <dsp:txXfrm>
        <a:off x="4842809" y="4146442"/>
        <a:ext cx="949681" cy="474840"/>
      </dsp:txXfrm>
    </dsp:sp>
    <dsp:sp modelId="{D05D2E6D-3F5D-4994-91A0-0ED10A5BD1DD}">
      <dsp:nvSpPr>
        <dsp:cNvPr id="0" name=""/>
        <dsp:cNvSpPr/>
      </dsp:nvSpPr>
      <dsp:spPr>
        <a:xfrm>
          <a:off x="5754503" y="1449348"/>
          <a:ext cx="949681" cy="4748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+mn-ea"/>
              <a:ea typeface="+mn-ea"/>
            </a:rPr>
            <a:t>审核管理</a:t>
          </a:r>
        </a:p>
      </dsp:txBody>
      <dsp:txXfrm>
        <a:off x="5754503" y="1449348"/>
        <a:ext cx="949681" cy="474840"/>
      </dsp:txXfrm>
    </dsp:sp>
    <dsp:sp modelId="{D7923B54-BAD5-4084-ACFF-F3536FC0F36F}">
      <dsp:nvSpPr>
        <dsp:cNvPr id="0" name=""/>
        <dsp:cNvSpPr/>
      </dsp:nvSpPr>
      <dsp:spPr>
        <a:xfrm>
          <a:off x="5991923" y="2123621"/>
          <a:ext cx="949681" cy="4748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+mn-ea"/>
              <a:ea typeface="+mn-ea"/>
            </a:rPr>
            <a:t>审核报名信息</a:t>
          </a:r>
        </a:p>
      </dsp:txBody>
      <dsp:txXfrm>
        <a:off x="5991923" y="2123621"/>
        <a:ext cx="949681" cy="474840"/>
      </dsp:txXfrm>
    </dsp:sp>
    <dsp:sp modelId="{BF2F3237-F263-4D0F-A929-B52A2ABE2B69}">
      <dsp:nvSpPr>
        <dsp:cNvPr id="0" name=""/>
        <dsp:cNvSpPr/>
      </dsp:nvSpPr>
      <dsp:spPr>
        <a:xfrm>
          <a:off x="5991923" y="2797895"/>
          <a:ext cx="949681" cy="4748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+mn-ea"/>
              <a:ea typeface="+mn-ea"/>
            </a:rPr>
            <a:t>查看报名信息</a:t>
          </a:r>
        </a:p>
      </dsp:txBody>
      <dsp:txXfrm>
        <a:off x="5991923" y="2797895"/>
        <a:ext cx="949681" cy="474840"/>
      </dsp:txXfrm>
    </dsp:sp>
    <dsp:sp modelId="{B5F0DD5E-ADBB-4CEA-AFC7-48C3825A9C11}">
      <dsp:nvSpPr>
        <dsp:cNvPr id="0" name=""/>
        <dsp:cNvSpPr/>
      </dsp:nvSpPr>
      <dsp:spPr>
        <a:xfrm>
          <a:off x="5991923" y="3472168"/>
          <a:ext cx="949681" cy="4748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+mn-ea"/>
              <a:ea typeface="+mn-ea"/>
            </a:rPr>
            <a:t>汇总报名表</a:t>
          </a:r>
        </a:p>
      </dsp:txBody>
      <dsp:txXfrm>
        <a:off x="5991923" y="3472168"/>
        <a:ext cx="949681" cy="474840"/>
      </dsp:txXfrm>
    </dsp:sp>
    <dsp:sp modelId="{3ED5BB89-1461-4CF8-97D8-B899EF507449}">
      <dsp:nvSpPr>
        <dsp:cNvPr id="0" name=""/>
        <dsp:cNvSpPr/>
      </dsp:nvSpPr>
      <dsp:spPr>
        <a:xfrm>
          <a:off x="5991923" y="4146442"/>
          <a:ext cx="949681" cy="4748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+mn-ea"/>
              <a:ea typeface="+mn-ea"/>
            </a:rPr>
            <a:t>发送通知邮件</a:t>
          </a:r>
        </a:p>
      </dsp:txBody>
      <dsp:txXfrm>
        <a:off x="5991923" y="4146442"/>
        <a:ext cx="949681" cy="474840"/>
      </dsp:txXfrm>
    </dsp:sp>
    <dsp:sp modelId="{D10F29FA-EF68-4E53-BBD9-80E16EFD0473}">
      <dsp:nvSpPr>
        <dsp:cNvPr id="0" name=""/>
        <dsp:cNvSpPr/>
      </dsp:nvSpPr>
      <dsp:spPr>
        <a:xfrm>
          <a:off x="6903617" y="1449348"/>
          <a:ext cx="949681" cy="4748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+mn-ea"/>
              <a:ea typeface="+mn-ea"/>
            </a:rPr>
            <a:t>个人中心</a:t>
          </a:r>
        </a:p>
      </dsp:txBody>
      <dsp:txXfrm>
        <a:off x="6903617" y="1449348"/>
        <a:ext cx="949681" cy="474840"/>
      </dsp:txXfrm>
    </dsp:sp>
    <dsp:sp modelId="{4F8B7C14-684F-4C26-9889-245F1978C9FC}">
      <dsp:nvSpPr>
        <dsp:cNvPr id="0" name=""/>
        <dsp:cNvSpPr/>
      </dsp:nvSpPr>
      <dsp:spPr>
        <a:xfrm>
          <a:off x="7141037" y="2123621"/>
          <a:ext cx="949681" cy="4748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+mn-ea"/>
              <a:ea typeface="+mn-ea"/>
            </a:rPr>
            <a:t>修改个人信息</a:t>
          </a:r>
        </a:p>
      </dsp:txBody>
      <dsp:txXfrm>
        <a:off x="7141037" y="2123621"/>
        <a:ext cx="949681" cy="474840"/>
      </dsp:txXfrm>
    </dsp:sp>
    <dsp:sp modelId="{C644C1DD-58D1-43D4-A4C6-6B0D2DB0BEA9}">
      <dsp:nvSpPr>
        <dsp:cNvPr id="0" name=""/>
        <dsp:cNvSpPr/>
      </dsp:nvSpPr>
      <dsp:spPr>
        <a:xfrm>
          <a:off x="7141037" y="2797895"/>
          <a:ext cx="949681" cy="4748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+mn-ea"/>
              <a:ea typeface="+mn-ea"/>
            </a:rPr>
            <a:t>修改密码</a:t>
          </a:r>
        </a:p>
      </dsp:txBody>
      <dsp:txXfrm>
        <a:off x="7141037" y="2797895"/>
        <a:ext cx="949681" cy="474840"/>
      </dsp:txXfrm>
    </dsp:sp>
    <dsp:sp modelId="{AAC98004-3274-4388-A0D2-4342BA1A7671}">
      <dsp:nvSpPr>
        <dsp:cNvPr id="0" name=""/>
        <dsp:cNvSpPr/>
      </dsp:nvSpPr>
      <dsp:spPr>
        <a:xfrm>
          <a:off x="9201845" y="775074"/>
          <a:ext cx="949681" cy="474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+mn-ea"/>
              <a:ea typeface="+mn-ea"/>
            </a:rPr>
            <a:t>管理员</a:t>
          </a:r>
        </a:p>
      </dsp:txBody>
      <dsp:txXfrm>
        <a:off x="9201845" y="775074"/>
        <a:ext cx="949681" cy="474840"/>
      </dsp:txXfrm>
    </dsp:sp>
    <dsp:sp modelId="{F0A489EF-15EA-4EB5-84CC-54AA8163E740}">
      <dsp:nvSpPr>
        <dsp:cNvPr id="0" name=""/>
        <dsp:cNvSpPr/>
      </dsp:nvSpPr>
      <dsp:spPr>
        <a:xfrm>
          <a:off x="8052731" y="1449348"/>
          <a:ext cx="949681" cy="4748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+mn-ea"/>
              <a:ea typeface="+mn-ea"/>
            </a:rPr>
            <a:t>活动管理</a:t>
          </a:r>
        </a:p>
      </dsp:txBody>
      <dsp:txXfrm>
        <a:off x="8052731" y="1449348"/>
        <a:ext cx="949681" cy="474840"/>
      </dsp:txXfrm>
    </dsp:sp>
    <dsp:sp modelId="{C5114C6C-D5A2-4CF1-BE9E-A345B59A9A5B}">
      <dsp:nvSpPr>
        <dsp:cNvPr id="0" name=""/>
        <dsp:cNvSpPr/>
      </dsp:nvSpPr>
      <dsp:spPr>
        <a:xfrm>
          <a:off x="8290151" y="2123621"/>
          <a:ext cx="949681" cy="4748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+mn-ea"/>
              <a:ea typeface="+mn-ea"/>
            </a:rPr>
            <a:t>查看活动</a:t>
          </a:r>
        </a:p>
      </dsp:txBody>
      <dsp:txXfrm>
        <a:off x="8290151" y="2123621"/>
        <a:ext cx="949681" cy="474840"/>
      </dsp:txXfrm>
    </dsp:sp>
    <dsp:sp modelId="{8956B25D-2DFC-45BB-BE89-159F17FA572E}">
      <dsp:nvSpPr>
        <dsp:cNvPr id="0" name=""/>
        <dsp:cNvSpPr/>
      </dsp:nvSpPr>
      <dsp:spPr>
        <a:xfrm>
          <a:off x="8290151" y="2797895"/>
          <a:ext cx="949681" cy="4748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+mn-ea"/>
              <a:ea typeface="+mn-ea"/>
            </a:rPr>
            <a:t>删除活动</a:t>
          </a:r>
        </a:p>
      </dsp:txBody>
      <dsp:txXfrm>
        <a:off x="8290151" y="2797895"/>
        <a:ext cx="949681" cy="474840"/>
      </dsp:txXfrm>
    </dsp:sp>
    <dsp:sp modelId="{849EA8C4-F8E3-4B13-B603-DEDACE10055D}">
      <dsp:nvSpPr>
        <dsp:cNvPr id="0" name=""/>
        <dsp:cNvSpPr/>
      </dsp:nvSpPr>
      <dsp:spPr>
        <a:xfrm>
          <a:off x="8290151" y="3472168"/>
          <a:ext cx="949681" cy="4748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+mn-ea"/>
              <a:ea typeface="+mn-ea"/>
            </a:rPr>
            <a:t>统计活动</a:t>
          </a:r>
        </a:p>
      </dsp:txBody>
      <dsp:txXfrm>
        <a:off x="8290151" y="3472168"/>
        <a:ext cx="949681" cy="474840"/>
      </dsp:txXfrm>
    </dsp:sp>
    <dsp:sp modelId="{1F2A8CF7-6E07-4E7C-8A7F-1B084A2F760C}">
      <dsp:nvSpPr>
        <dsp:cNvPr id="0" name=""/>
        <dsp:cNvSpPr/>
      </dsp:nvSpPr>
      <dsp:spPr>
        <a:xfrm>
          <a:off x="8290151" y="4146442"/>
          <a:ext cx="949681" cy="4748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+mn-ea"/>
              <a:ea typeface="+mn-ea"/>
            </a:rPr>
            <a:t>汇总报名表</a:t>
          </a:r>
        </a:p>
      </dsp:txBody>
      <dsp:txXfrm>
        <a:off x="8290151" y="4146442"/>
        <a:ext cx="949681" cy="474840"/>
      </dsp:txXfrm>
    </dsp:sp>
    <dsp:sp modelId="{1E94E436-1352-42F5-9D8B-79A9568F564B}">
      <dsp:nvSpPr>
        <dsp:cNvPr id="0" name=""/>
        <dsp:cNvSpPr/>
      </dsp:nvSpPr>
      <dsp:spPr>
        <a:xfrm>
          <a:off x="9201845" y="1449348"/>
          <a:ext cx="949681" cy="4748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+mn-ea"/>
              <a:ea typeface="+mn-ea"/>
            </a:rPr>
            <a:t>用户管理</a:t>
          </a:r>
        </a:p>
      </dsp:txBody>
      <dsp:txXfrm>
        <a:off x="9201845" y="1449348"/>
        <a:ext cx="949681" cy="474840"/>
      </dsp:txXfrm>
    </dsp:sp>
    <dsp:sp modelId="{3AB7A3F1-14B5-4796-92F6-03F4353F2491}">
      <dsp:nvSpPr>
        <dsp:cNvPr id="0" name=""/>
        <dsp:cNvSpPr/>
      </dsp:nvSpPr>
      <dsp:spPr>
        <a:xfrm>
          <a:off x="9439265" y="2123621"/>
          <a:ext cx="949681" cy="4748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+mn-ea"/>
              <a:ea typeface="+mn-ea"/>
            </a:rPr>
            <a:t>注销用户</a:t>
          </a:r>
        </a:p>
      </dsp:txBody>
      <dsp:txXfrm>
        <a:off x="9439265" y="2123621"/>
        <a:ext cx="949681" cy="474840"/>
      </dsp:txXfrm>
    </dsp:sp>
    <dsp:sp modelId="{40881191-574F-49E9-AC20-D2D87C73FE46}">
      <dsp:nvSpPr>
        <dsp:cNvPr id="0" name=""/>
        <dsp:cNvSpPr/>
      </dsp:nvSpPr>
      <dsp:spPr>
        <a:xfrm>
          <a:off x="9439265" y="2797895"/>
          <a:ext cx="949681" cy="4748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+mn-ea"/>
              <a:ea typeface="+mn-ea"/>
            </a:rPr>
            <a:t>添加用户</a:t>
          </a:r>
        </a:p>
      </dsp:txBody>
      <dsp:txXfrm>
        <a:off x="9439265" y="2797895"/>
        <a:ext cx="949681" cy="474840"/>
      </dsp:txXfrm>
    </dsp:sp>
    <dsp:sp modelId="{0B744018-C210-410E-9713-1BEAD59FA681}">
      <dsp:nvSpPr>
        <dsp:cNvPr id="0" name=""/>
        <dsp:cNvSpPr/>
      </dsp:nvSpPr>
      <dsp:spPr>
        <a:xfrm>
          <a:off x="9439265" y="3472168"/>
          <a:ext cx="949681" cy="4748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+mn-ea"/>
              <a:ea typeface="+mn-ea"/>
            </a:rPr>
            <a:t>重置用户密码</a:t>
          </a:r>
        </a:p>
      </dsp:txBody>
      <dsp:txXfrm>
        <a:off x="9439265" y="3472168"/>
        <a:ext cx="949681" cy="474840"/>
      </dsp:txXfrm>
    </dsp:sp>
    <dsp:sp modelId="{5FA7F3F0-7EC0-41ED-B4E1-AAF4B98A8118}">
      <dsp:nvSpPr>
        <dsp:cNvPr id="0" name=""/>
        <dsp:cNvSpPr/>
      </dsp:nvSpPr>
      <dsp:spPr>
        <a:xfrm>
          <a:off x="10350959" y="1449348"/>
          <a:ext cx="949681" cy="4748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+mn-ea"/>
              <a:ea typeface="+mn-ea"/>
            </a:rPr>
            <a:t>个人中心</a:t>
          </a:r>
        </a:p>
      </dsp:txBody>
      <dsp:txXfrm>
        <a:off x="10350959" y="1449348"/>
        <a:ext cx="949681" cy="474840"/>
      </dsp:txXfrm>
    </dsp:sp>
    <dsp:sp modelId="{34FB3B9B-2D3D-4DEB-850B-C580FB3A6708}">
      <dsp:nvSpPr>
        <dsp:cNvPr id="0" name=""/>
        <dsp:cNvSpPr/>
      </dsp:nvSpPr>
      <dsp:spPr>
        <a:xfrm>
          <a:off x="10588379" y="2123621"/>
          <a:ext cx="949681" cy="4748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+mn-ea"/>
              <a:ea typeface="+mn-ea"/>
            </a:rPr>
            <a:t>修改个人信息</a:t>
          </a:r>
        </a:p>
      </dsp:txBody>
      <dsp:txXfrm>
        <a:off x="10588379" y="2123621"/>
        <a:ext cx="949681" cy="474840"/>
      </dsp:txXfrm>
    </dsp:sp>
    <dsp:sp modelId="{0371689D-9A5B-451A-9475-166EC5F0D925}">
      <dsp:nvSpPr>
        <dsp:cNvPr id="0" name=""/>
        <dsp:cNvSpPr/>
      </dsp:nvSpPr>
      <dsp:spPr>
        <a:xfrm>
          <a:off x="10588379" y="2797895"/>
          <a:ext cx="949681" cy="4748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+mn-ea"/>
              <a:ea typeface="+mn-ea"/>
            </a:rPr>
            <a:t>修改密码</a:t>
          </a:r>
        </a:p>
      </dsp:txBody>
      <dsp:txXfrm>
        <a:off x="10588379" y="2797895"/>
        <a:ext cx="949681" cy="474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87FC8-7C7A-424C-BD7A-C3339FD63B4F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65B3B-1F23-4009-BE1C-3B5E43F71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179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5B3B-1F23-4009-BE1C-3B5E43F718C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233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5B3B-1F23-4009-BE1C-3B5E43F718C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889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5B3B-1F23-4009-BE1C-3B5E43F718C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348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1010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图片 7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7"/>
          <a:stretch/>
        </p:blipFill>
        <p:spPr>
          <a:xfrm>
            <a:off x="0" y="-50407"/>
            <a:ext cx="12192000" cy="6083300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2804190" y="422856"/>
            <a:ext cx="6135382" cy="6172086"/>
            <a:chOff x="3314060" y="603927"/>
            <a:chExt cx="5194299" cy="5225374"/>
          </a:xfrm>
        </p:grpSpPr>
        <p:sp>
          <p:nvSpPr>
            <p:cNvPr id="7" name="椭圆 6"/>
            <p:cNvSpPr/>
            <p:nvPr/>
          </p:nvSpPr>
          <p:spPr>
            <a:xfrm>
              <a:off x="3758559" y="1079501"/>
              <a:ext cx="4749800" cy="47498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16000"/>
                  </a:schemeClr>
                </a:gs>
              </a:gsLst>
              <a:lin ang="5400000" scaled="1"/>
            </a:gradFill>
            <a:ln>
              <a:gradFill>
                <a:gsLst>
                  <a:gs pos="60568">
                    <a:srgbClr val="75C6FC"/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47000">
                    <a:schemeClr val="accent1">
                      <a:lumMod val="45000"/>
                      <a:lumOff val="55000"/>
                      <a:alpha val="34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2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3600000">
              <a:off x="3314060" y="863601"/>
              <a:ext cx="4749800" cy="4749800"/>
            </a:xfrm>
            <a:prstGeom prst="ellipse">
              <a:avLst/>
            </a:prstGeom>
            <a:gradFill>
              <a:gsLst>
                <a:gs pos="69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29000"/>
                  </a:schemeClr>
                </a:gs>
              </a:gsLst>
              <a:lin ang="5400000" scaled="1"/>
            </a:gradFill>
            <a:ln>
              <a:gradFill>
                <a:gsLst>
                  <a:gs pos="60568">
                    <a:srgbClr val="75C6FC"/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47000">
                    <a:schemeClr val="accent1">
                      <a:lumMod val="45000"/>
                      <a:lumOff val="55000"/>
                      <a:alpha val="34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2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rot="8317770">
              <a:off x="3758559" y="603927"/>
              <a:ext cx="4749800" cy="4749800"/>
            </a:xfrm>
            <a:prstGeom prst="ellipse">
              <a:avLst/>
            </a:prstGeom>
            <a:gradFill>
              <a:gsLst>
                <a:gs pos="74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29000"/>
                  </a:schemeClr>
                </a:gs>
              </a:gsLst>
              <a:lin ang="5400000" scaled="1"/>
            </a:gradFill>
            <a:ln>
              <a:gradFill>
                <a:gsLst>
                  <a:gs pos="60568">
                    <a:srgbClr val="75C6FC"/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2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28377" y="1150019"/>
            <a:ext cx="10735247" cy="4749800"/>
            <a:chOff x="624608" y="838202"/>
            <a:chExt cx="10735247" cy="4749800"/>
          </a:xfrm>
        </p:grpSpPr>
        <p:sp>
          <p:nvSpPr>
            <p:cNvPr id="30" name="椭圆 29"/>
            <p:cNvSpPr/>
            <p:nvPr/>
          </p:nvSpPr>
          <p:spPr>
            <a:xfrm>
              <a:off x="3619785" y="838202"/>
              <a:ext cx="4749800" cy="4749800"/>
            </a:xfrm>
            <a:prstGeom prst="ellipse">
              <a:avLst/>
            </a:prstGeom>
            <a:solidFill>
              <a:srgbClr val="0101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624608" y="1214773"/>
              <a:ext cx="10735247" cy="4177432"/>
              <a:chOff x="624608" y="1214773"/>
              <a:chExt cx="10735247" cy="4177432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3691475" y="1214773"/>
                <a:ext cx="4749799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8800">
                    <a:solidFill>
                      <a:schemeClr val="bg1"/>
                    </a:solidFill>
                    <a:latin typeface="Impact" panose="020B0806030902050204" pitchFamily="34" charset="0"/>
                    <a:ea typeface="+mj-ea"/>
                  </a:rPr>
                  <a:t>志愿吧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816916" y="3510107"/>
                <a:ext cx="1035063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SaaS application based on Django and React framework——Community volunteer activity management system for the epidemic prevention and control</a:t>
                </a:r>
                <a:endPara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624608" y="2821321"/>
                <a:ext cx="107352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bg1"/>
                    </a:solidFill>
                    <a:latin typeface="+mn-ea"/>
                  </a:rPr>
                  <a:t>基于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+mn-ea"/>
                  </a:rPr>
                  <a:t>Django + React</a:t>
                </a:r>
                <a:r>
                  <a:rPr lang="zh-CN" altLang="en-US" sz="2400" b="1" dirty="0">
                    <a:solidFill>
                      <a:schemeClr val="bg1"/>
                    </a:solidFill>
                    <a:latin typeface="+mn-ea"/>
                  </a:rPr>
                  <a:t>框架的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+mn-ea"/>
                  </a:rPr>
                  <a:t>SaaS</a:t>
                </a:r>
                <a:r>
                  <a:rPr lang="zh-CN" altLang="en-US" sz="2400" b="1" dirty="0">
                    <a:solidFill>
                      <a:schemeClr val="bg1"/>
                    </a:solidFill>
                    <a:latin typeface="+mn-ea"/>
                  </a:rPr>
                  <a:t>应用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+mn-ea"/>
                  </a:rPr>
                  <a:t>——</a:t>
                </a:r>
                <a:r>
                  <a:rPr lang="zh-CN" altLang="en-US" sz="2400" b="1" dirty="0">
                    <a:solidFill>
                      <a:schemeClr val="bg1"/>
                    </a:solidFill>
                    <a:latin typeface="+mn-ea"/>
                  </a:rPr>
                  <a:t>疫情防控社区志愿者活动管理系统</a:t>
                </a:r>
              </a:p>
            </p:txBody>
          </p:sp>
          <p:sp>
            <p:nvSpPr>
              <p:cNvPr id="28" name="圆角矩形 27"/>
              <p:cNvSpPr/>
              <p:nvPr/>
            </p:nvSpPr>
            <p:spPr>
              <a:xfrm>
                <a:off x="4430023" y="4365610"/>
                <a:ext cx="3404777" cy="1026595"/>
              </a:xfrm>
              <a:prstGeom prst="roundRect">
                <a:avLst>
                  <a:gd name="adj" fmla="val 50000"/>
                </a:avLst>
              </a:prstGeom>
              <a:noFill/>
              <a:ln>
                <a:gradFill flip="none" rotWithShape="1">
                  <a:gsLst>
                    <a:gs pos="52000">
                      <a:srgbClr val="FFFFFF">
                        <a:alpha val="16000"/>
                      </a:srgbClr>
                    </a:gs>
                    <a:gs pos="0">
                      <a:schemeClr val="bg1">
                        <a:alpha val="84000"/>
                      </a:schemeClr>
                    </a:gs>
                    <a:gs pos="100000">
                      <a:schemeClr val="bg1"/>
                    </a:gs>
                  </a:gsLst>
                  <a:lin ang="81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/>
                  <a:t>姓名：李佳音</a:t>
                </a:r>
                <a:endParaRPr lang="en-US" altLang="zh-CN" sz="1600" dirty="0"/>
              </a:p>
              <a:p>
                <a:pPr algn="ctr"/>
                <a:r>
                  <a:rPr lang="zh-CN" altLang="en-US" sz="1600" dirty="0"/>
                  <a:t>指导教师：马小菊</a:t>
                </a:r>
                <a:endParaRPr lang="en-US" altLang="zh-CN" sz="1600" dirty="0"/>
              </a:p>
              <a:p>
                <a:pPr algn="ctr"/>
                <a:r>
                  <a:rPr lang="zh-CN" altLang="en-US" sz="1600" dirty="0"/>
                  <a:t>班级：计算机科学与技术</a:t>
                </a:r>
                <a:r>
                  <a:rPr lang="en-US" altLang="zh-CN" sz="1600" dirty="0"/>
                  <a:t>B1901</a:t>
                </a:r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>
            <a:off x="6711623" y="1840634"/>
            <a:ext cx="5318964" cy="3182666"/>
            <a:chOff x="6697294" y="1840634"/>
            <a:chExt cx="5318964" cy="3182666"/>
          </a:xfrm>
        </p:grpSpPr>
        <p:grpSp>
          <p:nvGrpSpPr>
            <p:cNvPr id="39" name="组合 38"/>
            <p:cNvGrpSpPr/>
            <p:nvPr/>
          </p:nvGrpSpPr>
          <p:grpSpPr>
            <a:xfrm>
              <a:off x="7326044" y="1840634"/>
              <a:ext cx="4690214" cy="3182666"/>
              <a:chOff x="7326044" y="1840634"/>
              <a:chExt cx="4690214" cy="3182666"/>
            </a:xfrm>
          </p:grpSpPr>
          <p:sp>
            <p:nvSpPr>
              <p:cNvPr id="23" name="任意多边形 22"/>
              <p:cNvSpPr/>
              <p:nvPr/>
            </p:nvSpPr>
            <p:spPr>
              <a:xfrm flipH="1">
                <a:off x="7326044" y="4060954"/>
                <a:ext cx="4690214" cy="431800"/>
              </a:xfrm>
              <a:custGeom>
                <a:avLst/>
                <a:gdLst>
                  <a:gd name="connsiteX0" fmla="*/ 4521200 w 4521200"/>
                  <a:gd name="connsiteY0" fmla="*/ 0 h 431800"/>
                  <a:gd name="connsiteX1" fmla="*/ 3492500 w 4521200"/>
                  <a:gd name="connsiteY1" fmla="*/ 393700 h 431800"/>
                  <a:gd name="connsiteX2" fmla="*/ 2209800 w 4521200"/>
                  <a:gd name="connsiteY2" fmla="*/ 38100 h 431800"/>
                  <a:gd name="connsiteX3" fmla="*/ 0 w 4521200"/>
                  <a:gd name="connsiteY3" fmla="*/ 431800 h 431800"/>
                  <a:gd name="connsiteX4" fmla="*/ 0 w 4521200"/>
                  <a:gd name="connsiteY4" fmla="*/ 431800 h 43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1200" h="431800">
                    <a:moveTo>
                      <a:pt x="4521200" y="0"/>
                    </a:moveTo>
                    <a:cubicBezTo>
                      <a:pt x="4199466" y="193675"/>
                      <a:pt x="3877733" y="387350"/>
                      <a:pt x="3492500" y="393700"/>
                    </a:cubicBezTo>
                    <a:cubicBezTo>
                      <a:pt x="3107267" y="400050"/>
                      <a:pt x="2791883" y="31750"/>
                      <a:pt x="2209800" y="38100"/>
                    </a:cubicBezTo>
                    <a:cubicBezTo>
                      <a:pt x="1627717" y="44450"/>
                      <a:pt x="0" y="431800"/>
                      <a:pt x="0" y="431800"/>
                    </a:cubicBezTo>
                    <a:lnTo>
                      <a:pt x="0" y="431800"/>
                    </a:lnTo>
                  </a:path>
                </a:pathLst>
              </a:custGeom>
              <a:noFill/>
              <a:ln w="28575">
                <a:gradFill flip="none" rotWithShape="1">
                  <a:gsLst>
                    <a:gs pos="98333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43000">
                      <a:schemeClr val="accent1">
                        <a:lumMod val="60000"/>
                        <a:lumOff val="40000"/>
                      </a:schemeClr>
                    </a:gs>
                    <a:gs pos="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/>
              <p:nvPr/>
            </p:nvSpPr>
            <p:spPr>
              <a:xfrm flipH="1" flipV="1">
                <a:off x="7326044" y="2407328"/>
                <a:ext cx="4690214" cy="392348"/>
              </a:xfrm>
              <a:custGeom>
                <a:avLst/>
                <a:gdLst>
                  <a:gd name="connsiteX0" fmla="*/ 4521200 w 4521200"/>
                  <a:gd name="connsiteY0" fmla="*/ 0 h 431800"/>
                  <a:gd name="connsiteX1" fmla="*/ 3492500 w 4521200"/>
                  <a:gd name="connsiteY1" fmla="*/ 393700 h 431800"/>
                  <a:gd name="connsiteX2" fmla="*/ 2209800 w 4521200"/>
                  <a:gd name="connsiteY2" fmla="*/ 38100 h 431800"/>
                  <a:gd name="connsiteX3" fmla="*/ 0 w 4521200"/>
                  <a:gd name="connsiteY3" fmla="*/ 431800 h 431800"/>
                  <a:gd name="connsiteX4" fmla="*/ 0 w 4521200"/>
                  <a:gd name="connsiteY4" fmla="*/ 431800 h 43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1200" h="431800">
                    <a:moveTo>
                      <a:pt x="4521200" y="0"/>
                    </a:moveTo>
                    <a:cubicBezTo>
                      <a:pt x="4199466" y="193675"/>
                      <a:pt x="3877733" y="387350"/>
                      <a:pt x="3492500" y="393700"/>
                    </a:cubicBezTo>
                    <a:cubicBezTo>
                      <a:pt x="3107267" y="400050"/>
                      <a:pt x="2791883" y="31750"/>
                      <a:pt x="2209800" y="38100"/>
                    </a:cubicBezTo>
                    <a:cubicBezTo>
                      <a:pt x="1627717" y="44450"/>
                      <a:pt x="0" y="431800"/>
                      <a:pt x="0" y="431800"/>
                    </a:cubicBezTo>
                    <a:lnTo>
                      <a:pt x="0" y="431800"/>
                    </a:lnTo>
                  </a:path>
                </a:pathLst>
              </a:custGeom>
              <a:noFill/>
              <a:ln w="28575">
                <a:gradFill flip="none" rotWithShape="1">
                  <a:gsLst>
                    <a:gs pos="98333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43000">
                      <a:schemeClr val="accent1">
                        <a:lumMod val="60000"/>
                        <a:lumOff val="40000"/>
                      </a:schemeClr>
                    </a:gs>
                    <a:gs pos="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 flipH="1" flipV="1">
                <a:off x="7326044" y="2123981"/>
                <a:ext cx="4690214" cy="392348"/>
              </a:xfrm>
              <a:custGeom>
                <a:avLst/>
                <a:gdLst>
                  <a:gd name="connsiteX0" fmla="*/ 4521200 w 4521200"/>
                  <a:gd name="connsiteY0" fmla="*/ 0 h 431800"/>
                  <a:gd name="connsiteX1" fmla="*/ 3492500 w 4521200"/>
                  <a:gd name="connsiteY1" fmla="*/ 393700 h 431800"/>
                  <a:gd name="connsiteX2" fmla="*/ 2209800 w 4521200"/>
                  <a:gd name="connsiteY2" fmla="*/ 38100 h 431800"/>
                  <a:gd name="connsiteX3" fmla="*/ 0 w 4521200"/>
                  <a:gd name="connsiteY3" fmla="*/ 431800 h 431800"/>
                  <a:gd name="connsiteX4" fmla="*/ 0 w 4521200"/>
                  <a:gd name="connsiteY4" fmla="*/ 431800 h 43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1200" h="431800">
                    <a:moveTo>
                      <a:pt x="4521200" y="0"/>
                    </a:moveTo>
                    <a:cubicBezTo>
                      <a:pt x="4199466" y="193675"/>
                      <a:pt x="3877733" y="387350"/>
                      <a:pt x="3492500" y="393700"/>
                    </a:cubicBezTo>
                    <a:cubicBezTo>
                      <a:pt x="3107267" y="400050"/>
                      <a:pt x="2791883" y="31750"/>
                      <a:pt x="2209800" y="38100"/>
                    </a:cubicBezTo>
                    <a:cubicBezTo>
                      <a:pt x="1627717" y="44450"/>
                      <a:pt x="0" y="431800"/>
                      <a:pt x="0" y="431800"/>
                    </a:cubicBezTo>
                    <a:lnTo>
                      <a:pt x="0" y="431800"/>
                    </a:lnTo>
                  </a:path>
                </a:pathLst>
              </a:custGeom>
              <a:noFill/>
              <a:ln w="12700">
                <a:gradFill flip="none" rotWithShape="1">
                  <a:gsLst>
                    <a:gs pos="98333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43000">
                      <a:schemeClr val="accent1">
                        <a:lumMod val="60000"/>
                        <a:lumOff val="40000"/>
                        <a:alpha val="69000"/>
                      </a:schemeClr>
                    </a:gs>
                    <a:gs pos="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任意多边形 33"/>
              <p:cNvSpPr/>
              <p:nvPr/>
            </p:nvSpPr>
            <p:spPr>
              <a:xfrm flipH="1" flipV="1">
                <a:off x="7326044" y="1840634"/>
                <a:ext cx="4690214" cy="392348"/>
              </a:xfrm>
              <a:custGeom>
                <a:avLst/>
                <a:gdLst>
                  <a:gd name="connsiteX0" fmla="*/ 4521200 w 4521200"/>
                  <a:gd name="connsiteY0" fmla="*/ 0 h 431800"/>
                  <a:gd name="connsiteX1" fmla="*/ 3492500 w 4521200"/>
                  <a:gd name="connsiteY1" fmla="*/ 393700 h 431800"/>
                  <a:gd name="connsiteX2" fmla="*/ 2209800 w 4521200"/>
                  <a:gd name="connsiteY2" fmla="*/ 38100 h 431800"/>
                  <a:gd name="connsiteX3" fmla="*/ 0 w 4521200"/>
                  <a:gd name="connsiteY3" fmla="*/ 431800 h 431800"/>
                  <a:gd name="connsiteX4" fmla="*/ 0 w 4521200"/>
                  <a:gd name="connsiteY4" fmla="*/ 431800 h 43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1200" h="431800">
                    <a:moveTo>
                      <a:pt x="4521200" y="0"/>
                    </a:moveTo>
                    <a:cubicBezTo>
                      <a:pt x="4199466" y="193675"/>
                      <a:pt x="3877733" y="387350"/>
                      <a:pt x="3492500" y="393700"/>
                    </a:cubicBezTo>
                    <a:cubicBezTo>
                      <a:pt x="3107267" y="400050"/>
                      <a:pt x="2791883" y="31750"/>
                      <a:pt x="2209800" y="38100"/>
                    </a:cubicBezTo>
                    <a:cubicBezTo>
                      <a:pt x="1627717" y="44450"/>
                      <a:pt x="0" y="431800"/>
                      <a:pt x="0" y="431800"/>
                    </a:cubicBezTo>
                    <a:lnTo>
                      <a:pt x="0" y="431800"/>
                    </a:lnTo>
                  </a:path>
                </a:pathLst>
              </a:custGeom>
              <a:noFill/>
              <a:ln w="3175">
                <a:gradFill flip="none" rotWithShape="1">
                  <a:gsLst>
                    <a:gs pos="98333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43000">
                      <a:schemeClr val="accent1">
                        <a:lumMod val="60000"/>
                        <a:lumOff val="40000"/>
                        <a:alpha val="27000"/>
                      </a:schemeClr>
                    </a:gs>
                    <a:gs pos="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任意多边形 35"/>
              <p:cNvSpPr/>
              <p:nvPr/>
            </p:nvSpPr>
            <p:spPr>
              <a:xfrm flipH="1">
                <a:off x="7326044" y="4326227"/>
                <a:ext cx="4690214" cy="431800"/>
              </a:xfrm>
              <a:custGeom>
                <a:avLst/>
                <a:gdLst>
                  <a:gd name="connsiteX0" fmla="*/ 4521200 w 4521200"/>
                  <a:gd name="connsiteY0" fmla="*/ 0 h 431800"/>
                  <a:gd name="connsiteX1" fmla="*/ 3492500 w 4521200"/>
                  <a:gd name="connsiteY1" fmla="*/ 393700 h 431800"/>
                  <a:gd name="connsiteX2" fmla="*/ 2209800 w 4521200"/>
                  <a:gd name="connsiteY2" fmla="*/ 38100 h 431800"/>
                  <a:gd name="connsiteX3" fmla="*/ 0 w 4521200"/>
                  <a:gd name="connsiteY3" fmla="*/ 431800 h 431800"/>
                  <a:gd name="connsiteX4" fmla="*/ 0 w 4521200"/>
                  <a:gd name="connsiteY4" fmla="*/ 431800 h 43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1200" h="431800">
                    <a:moveTo>
                      <a:pt x="4521200" y="0"/>
                    </a:moveTo>
                    <a:cubicBezTo>
                      <a:pt x="4199466" y="193675"/>
                      <a:pt x="3877733" y="387350"/>
                      <a:pt x="3492500" y="393700"/>
                    </a:cubicBezTo>
                    <a:cubicBezTo>
                      <a:pt x="3107267" y="400050"/>
                      <a:pt x="2791883" y="31750"/>
                      <a:pt x="2209800" y="38100"/>
                    </a:cubicBezTo>
                    <a:cubicBezTo>
                      <a:pt x="1627717" y="44450"/>
                      <a:pt x="0" y="431800"/>
                      <a:pt x="0" y="431800"/>
                    </a:cubicBezTo>
                    <a:lnTo>
                      <a:pt x="0" y="431800"/>
                    </a:lnTo>
                  </a:path>
                </a:pathLst>
              </a:custGeom>
              <a:noFill/>
              <a:ln w="12700">
                <a:gradFill flip="none" rotWithShape="1">
                  <a:gsLst>
                    <a:gs pos="98333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43000">
                      <a:schemeClr val="accent1">
                        <a:lumMod val="60000"/>
                        <a:lumOff val="40000"/>
                        <a:alpha val="60000"/>
                      </a:schemeClr>
                    </a:gs>
                    <a:gs pos="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 flipH="1">
                <a:off x="7326044" y="4591500"/>
                <a:ext cx="4690214" cy="431800"/>
              </a:xfrm>
              <a:custGeom>
                <a:avLst/>
                <a:gdLst>
                  <a:gd name="connsiteX0" fmla="*/ 4521200 w 4521200"/>
                  <a:gd name="connsiteY0" fmla="*/ 0 h 431800"/>
                  <a:gd name="connsiteX1" fmla="*/ 3492500 w 4521200"/>
                  <a:gd name="connsiteY1" fmla="*/ 393700 h 431800"/>
                  <a:gd name="connsiteX2" fmla="*/ 2209800 w 4521200"/>
                  <a:gd name="connsiteY2" fmla="*/ 38100 h 431800"/>
                  <a:gd name="connsiteX3" fmla="*/ 0 w 4521200"/>
                  <a:gd name="connsiteY3" fmla="*/ 431800 h 431800"/>
                  <a:gd name="connsiteX4" fmla="*/ 0 w 4521200"/>
                  <a:gd name="connsiteY4" fmla="*/ 431800 h 43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1200" h="431800">
                    <a:moveTo>
                      <a:pt x="4521200" y="0"/>
                    </a:moveTo>
                    <a:cubicBezTo>
                      <a:pt x="4199466" y="193675"/>
                      <a:pt x="3877733" y="387350"/>
                      <a:pt x="3492500" y="393700"/>
                    </a:cubicBezTo>
                    <a:cubicBezTo>
                      <a:pt x="3107267" y="400050"/>
                      <a:pt x="2791883" y="31750"/>
                      <a:pt x="2209800" y="38100"/>
                    </a:cubicBezTo>
                    <a:cubicBezTo>
                      <a:pt x="1627717" y="44450"/>
                      <a:pt x="0" y="431800"/>
                      <a:pt x="0" y="431800"/>
                    </a:cubicBezTo>
                    <a:lnTo>
                      <a:pt x="0" y="431800"/>
                    </a:lnTo>
                  </a:path>
                </a:pathLst>
              </a:custGeom>
              <a:noFill/>
              <a:ln w="3175">
                <a:gradFill flip="none" rotWithShape="1">
                  <a:gsLst>
                    <a:gs pos="98333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43000">
                      <a:schemeClr val="accent1">
                        <a:lumMod val="60000"/>
                        <a:lumOff val="40000"/>
                        <a:alpha val="27000"/>
                      </a:schemeClr>
                    </a:gs>
                    <a:gs pos="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6697294" y="1840634"/>
              <a:ext cx="4690214" cy="3182666"/>
              <a:chOff x="7326044" y="1840634"/>
              <a:chExt cx="4690214" cy="3182666"/>
            </a:xfrm>
          </p:grpSpPr>
          <p:sp>
            <p:nvSpPr>
              <p:cNvPr id="55" name="任意多边形 54"/>
              <p:cNvSpPr/>
              <p:nvPr/>
            </p:nvSpPr>
            <p:spPr>
              <a:xfrm flipH="1">
                <a:off x="7326044" y="4060954"/>
                <a:ext cx="4690214" cy="431800"/>
              </a:xfrm>
              <a:custGeom>
                <a:avLst/>
                <a:gdLst>
                  <a:gd name="connsiteX0" fmla="*/ 4521200 w 4521200"/>
                  <a:gd name="connsiteY0" fmla="*/ 0 h 431800"/>
                  <a:gd name="connsiteX1" fmla="*/ 3492500 w 4521200"/>
                  <a:gd name="connsiteY1" fmla="*/ 393700 h 431800"/>
                  <a:gd name="connsiteX2" fmla="*/ 2209800 w 4521200"/>
                  <a:gd name="connsiteY2" fmla="*/ 38100 h 431800"/>
                  <a:gd name="connsiteX3" fmla="*/ 0 w 4521200"/>
                  <a:gd name="connsiteY3" fmla="*/ 431800 h 431800"/>
                  <a:gd name="connsiteX4" fmla="*/ 0 w 4521200"/>
                  <a:gd name="connsiteY4" fmla="*/ 431800 h 43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1200" h="431800">
                    <a:moveTo>
                      <a:pt x="4521200" y="0"/>
                    </a:moveTo>
                    <a:cubicBezTo>
                      <a:pt x="4199466" y="193675"/>
                      <a:pt x="3877733" y="387350"/>
                      <a:pt x="3492500" y="393700"/>
                    </a:cubicBezTo>
                    <a:cubicBezTo>
                      <a:pt x="3107267" y="400050"/>
                      <a:pt x="2791883" y="31750"/>
                      <a:pt x="2209800" y="38100"/>
                    </a:cubicBezTo>
                    <a:cubicBezTo>
                      <a:pt x="1627717" y="44450"/>
                      <a:pt x="0" y="431800"/>
                      <a:pt x="0" y="431800"/>
                    </a:cubicBezTo>
                    <a:lnTo>
                      <a:pt x="0" y="431800"/>
                    </a:lnTo>
                  </a:path>
                </a:pathLst>
              </a:custGeom>
              <a:noFill/>
              <a:ln w="28575">
                <a:gradFill flip="none" rotWithShape="1">
                  <a:gsLst>
                    <a:gs pos="98333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43000">
                      <a:schemeClr val="accent1">
                        <a:lumMod val="60000"/>
                        <a:lumOff val="40000"/>
                      </a:schemeClr>
                    </a:gs>
                    <a:gs pos="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任意多边形 55"/>
              <p:cNvSpPr/>
              <p:nvPr/>
            </p:nvSpPr>
            <p:spPr>
              <a:xfrm flipH="1" flipV="1">
                <a:off x="7326044" y="2407328"/>
                <a:ext cx="4690214" cy="392348"/>
              </a:xfrm>
              <a:custGeom>
                <a:avLst/>
                <a:gdLst>
                  <a:gd name="connsiteX0" fmla="*/ 4521200 w 4521200"/>
                  <a:gd name="connsiteY0" fmla="*/ 0 h 431800"/>
                  <a:gd name="connsiteX1" fmla="*/ 3492500 w 4521200"/>
                  <a:gd name="connsiteY1" fmla="*/ 393700 h 431800"/>
                  <a:gd name="connsiteX2" fmla="*/ 2209800 w 4521200"/>
                  <a:gd name="connsiteY2" fmla="*/ 38100 h 431800"/>
                  <a:gd name="connsiteX3" fmla="*/ 0 w 4521200"/>
                  <a:gd name="connsiteY3" fmla="*/ 431800 h 431800"/>
                  <a:gd name="connsiteX4" fmla="*/ 0 w 4521200"/>
                  <a:gd name="connsiteY4" fmla="*/ 431800 h 43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1200" h="431800">
                    <a:moveTo>
                      <a:pt x="4521200" y="0"/>
                    </a:moveTo>
                    <a:cubicBezTo>
                      <a:pt x="4199466" y="193675"/>
                      <a:pt x="3877733" y="387350"/>
                      <a:pt x="3492500" y="393700"/>
                    </a:cubicBezTo>
                    <a:cubicBezTo>
                      <a:pt x="3107267" y="400050"/>
                      <a:pt x="2791883" y="31750"/>
                      <a:pt x="2209800" y="38100"/>
                    </a:cubicBezTo>
                    <a:cubicBezTo>
                      <a:pt x="1627717" y="44450"/>
                      <a:pt x="0" y="431800"/>
                      <a:pt x="0" y="431800"/>
                    </a:cubicBezTo>
                    <a:lnTo>
                      <a:pt x="0" y="431800"/>
                    </a:lnTo>
                  </a:path>
                </a:pathLst>
              </a:custGeom>
              <a:noFill/>
              <a:ln w="28575">
                <a:gradFill flip="none" rotWithShape="1">
                  <a:gsLst>
                    <a:gs pos="98333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43000">
                      <a:schemeClr val="accent1">
                        <a:lumMod val="60000"/>
                        <a:lumOff val="40000"/>
                      </a:schemeClr>
                    </a:gs>
                    <a:gs pos="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任意多边形 56"/>
              <p:cNvSpPr/>
              <p:nvPr/>
            </p:nvSpPr>
            <p:spPr>
              <a:xfrm flipH="1" flipV="1">
                <a:off x="7326044" y="2123981"/>
                <a:ext cx="4690214" cy="392348"/>
              </a:xfrm>
              <a:custGeom>
                <a:avLst/>
                <a:gdLst>
                  <a:gd name="connsiteX0" fmla="*/ 4521200 w 4521200"/>
                  <a:gd name="connsiteY0" fmla="*/ 0 h 431800"/>
                  <a:gd name="connsiteX1" fmla="*/ 3492500 w 4521200"/>
                  <a:gd name="connsiteY1" fmla="*/ 393700 h 431800"/>
                  <a:gd name="connsiteX2" fmla="*/ 2209800 w 4521200"/>
                  <a:gd name="connsiteY2" fmla="*/ 38100 h 431800"/>
                  <a:gd name="connsiteX3" fmla="*/ 0 w 4521200"/>
                  <a:gd name="connsiteY3" fmla="*/ 431800 h 431800"/>
                  <a:gd name="connsiteX4" fmla="*/ 0 w 4521200"/>
                  <a:gd name="connsiteY4" fmla="*/ 431800 h 43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1200" h="431800">
                    <a:moveTo>
                      <a:pt x="4521200" y="0"/>
                    </a:moveTo>
                    <a:cubicBezTo>
                      <a:pt x="4199466" y="193675"/>
                      <a:pt x="3877733" y="387350"/>
                      <a:pt x="3492500" y="393700"/>
                    </a:cubicBezTo>
                    <a:cubicBezTo>
                      <a:pt x="3107267" y="400050"/>
                      <a:pt x="2791883" y="31750"/>
                      <a:pt x="2209800" y="38100"/>
                    </a:cubicBezTo>
                    <a:cubicBezTo>
                      <a:pt x="1627717" y="44450"/>
                      <a:pt x="0" y="431800"/>
                      <a:pt x="0" y="431800"/>
                    </a:cubicBezTo>
                    <a:lnTo>
                      <a:pt x="0" y="431800"/>
                    </a:lnTo>
                  </a:path>
                </a:pathLst>
              </a:custGeom>
              <a:noFill/>
              <a:ln w="12700">
                <a:gradFill flip="none" rotWithShape="1">
                  <a:gsLst>
                    <a:gs pos="98333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43000">
                      <a:schemeClr val="accent1">
                        <a:lumMod val="60000"/>
                        <a:lumOff val="40000"/>
                        <a:alpha val="69000"/>
                      </a:schemeClr>
                    </a:gs>
                    <a:gs pos="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 flipH="1" flipV="1">
                <a:off x="7326044" y="1840634"/>
                <a:ext cx="4690214" cy="392348"/>
              </a:xfrm>
              <a:custGeom>
                <a:avLst/>
                <a:gdLst>
                  <a:gd name="connsiteX0" fmla="*/ 4521200 w 4521200"/>
                  <a:gd name="connsiteY0" fmla="*/ 0 h 431800"/>
                  <a:gd name="connsiteX1" fmla="*/ 3492500 w 4521200"/>
                  <a:gd name="connsiteY1" fmla="*/ 393700 h 431800"/>
                  <a:gd name="connsiteX2" fmla="*/ 2209800 w 4521200"/>
                  <a:gd name="connsiteY2" fmla="*/ 38100 h 431800"/>
                  <a:gd name="connsiteX3" fmla="*/ 0 w 4521200"/>
                  <a:gd name="connsiteY3" fmla="*/ 431800 h 431800"/>
                  <a:gd name="connsiteX4" fmla="*/ 0 w 4521200"/>
                  <a:gd name="connsiteY4" fmla="*/ 431800 h 43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1200" h="431800">
                    <a:moveTo>
                      <a:pt x="4521200" y="0"/>
                    </a:moveTo>
                    <a:cubicBezTo>
                      <a:pt x="4199466" y="193675"/>
                      <a:pt x="3877733" y="387350"/>
                      <a:pt x="3492500" y="393700"/>
                    </a:cubicBezTo>
                    <a:cubicBezTo>
                      <a:pt x="3107267" y="400050"/>
                      <a:pt x="2791883" y="31750"/>
                      <a:pt x="2209800" y="38100"/>
                    </a:cubicBezTo>
                    <a:cubicBezTo>
                      <a:pt x="1627717" y="44450"/>
                      <a:pt x="0" y="431800"/>
                      <a:pt x="0" y="431800"/>
                    </a:cubicBezTo>
                    <a:lnTo>
                      <a:pt x="0" y="431800"/>
                    </a:lnTo>
                  </a:path>
                </a:pathLst>
              </a:custGeom>
              <a:noFill/>
              <a:ln w="3175">
                <a:gradFill flip="none" rotWithShape="1">
                  <a:gsLst>
                    <a:gs pos="98333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43000">
                      <a:schemeClr val="accent1">
                        <a:lumMod val="60000"/>
                        <a:lumOff val="40000"/>
                        <a:alpha val="27000"/>
                      </a:schemeClr>
                    </a:gs>
                    <a:gs pos="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 flipH="1">
                <a:off x="7326044" y="4326227"/>
                <a:ext cx="4690214" cy="431800"/>
              </a:xfrm>
              <a:custGeom>
                <a:avLst/>
                <a:gdLst>
                  <a:gd name="connsiteX0" fmla="*/ 4521200 w 4521200"/>
                  <a:gd name="connsiteY0" fmla="*/ 0 h 431800"/>
                  <a:gd name="connsiteX1" fmla="*/ 3492500 w 4521200"/>
                  <a:gd name="connsiteY1" fmla="*/ 393700 h 431800"/>
                  <a:gd name="connsiteX2" fmla="*/ 2209800 w 4521200"/>
                  <a:gd name="connsiteY2" fmla="*/ 38100 h 431800"/>
                  <a:gd name="connsiteX3" fmla="*/ 0 w 4521200"/>
                  <a:gd name="connsiteY3" fmla="*/ 431800 h 431800"/>
                  <a:gd name="connsiteX4" fmla="*/ 0 w 4521200"/>
                  <a:gd name="connsiteY4" fmla="*/ 431800 h 43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1200" h="431800">
                    <a:moveTo>
                      <a:pt x="4521200" y="0"/>
                    </a:moveTo>
                    <a:cubicBezTo>
                      <a:pt x="4199466" y="193675"/>
                      <a:pt x="3877733" y="387350"/>
                      <a:pt x="3492500" y="393700"/>
                    </a:cubicBezTo>
                    <a:cubicBezTo>
                      <a:pt x="3107267" y="400050"/>
                      <a:pt x="2791883" y="31750"/>
                      <a:pt x="2209800" y="38100"/>
                    </a:cubicBezTo>
                    <a:cubicBezTo>
                      <a:pt x="1627717" y="44450"/>
                      <a:pt x="0" y="431800"/>
                      <a:pt x="0" y="431800"/>
                    </a:cubicBezTo>
                    <a:lnTo>
                      <a:pt x="0" y="431800"/>
                    </a:lnTo>
                  </a:path>
                </a:pathLst>
              </a:custGeom>
              <a:noFill/>
              <a:ln w="12700">
                <a:gradFill flip="none" rotWithShape="1">
                  <a:gsLst>
                    <a:gs pos="98333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43000">
                      <a:schemeClr val="accent1">
                        <a:lumMod val="60000"/>
                        <a:lumOff val="40000"/>
                        <a:alpha val="60000"/>
                      </a:schemeClr>
                    </a:gs>
                    <a:gs pos="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任意多边形 59"/>
              <p:cNvSpPr/>
              <p:nvPr/>
            </p:nvSpPr>
            <p:spPr>
              <a:xfrm flipH="1">
                <a:off x="7326044" y="4591500"/>
                <a:ext cx="4690214" cy="431800"/>
              </a:xfrm>
              <a:custGeom>
                <a:avLst/>
                <a:gdLst>
                  <a:gd name="connsiteX0" fmla="*/ 4521200 w 4521200"/>
                  <a:gd name="connsiteY0" fmla="*/ 0 h 431800"/>
                  <a:gd name="connsiteX1" fmla="*/ 3492500 w 4521200"/>
                  <a:gd name="connsiteY1" fmla="*/ 393700 h 431800"/>
                  <a:gd name="connsiteX2" fmla="*/ 2209800 w 4521200"/>
                  <a:gd name="connsiteY2" fmla="*/ 38100 h 431800"/>
                  <a:gd name="connsiteX3" fmla="*/ 0 w 4521200"/>
                  <a:gd name="connsiteY3" fmla="*/ 431800 h 431800"/>
                  <a:gd name="connsiteX4" fmla="*/ 0 w 4521200"/>
                  <a:gd name="connsiteY4" fmla="*/ 431800 h 43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1200" h="431800">
                    <a:moveTo>
                      <a:pt x="4521200" y="0"/>
                    </a:moveTo>
                    <a:cubicBezTo>
                      <a:pt x="4199466" y="193675"/>
                      <a:pt x="3877733" y="387350"/>
                      <a:pt x="3492500" y="393700"/>
                    </a:cubicBezTo>
                    <a:cubicBezTo>
                      <a:pt x="3107267" y="400050"/>
                      <a:pt x="2791883" y="31750"/>
                      <a:pt x="2209800" y="38100"/>
                    </a:cubicBezTo>
                    <a:cubicBezTo>
                      <a:pt x="1627717" y="44450"/>
                      <a:pt x="0" y="431800"/>
                      <a:pt x="0" y="431800"/>
                    </a:cubicBezTo>
                    <a:lnTo>
                      <a:pt x="0" y="431800"/>
                    </a:lnTo>
                  </a:path>
                </a:pathLst>
              </a:custGeom>
              <a:noFill/>
              <a:ln w="3175">
                <a:gradFill flip="none" rotWithShape="1">
                  <a:gsLst>
                    <a:gs pos="98333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43000">
                      <a:schemeClr val="accent1">
                        <a:lumMod val="60000"/>
                        <a:lumOff val="40000"/>
                        <a:alpha val="27000"/>
                      </a:schemeClr>
                    </a:gs>
                    <a:gs pos="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2" name="组合 61"/>
          <p:cNvGrpSpPr/>
          <p:nvPr/>
        </p:nvGrpSpPr>
        <p:grpSpPr>
          <a:xfrm flipH="1">
            <a:off x="161413" y="1840634"/>
            <a:ext cx="5505552" cy="3182666"/>
            <a:chOff x="6697294" y="1840634"/>
            <a:chExt cx="5318964" cy="3182666"/>
          </a:xfrm>
        </p:grpSpPr>
        <p:grpSp>
          <p:nvGrpSpPr>
            <p:cNvPr id="63" name="组合 62"/>
            <p:cNvGrpSpPr/>
            <p:nvPr/>
          </p:nvGrpSpPr>
          <p:grpSpPr>
            <a:xfrm>
              <a:off x="7326044" y="1840634"/>
              <a:ext cx="4690214" cy="3182666"/>
              <a:chOff x="7326044" y="1840634"/>
              <a:chExt cx="4690214" cy="3182666"/>
            </a:xfrm>
          </p:grpSpPr>
          <p:sp>
            <p:nvSpPr>
              <p:cNvPr id="71" name="任意多边形 70"/>
              <p:cNvSpPr/>
              <p:nvPr/>
            </p:nvSpPr>
            <p:spPr>
              <a:xfrm flipH="1">
                <a:off x="7326044" y="4060954"/>
                <a:ext cx="4690214" cy="431800"/>
              </a:xfrm>
              <a:custGeom>
                <a:avLst/>
                <a:gdLst>
                  <a:gd name="connsiteX0" fmla="*/ 4521200 w 4521200"/>
                  <a:gd name="connsiteY0" fmla="*/ 0 h 431800"/>
                  <a:gd name="connsiteX1" fmla="*/ 3492500 w 4521200"/>
                  <a:gd name="connsiteY1" fmla="*/ 393700 h 431800"/>
                  <a:gd name="connsiteX2" fmla="*/ 2209800 w 4521200"/>
                  <a:gd name="connsiteY2" fmla="*/ 38100 h 431800"/>
                  <a:gd name="connsiteX3" fmla="*/ 0 w 4521200"/>
                  <a:gd name="connsiteY3" fmla="*/ 431800 h 431800"/>
                  <a:gd name="connsiteX4" fmla="*/ 0 w 4521200"/>
                  <a:gd name="connsiteY4" fmla="*/ 431800 h 43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1200" h="431800">
                    <a:moveTo>
                      <a:pt x="4521200" y="0"/>
                    </a:moveTo>
                    <a:cubicBezTo>
                      <a:pt x="4199466" y="193675"/>
                      <a:pt x="3877733" y="387350"/>
                      <a:pt x="3492500" y="393700"/>
                    </a:cubicBezTo>
                    <a:cubicBezTo>
                      <a:pt x="3107267" y="400050"/>
                      <a:pt x="2791883" y="31750"/>
                      <a:pt x="2209800" y="38100"/>
                    </a:cubicBezTo>
                    <a:cubicBezTo>
                      <a:pt x="1627717" y="44450"/>
                      <a:pt x="0" y="431800"/>
                      <a:pt x="0" y="431800"/>
                    </a:cubicBezTo>
                    <a:lnTo>
                      <a:pt x="0" y="431800"/>
                    </a:lnTo>
                  </a:path>
                </a:pathLst>
              </a:custGeom>
              <a:noFill/>
              <a:ln w="28575">
                <a:gradFill flip="none" rotWithShape="1">
                  <a:gsLst>
                    <a:gs pos="98333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43000">
                      <a:schemeClr val="accent1">
                        <a:lumMod val="60000"/>
                        <a:lumOff val="40000"/>
                      </a:schemeClr>
                    </a:gs>
                    <a:gs pos="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任意多边形 71"/>
              <p:cNvSpPr/>
              <p:nvPr/>
            </p:nvSpPr>
            <p:spPr>
              <a:xfrm flipH="1" flipV="1">
                <a:off x="7326044" y="2407328"/>
                <a:ext cx="4690214" cy="392348"/>
              </a:xfrm>
              <a:custGeom>
                <a:avLst/>
                <a:gdLst>
                  <a:gd name="connsiteX0" fmla="*/ 4521200 w 4521200"/>
                  <a:gd name="connsiteY0" fmla="*/ 0 h 431800"/>
                  <a:gd name="connsiteX1" fmla="*/ 3492500 w 4521200"/>
                  <a:gd name="connsiteY1" fmla="*/ 393700 h 431800"/>
                  <a:gd name="connsiteX2" fmla="*/ 2209800 w 4521200"/>
                  <a:gd name="connsiteY2" fmla="*/ 38100 h 431800"/>
                  <a:gd name="connsiteX3" fmla="*/ 0 w 4521200"/>
                  <a:gd name="connsiteY3" fmla="*/ 431800 h 431800"/>
                  <a:gd name="connsiteX4" fmla="*/ 0 w 4521200"/>
                  <a:gd name="connsiteY4" fmla="*/ 431800 h 43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1200" h="431800">
                    <a:moveTo>
                      <a:pt x="4521200" y="0"/>
                    </a:moveTo>
                    <a:cubicBezTo>
                      <a:pt x="4199466" y="193675"/>
                      <a:pt x="3877733" y="387350"/>
                      <a:pt x="3492500" y="393700"/>
                    </a:cubicBezTo>
                    <a:cubicBezTo>
                      <a:pt x="3107267" y="400050"/>
                      <a:pt x="2791883" y="31750"/>
                      <a:pt x="2209800" y="38100"/>
                    </a:cubicBezTo>
                    <a:cubicBezTo>
                      <a:pt x="1627717" y="44450"/>
                      <a:pt x="0" y="431800"/>
                      <a:pt x="0" y="431800"/>
                    </a:cubicBezTo>
                    <a:lnTo>
                      <a:pt x="0" y="431800"/>
                    </a:lnTo>
                  </a:path>
                </a:pathLst>
              </a:custGeom>
              <a:noFill/>
              <a:ln w="28575">
                <a:gradFill flip="none" rotWithShape="1">
                  <a:gsLst>
                    <a:gs pos="98333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43000">
                      <a:schemeClr val="accent1">
                        <a:lumMod val="60000"/>
                        <a:lumOff val="40000"/>
                      </a:schemeClr>
                    </a:gs>
                    <a:gs pos="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任意多边形 72"/>
              <p:cNvSpPr/>
              <p:nvPr/>
            </p:nvSpPr>
            <p:spPr>
              <a:xfrm flipH="1" flipV="1">
                <a:off x="7326044" y="2123981"/>
                <a:ext cx="4690214" cy="392348"/>
              </a:xfrm>
              <a:custGeom>
                <a:avLst/>
                <a:gdLst>
                  <a:gd name="connsiteX0" fmla="*/ 4521200 w 4521200"/>
                  <a:gd name="connsiteY0" fmla="*/ 0 h 431800"/>
                  <a:gd name="connsiteX1" fmla="*/ 3492500 w 4521200"/>
                  <a:gd name="connsiteY1" fmla="*/ 393700 h 431800"/>
                  <a:gd name="connsiteX2" fmla="*/ 2209800 w 4521200"/>
                  <a:gd name="connsiteY2" fmla="*/ 38100 h 431800"/>
                  <a:gd name="connsiteX3" fmla="*/ 0 w 4521200"/>
                  <a:gd name="connsiteY3" fmla="*/ 431800 h 431800"/>
                  <a:gd name="connsiteX4" fmla="*/ 0 w 4521200"/>
                  <a:gd name="connsiteY4" fmla="*/ 431800 h 43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1200" h="431800">
                    <a:moveTo>
                      <a:pt x="4521200" y="0"/>
                    </a:moveTo>
                    <a:cubicBezTo>
                      <a:pt x="4199466" y="193675"/>
                      <a:pt x="3877733" y="387350"/>
                      <a:pt x="3492500" y="393700"/>
                    </a:cubicBezTo>
                    <a:cubicBezTo>
                      <a:pt x="3107267" y="400050"/>
                      <a:pt x="2791883" y="31750"/>
                      <a:pt x="2209800" y="38100"/>
                    </a:cubicBezTo>
                    <a:cubicBezTo>
                      <a:pt x="1627717" y="44450"/>
                      <a:pt x="0" y="431800"/>
                      <a:pt x="0" y="431800"/>
                    </a:cubicBezTo>
                    <a:lnTo>
                      <a:pt x="0" y="431800"/>
                    </a:lnTo>
                  </a:path>
                </a:pathLst>
              </a:custGeom>
              <a:noFill/>
              <a:ln w="12700">
                <a:gradFill flip="none" rotWithShape="1">
                  <a:gsLst>
                    <a:gs pos="98333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43000">
                      <a:schemeClr val="accent1">
                        <a:lumMod val="60000"/>
                        <a:lumOff val="40000"/>
                        <a:alpha val="69000"/>
                      </a:schemeClr>
                    </a:gs>
                    <a:gs pos="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任意多边形 73"/>
              <p:cNvSpPr/>
              <p:nvPr/>
            </p:nvSpPr>
            <p:spPr>
              <a:xfrm flipH="1" flipV="1">
                <a:off x="7326044" y="1840634"/>
                <a:ext cx="4690214" cy="392348"/>
              </a:xfrm>
              <a:custGeom>
                <a:avLst/>
                <a:gdLst>
                  <a:gd name="connsiteX0" fmla="*/ 4521200 w 4521200"/>
                  <a:gd name="connsiteY0" fmla="*/ 0 h 431800"/>
                  <a:gd name="connsiteX1" fmla="*/ 3492500 w 4521200"/>
                  <a:gd name="connsiteY1" fmla="*/ 393700 h 431800"/>
                  <a:gd name="connsiteX2" fmla="*/ 2209800 w 4521200"/>
                  <a:gd name="connsiteY2" fmla="*/ 38100 h 431800"/>
                  <a:gd name="connsiteX3" fmla="*/ 0 w 4521200"/>
                  <a:gd name="connsiteY3" fmla="*/ 431800 h 431800"/>
                  <a:gd name="connsiteX4" fmla="*/ 0 w 4521200"/>
                  <a:gd name="connsiteY4" fmla="*/ 431800 h 43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1200" h="431800">
                    <a:moveTo>
                      <a:pt x="4521200" y="0"/>
                    </a:moveTo>
                    <a:cubicBezTo>
                      <a:pt x="4199466" y="193675"/>
                      <a:pt x="3877733" y="387350"/>
                      <a:pt x="3492500" y="393700"/>
                    </a:cubicBezTo>
                    <a:cubicBezTo>
                      <a:pt x="3107267" y="400050"/>
                      <a:pt x="2791883" y="31750"/>
                      <a:pt x="2209800" y="38100"/>
                    </a:cubicBezTo>
                    <a:cubicBezTo>
                      <a:pt x="1627717" y="44450"/>
                      <a:pt x="0" y="431800"/>
                      <a:pt x="0" y="431800"/>
                    </a:cubicBezTo>
                    <a:lnTo>
                      <a:pt x="0" y="431800"/>
                    </a:lnTo>
                  </a:path>
                </a:pathLst>
              </a:custGeom>
              <a:noFill/>
              <a:ln w="3175">
                <a:gradFill flip="none" rotWithShape="1">
                  <a:gsLst>
                    <a:gs pos="98333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43000">
                      <a:schemeClr val="accent1">
                        <a:lumMod val="60000"/>
                        <a:lumOff val="40000"/>
                        <a:alpha val="27000"/>
                      </a:schemeClr>
                    </a:gs>
                    <a:gs pos="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任意多边形 74"/>
              <p:cNvSpPr/>
              <p:nvPr/>
            </p:nvSpPr>
            <p:spPr>
              <a:xfrm flipH="1">
                <a:off x="7326044" y="4326227"/>
                <a:ext cx="4690214" cy="431800"/>
              </a:xfrm>
              <a:custGeom>
                <a:avLst/>
                <a:gdLst>
                  <a:gd name="connsiteX0" fmla="*/ 4521200 w 4521200"/>
                  <a:gd name="connsiteY0" fmla="*/ 0 h 431800"/>
                  <a:gd name="connsiteX1" fmla="*/ 3492500 w 4521200"/>
                  <a:gd name="connsiteY1" fmla="*/ 393700 h 431800"/>
                  <a:gd name="connsiteX2" fmla="*/ 2209800 w 4521200"/>
                  <a:gd name="connsiteY2" fmla="*/ 38100 h 431800"/>
                  <a:gd name="connsiteX3" fmla="*/ 0 w 4521200"/>
                  <a:gd name="connsiteY3" fmla="*/ 431800 h 431800"/>
                  <a:gd name="connsiteX4" fmla="*/ 0 w 4521200"/>
                  <a:gd name="connsiteY4" fmla="*/ 431800 h 43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1200" h="431800">
                    <a:moveTo>
                      <a:pt x="4521200" y="0"/>
                    </a:moveTo>
                    <a:cubicBezTo>
                      <a:pt x="4199466" y="193675"/>
                      <a:pt x="3877733" y="387350"/>
                      <a:pt x="3492500" y="393700"/>
                    </a:cubicBezTo>
                    <a:cubicBezTo>
                      <a:pt x="3107267" y="400050"/>
                      <a:pt x="2791883" y="31750"/>
                      <a:pt x="2209800" y="38100"/>
                    </a:cubicBezTo>
                    <a:cubicBezTo>
                      <a:pt x="1627717" y="44450"/>
                      <a:pt x="0" y="431800"/>
                      <a:pt x="0" y="431800"/>
                    </a:cubicBezTo>
                    <a:lnTo>
                      <a:pt x="0" y="431800"/>
                    </a:lnTo>
                  </a:path>
                </a:pathLst>
              </a:custGeom>
              <a:noFill/>
              <a:ln w="12700">
                <a:gradFill flip="none" rotWithShape="1">
                  <a:gsLst>
                    <a:gs pos="98333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43000">
                      <a:schemeClr val="accent1">
                        <a:lumMod val="60000"/>
                        <a:lumOff val="40000"/>
                        <a:alpha val="60000"/>
                      </a:schemeClr>
                    </a:gs>
                    <a:gs pos="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任意多边形 75"/>
              <p:cNvSpPr/>
              <p:nvPr/>
            </p:nvSpPr>
            <p:spPr>
              <a:xfrm flipH="1">
                <a:off x="7326044" y="4591500"/>
                <a:ext cx="4690214" cy="431800"/>
              </a:xfrm>
              <a:custGeom>
                <a:avLst/>
                <a:gdLst>
                  <a:gd name="connsiteX0" fmla="*/ 4521200 w 4521200"/>
                  <a:gd name="connsiteY0" fmla="*/ 0 h 431800"/>
                  <a:gd name="connsiteX1" fmla="*/ 3492500 w 4521200"/>
                  <a:gd name="connsiteY1" fmla="*/ 393700 h 431800"/>
                  <a:gd name="connsiteX2" fmla="*/ 2209800 w 4521200"/>
                  <a:gd name="connsiteY2" fmla="*/ 38100 h 431800"/>
                  <a:gd name="connsiteX3" fmla="*/ 0 w 4521200"/>
                  <a:gd name="connsiteY3" fmla="*/ 431800 h 431800"/>
                  <a:gd name="connsiteX4" fmla="*/ 0 w 4521200"/>
                  <a:gd name="connsiteY4" fmla="*/ 431800 h 43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1200" h="431800">
                    <a:moveTo>
                      <a:pt x="4521200" y="0"/>
                    </a:moveTo>
                    <a:cubicBezTo>
                      <a:pt x="4199466" y="193675"/>
                      <a:pt x="3877733" y="387350"/>
                      <a:pt x="3492500" y="393700"/>
                    </a:cubicBezTo>
                    <a:cubicBezTo>
                      <a:pt x="3107267" y="400050"/>
                      <a:pt x="2791883" y="31750"/>
                      <a:pt x="2209800" y="38100"/>
                    </a:cubicBezTo>
                    <a:cubicBezTo>
                      <a:pt x="1627717" y="44450"/>
                      <a:pt x="0" y="431800"/>
                      <a:pt x="0" y="431800"/>
                    </a:cubicBezTo>
                    <a:lnTo>
                      <a:pt x="0" y="431800"/>
                    </a:lnTo>
                  </a:path>
                </a:pathLst>
              </a:custGeom>
              <a:noFill/>
              <a:ln w="3175">
                <a:gradFill flip="none" rotWithShape="1">
                  <a:gsLst>
                    <a:gs pos="98333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43000">
                      <a:schemeClr val="accent1">
                        <a:lumMod val="60000"/>
                        <a:lumOff val="40000"/>
                        <a:alpha val="27000"/>
                      </a:schemeClr>
                    </a:gs>
                    <a:gs pos="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6697294" y="1840634"/>
              <a:ext cx="4690214" cy="3182666"/>
              <a:chOff x="7326044" y="1840634"/>
              <a:chExt cx="4690214" cy="3182666"/>
            </a:xfrm>
          </p:grpSpPr>
          <p:sp>
            <p:nvSpPr>
              <p:cNvPr id="65" name="任意多边形 64"/>
              <p:cNvSpPr/>
              <p:nvPr/>
            </p:nvSpPr>
            <p:spPr>
              <a:xfrm flipH="1">
                <a:off x="7326044" y="4060954"/>
                <a:ext cx="4690214" cy="431800"/>
              </a:xfrm>
              <a:custGeom>
                <a:avLst/>
                <a:gdLst>
                  <a:gd name="connsiteX0" fmla="*/ 4521200 w 4521200"/>
                  <a:gd name="connsiteY0" fmla="*/ 0 h 431800"/>
                  <a:gd name="connsiteX1" fmla="*/ 3492500 w 4521200"/>
                  <a:gd name="connsiteY1" fmla="*/ 393700 h 431800"/>
                  <a:gd name="connsiteX2" fmla="*/ 2209800 w 4521200"/>
                  <a:gd name="connsiteY2" fmla="*/ 38100 h 431800"/>
                  <a:gd name="connsiteX3" fmla="*/ 0 w 4521200"/>
                  <a:gd name="connsiteY3" fmla="*/ 431800 h 431800"/>
                  <a:gd name="connsiteX4" fmla="*/ 0 w 4521200"/>
                  <a:gd name="connsiteY4" fmla="*/ 431800 h 43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1200" h="431800">
                    <a:moveTo>
                      <a:pt x="4521200" y="0"/>
                    </a:moveTo>
                    <a:cubicBezTo>
                      <a:pt x="4199466" y="193675"/>
                      <a:pt x="3877733" y="387350"/>
                      <a:pt x="3492500" y="393700"/>
                    </a:cubicBezTo>
                    <a:cubicBezTo>
                      <a:pt x="3107267" y="400050"/>
                      <a:pt x="2791883" y="31750"/>
                      <a:pt x="2209800" y="38100"/>
                    </a:cubicBezTo>
                    <a:cubicBezTo>
                      <a:pt x="1627717" y="44450"/>
                      <a:pt x="0" y="431800"/>
                      <a:pt x="0" y="431800"/>
                    </a:cubicBezTo>
                    <a:lnTo>
                      <a:pt x="0" y="431800"/>
                    </a:lnTo>
                  </a:path>
                </a:pathLst>
              </a:custGeom>
              <a:noFill/>
              <a:ln w="28575">
                <a:gradFill flip="none" rotWithShape="1">
                  <a:gsLst>
                    <a:gs pos="98333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43000">
                      <a:schemeClr val="accent1">
                        <a:lumMod val="60000"/>
                        <a:lumOff val="40000"/>
                      </a:schemeClr>
                    </a:gs>
                    <a:gs pos="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任意多边形 65"/>
              <p:cNvSpPr/>
              <p:nvPr/>
            </p:nvSpPr>
            <p:spPr>
              <a:xfrm flipH="1" flipV="1">
                <a:off x="7326044" y="2407328"/>
                <a:ext cx="4690214" cy="392348"/>
              </a:xfrm>
              <a:custGeom>
                <a:avLst/>
                <a:gdLst>
                  <a:gd name="connsiteX0" fmla="*/ 4521200 w 4521200"/>
                  <a:gd name="connsiteY0" fmla="*/ 0 h 431800"/>
                  <a:gd name="connsiteX1" fmla="*/ 3492500 w 4521200"/>
                  <a:gd name="connsiteY1" fmla="*/ 393700 h 431800"/>
                  <a:gd name="connsiteX2" fmla="*/ 2209800 w 4521200"/>
                  <a:gd name="connsiteY2" fmla="*/ 38100 h 431800"/>
                  <a:gd name="connsiteX3" fmla="*/ 0 w 4521200"/>
                  <a:gd name="connsiteY3" fmla="*/ 431800 h 431800"/>
                  <a:gd name="connsiteX4" fmla="*/ 0 w 4521200"/>
                  <a:gd name="connsiteY4" fmla="*/ 431800 h 43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1200" h="431800">
                    <a:moveTo>
                      <a:pt x="4521200" y="0"/>
                    </a:moveTo>
                    <a:cubicBezTo>
                      <a:pt x="4199466" y="193675"/>
                      <a:pt x="3877733" y="387350"/>
                      <a:pt x="3492500" y="393700"/>
                    </a:cubicBezTo>
                    <a:cubicBezTo>
                      <a:pt x="3107267" y="400050"/>
                      <a:pt x="2791883" y="31750"/>
                      <a:pt x="2209800" y="38100"/>
                    </a:cubicBezTo>
                    <a:cubicBezTo>
                      <a:pt x="1627717" y="44450"/>
                      <a:pt x="0" y="431800"/>
                      <a:pt x="0" y="431800"/>
                    </a:cubicBezTo>
                    <a:lnTo>
                      <a:pt x="0" y="431800"/>
                    </a:lnTo>
                  </a:path>
                </a:pathLst>
              </a:custGeom>
              <a:noFill/>
              <a:ln w="28575">
                <a:gradFill flip="none" rotWithShape="1">
                  <a:gsLst>
                    <a:gs pos="98333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43000">
                      <a:schemeClr val="accent1">
                        <a:lumMod val="60000"/>
                        <a:lumOff val="40000"/>
                      </a:schemeClr>
                    </a:gs>
                    <a:gs pos="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任意多边形 66"/>
              <p:cNvSpPr/>
              <p:nvPr/>
            </p:nvSpPr>
            <p:spPr>
              <a:xfrm flipH="1" flipV="1">
                <a:off x="7326044" y="2123981"/>
                <a:ext cx="4690214" cy="392348"/>
              </a:xfrm>
              <a:custGeom>
                <a:avLst/>
                <a:gdLst>
                  <a:gd name="connsiteX0" fmla="*/ 4521200 w 4521200"/>
                  <a:gd name="connsiteY0" fmla="*/ 0 h 431800"/>
                  <a:gd name="connsiteX1" fmla="*/ 3492500 w 4521200"/>
                  <a:gd name="connsiteY1" fmla="*/ 393700 h 431800"/>
                  <a:gd name="connsiteX2" fmla="*/ 2209800 w 4521200"/>
                  <a:gd name="connsiteY2" fmla="*/ 38100 h 431800"/>
                  <a:gd name="connsiteX3" fmla="*/ 0 w 4521200"/>
                  <a:gd name="connsiteY3" fmla="*/ 431800 h 431800"/>
                  <a:gd name="connsiteX4" fmla="*/ 0 w 4521200"/>
                  <a:gd name="connsiteY4" fmla="*/ 431800 h 43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1200" h="431800">
                    <a:moveTo>
                      <a:pt x="4521200" y="0"/>
                    </a:moveTo>
                    <a:cubicBezTo>
                      <a:pt x="4199466" y="193675"/>
                      <a:pt x="3877733" y="387350"/>
                      <a:pt x="3492500" y="393700"/>
                    </a:cubicBezTo>
                    <a:cubicBezTo>
                      <a:pt x="3107267" y="400050"/>
                      <a:pt x="2791883" y="31750"/>
                      <a:pt x="2209800" y="38100"/>
                    </a:cubicBezTo>
                    <a:cubicBezTo>
                      <a:pt x="1627717" y="44450"/>
                      <a:pt x="0" y="431800"/>
                      <a:pt x="0" y="431800"/>
                    </a:cubicBezTo>
                    <a:lnTo>
                      <a:pt x="0" y="431800"/>
                    </a:lnTo>
                  </a:path>
                </a:pathLst>
              </a:custGeom>
              <a:noFill/>
              <a:ln w="12700">
                <a:gradFill flip="none" rotWithShape="1">
                  <a:gsLst>
                    <a:gs pos="98333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43000">
                      <a:schemeClr val="accent1">
                        <a:lumMod val="60000"/>
                        <a:lumOff val="40000"/>
                        <a:alpha val="69000"/>
                      </a:schemeClr>
                    </a:gs>
                    <a:gs pos="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任意多边形 67"/>
              <p:cNvSpPr/>
              <p:nvPr/>
            </p:nvSpPr>
            <p:spPr>
              <a:xfrm flipH="1" flipV="1">
                <a:off x="7326044" y="1840634"/>
                <a:ext cx="4690214" cy="392348"/>
              </a:xfrm>
              <a:custGeom>
                <a:avLst/>
                <a:gdLst>
                  <a:gd name="connsiteX0" fmla="*/ 4521200 w 4521200"/>
                  <a:gd name="connsiteY0" fmla="*/ 0 h 431800"/>
                  <a:gd name="connsiteX1" fmla="*/ 3492500 w 4521200"/>
                  <a:gd name="connsiteY1" fmla="*/ 393700 h 431800"/>
                  <a:gd name="connsiteX2" fmla="*/ 2209800 w 4521200"/>
                  <a:gd name="connsiteY2" fmla="*/ 38100 h 431800"/>
                  <a:gd name="connsiteX3" fmla="*/ 0 w 4521200"/>
                  <a:gd name="connsiteY3" fmla="*/ 431800 h 431800"/>
                  <a:gd name="connsiteX4" fmla="*/ 0 w 4521200"/>
                  <a:gd name="connsiteY4" fmla="*/ 431800 h 43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1200" h="431800">
                    <a:moveTo>
                      <a:pt x="4521200" y="0"/>
                    </a:moveTo>
                    <a:cubicBezTo>
                      <a:pt x="4199466" y="193675"/>
                      <a:pt x="3877733" y="387350"/>
                      <a:pt x="3492500" y="393700"/>
                    </a:cubicBezTo>
                    <a:cubicBezTo>
                      <a:pt x="3107267" y="400050"/>
                      <a:pt x="2791883" y="31750"/>
                      <a:pt x="2209800" y="38100"/>
                    </a:cubicBezTo>
                    <a:cubicBezTo>
                      <a:pt x="1627717" y="44450"/>
                      <a:pt x="0" y="431800"/>
                      <a:pt x="0" y="431800"/>
                    </a:cubicBezTo>
                    <a:lnTo>
                      <a:pt x="0" y="431800"/>
                    </a:lnTo>
                  </a:path>
                </a:pathLst>
              </a:custGeom>
              <a:noFill/>
              <a:ln w="3175">
                <a:gradFill flip="none" rotWithShape="1">
                  <a:gsLst>
                    <a:gs pos="98333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43000">
                      <a:schemeClr val="accent1">
                        <a:lumMod val="60000"/>
                        <a:lumOff val="40000"/>
                        <a:alpha val="27000"/>
                      </a:schemeClr>
                    </a:gs>
                    <a:gs pos="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任意多边形 68"/>
              <p:cNvSpPr/>
              <p:nvPr/>
            </p:nvSpPr>
            <p:spPr>
              <a:xfrm flipH="1">
                <a:off x="7326044" y="4326227"/>
                <a:ext cx="4690214" cy="431800"/>
              </a:xfrm>
              <a:custGeom>
                <a:avLst/>
                <a:gdLst>
                  <a:gd name="connsiteX0" fmla="*/ 4521200 w 4521200"/>
                  <a:gd name="connsiteY0" fmla="*/ 0 h 431800"/>
                  <a:gd name="connsiteX1" fmla="*/ 3492500 w 4521200"/>
                  <a:gd name="connsiteY1" fmla="*/ 393700 h 431800"/>
                  <a:gd name="connsiteX2" fmla="*/ 2209800 w 4521200"/>
                  <a:gd name="connsiteY2" fmla="*/ 38100 h 431800"/>
                  <a:gd name="connsiteX3" fmla="*/ 0 w 4521200"/>
                  <a:gd name="connsiteY3" fmla="*/ 431800 h 431800"/>
                  <a:gd name="connsiteX4" fmla="*/ 0 w 4521200"/>
                  <a:gd name="connsiteY4" fmla="*/ 431800 h 43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1200" h="431800">
                    <a:moveTo>
                      <a:pt x="4521200" y="0"/>
                    </a:moveTo>
                    <a:cubicBezTo>
                      <a:pt x="4199466" y="193675"/>
                      <a:pt x="3877733" y="387350"/>
                      <a:pt x="3492500" y="393700"/>
                    </a:cubicBezTo>
                    <a:cubicBezTo>
                      <a:pt x="3107267" y="400050"/>
                      <a:pt x="2791883" y="31750"/>
                      <a:pt x="2209800" y="38100"/>
                    </a:cubicBezTo>
                    <a:cubicBezTo>
                      <a:pt x="1627717" y="44450"/>
                      <a:pt x="0" y="431800"/>
                      <a:pt x="0" y="431800"/>
                    </a:cubicBezTo>
                    <a:lnTo>
                      <a:pt x="0" y="431800"/>
                    </a:lnTo>
                  </a:path>
                </a:pathLst>
              </a:custGeom>
              <a:noFill/>
              <a:ln w="12700">
                <a:gradFill flip="none" rotWithShape="1">
                  <a:gsLst>
                    <a:gs pos="98333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43000">
                      <a:schemeClr val="accent1">
                        <a:lumMod val="60000"/>
                        <a:lumOff val="40000"/>
                        <a:alpha val="60000"/>
                      </a:schemeClr>
                    </a:gs>
                    <a:gs pos="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任意多边形 69"/>
              <p:cNvSpPr/>
              <p:nvPr/>
            </p:nvSpPr>
            <p:spPr>
              <a:xfrm flipH="1">
                <a:off x="7326044" y="4591500"/>
                <a:ext cx="4690214" cy="431800"/>
              </a:xfrm>
              <a:custGeom>
                <a:avLst/>
                <a:gdLst>
                  <a:gd name="connsiteX0" fmla="*/ 4521200 w 4521200"/>
                  <a:gd name="connsiteY0" fmla="*/ 0 h 431800"/>
                  <a:gd name="connsiteX1" fmla="*/ 3492500 w 4521200"/>
                  <a:gd name="connsiteY1" fmla="*/ 393700 h 431800"/>
                  <a:gd name="connsiteX2" fmla="*/ 2209800 w 4521200"/>
                  <a:gd name="connsiteY2" fmla="*/ 38100 h 431800"/>
                  <a:gd name="connsiteX3" fmla="*/ 0 w 4521200"/>
                  <a:gd name="connsiteY3" fmla="*/ 431800 h 431800"/>
                  <a:gd name="connsiteX4" fmla="*/ 0 w 4521200"/>
                  <a:gd name="connsiteY4" fmla="*/ 431800 h 43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1200" h="431800">
                    <a:moveTo>
                      <a:pt x="4521200" y="0"/>
                    </a:moveTo>
                    <a:cubicBezTo>
                      <a:pt x="4199466" y="193675"/>
                      <a:pt x="3877733" y="387350"/>
                      <a:pt x="3492500" y="393700"/>
                    </a:cubicBezTo>
                    <a:cubicBezTo>
                      <a:pt x="3107267" y="400050"/>
                      <a:pt x="2791883" y="31750"/>
                      <a:pt x="2209800" y="38100"/>
                    </a:cubicBezTo>
                    <a:cubicBezTo>
                      <a:pt x="1627717" y="44450"/>
                      <a:pt x="0" y="431800"/>
                      <a:pt x="0" y="431800"/>
                    </a:cubicBezTo>
                    <a:lnTo>
                      <a:pt x="0" y="431800"/>
                    </a:lnTo>
                  </a:path>
                </a:pathLst>
              </a:custGeom>
              <a:noFill/>
              <a:ln w="3175">
                <a:gradFill flip="none" rotWithShape="1">
                  <a:gsLst>
                    <a:gs pos="98333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43000">
                      <a:schemeClr val="accent1">
                        <a:lumMod val="60000"/>
                        <a:lumOff val="40000"/>
                        <a:alpha val="27000"/>
                      </a:schemeClr>
                    </a:gs>
                    <a:gs pos="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文本框 115"/>
          <p:cNvSpPr txBox="1"/>
          <p:nvPr/>
        </p:nvSpPr>
        <p:spPr>
          <a:xfrm>
            <a:off x="1155612" y="281718"/>
            <a:ext cx="448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+mj-ea"/>
                <a:ea typeface="+mj-ea"/>
              </a:rPr>
              <a:t>数据库模型设计</a:t>
            </a:r>
          </a:p>
        </p:txBody>
      </p:sp>
      <p:grpSp>
        <p:nvGrpSpPr>
          <p:cNvPr id="131" name="组合 130"/>
          <p:cNvGrpSpPr/>
          <p:nvPr/>
        </p:nvGrpSpPr>
        <p:grpSpPr>
          <a:xfrm>
            <a:off x="202647" y="163779"/>
            <a:ext cx="635554" cy="639356"/>
            <a:chOff x="3314060" y="603927"/>
            <a:chExt cx="5194299" cy="5225374"/>
          </a:xfrm>
        </p:grpSpPr>
        <p:sp>
          <p:nvSpPr>
            <p:cNvPr id="132" name="椭圆 131"/>
            <p:cNvSpPr/>
            <p:nvPr/>
          </p:nvSpPr>
          <p:spPr>
            <a:xfrm>
              <a:off x="3758559" y="1079501"/>
              <a:ext cx="4749800" cy="47498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16000"/>
                  </a:schemeClr>
                </a:gs>
              </a:gsLst>
              <a:lin ang="5400000" scaled="1"/>
            </a:gradFill>
            <a:ln>
              <a:gradFill>
                <a:gsLst>
                  <a:gs pos="60568">
                    <a:srgbClr val="75C6FC"/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47000">
                    <a:schemeClr val="accent1">
                      <a:lumMod val="45000"/>
                      <a:lumOff val="55000"/>
                      <a:alpha val="34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2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 rot="3600000">
              <a:off x="3314060" y="863601"/>
              <a:ext cx="4749800" cy="4749800"/>
            </a:xfrm>
            <a:prstGeom prst="ellipse">
              <a:avLst/>
            </a:prstGeom>
            <a:gradFill>
              <a:gsLst>
                <a:gs pos="69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29000"/>
                  </a:schemeClr>
                </a:gs>
              </a:gsLst>
              <a:lin ang="5400000" scaled="1"/>
            </a:gradFill>
            <a:ln>
              <a:gradFill>
                <a:gsLst>
                  <a:gs pos="60568">
                    <a:srgbClr val="75C6FC"/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47000">
                    <a:schemeClr val="accent1">
                      <a:lumMod val="45000"/>
                      <a:lumOff val="55000"/>
                      <a:alpha val="34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2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 rot="8317770">
              <a:off x="3758559" y="603927"/>
              <a:ext cx="4749800" cy="4749800"/>
            </a:xfrm>
            <a:prstGeom prst="ellipse">
              <a:avLst/>
            </a:prstGeom>
            <a:gradFill>
              <a:gsLst>
                <a:gs pos="74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29000"/>
                  </a:schemeClr>
                </a:gs>
              </a:gsLst>
              <a:lin ang="5400000" scaled="1"/>
            </a:gradFill>
            <a:ln>
              <a:gradFill>
                <a:gsLst>
                  <a:gs pos="60568">
                    <a:srgbClr val="75C6FC"/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2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2" name="TextBox 5"/>
          <p:cNvSpPr>
            <a:spLocks noChangeArrowheads="1"/>
          </p:cNvSpPr>
          <p:nvPr/>
        </p:nvSpPr>
        <p:spPr bwMode="auto">
          <a:xfrm>
            <a:off x="322503" y="72145"/>
            <a:ext cx="8226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800">
                <a:solidFill>
                  <a:srgbClr val="03588E"/>
                </a:solidFill>
                <a:latin typeface="Impact" panose="020B0806030902050204" pitchFamily="34" charset="0"/>
                <a:ea typeface="+mj-ea"/>
                <a:sym typeface="Kozuka Mincho Pr6N H" panose="02020900000000000000" pitchFamily="18" charset="-128"/>
              </a:rPr>
              <a:t>04</a:t>
            </a:r>
            <a:endParaRPr lang="zh-CN" altLang="en-US" sz="4800">
              <a:solidFill>
                <a:srgbClr val="03588E"/>
              </a:solidFill>
              <a:latin typeface="Impact" panose="020B0806030902050204" pitchFamily="34" charset="0"/>
              <a:ea typeface="+mj-ea"/>
              <a:sym typeface="Kozuka Mincho Pr6N H" panose="02020900000000000000" pitchFamily="18" charset="-128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6D82AFF-212B-490C-BF27-8D43E2A1D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451" y="72145"/>
            <a:ext cx="7955263" cy="6738138"/>
          </a:xfrm>
          <a:prstGeom prst="rect">
            <a:avLst/>
          </a:prstGeom>
        </p:spPr>
      </p:pic>
      <p:grpSp>
        <p:nvGrpSpPr>
          <p:cNvPr id="10" name="Group 1">
            <a:extLst>
              <a:ext uri="{FF2B5EF4-FFF2-40B4-BE49-F238E27FC236}">
                <a16:creationId xmlns:a16="http://schemas.microsoft.com/office/drawing/2014/main" id="{097E35C0-31AF-4C0C-8685-2565E34374A7}"/>
              </a:ext>
            </a:extLst>
          </p:cNvPr>
          <p:cNvGrpSpPr/>
          <p:nvPr/>
        </p:nvGrpSpPr>
        <p:grpSpPr>
          <a:xfrm>
            <a:off x="0" y="2815716"/>
            <a:ext cx="12332505" cy="4011613"/>
            <a:chOff x="0" y="3968562"/>
            <a:chExt cx="24377650" cy="7929751"/>
          </a:xfrm>
          <a:solidFill>
            <a:srgbClr val="FB5F5F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3835565-2604-4173-AFC3-79A1BF442D9A}"/>
                </a:ext>
              </a:extLst>
            </p:cNvPr>
            <p:cNvSpPr/>
            <p:nvPr userDrawn="1"/>
          </p:nvSpPr>
          <p:spPr bwMode="auto">
            <a:xfrm>
              <a:off x="1132096" y="4202089"/>
              <a:ext cx="5442185" cy="5812782"/>
            </a:xfrm>
            <a:custGeom>
              <a:avLst/>
              <a:gdLst>
                <a:gd name="T0" fmla="*/ 1758 w 2144"/>
                <a:gd name="T1" fmla="*/ 178 h 2290"/>
                <a:gd name="T2" fmla="*/ 1650 w 2144"/>
                <a:gd name="T3" fmla="*/ 114 h 2290"/>
                <a:gd name="T4" fmla="*/ 1532 w 2144"/>
                <a:gd name="T5" fmla="*/ 64 h 2290"/>
                <a:gd name="T6" fmla="*/ 1402 w 2144"/>
                <a:gd name="T7" fmla="*/ 28 h 2290"/>
                <a:gd name="T8" fmla="*/ 1262 w 2144"/>
                <a:gd name="T9" fmla="*/ 6 h 2290"/>
                <a:gd name="T10" fmla="*/ 1108 w 2144"/>
                <a:gd name="T11" fmla="*/ 0 h 2290"/>
                <a:gd name="T12" fmla="*/ 976 w 2144"/>
                <a:gd name="T13" fmla="*/ 4 h 2290"/>
                <a:gd name="T14" fmla="*/ 796 w 2144"/>
                <a:gd name="T15" fmla="*/ 28 h 2290"/>
                <a:gd name="T16" fmla="*/ 636 w 2144"/>
                <a:gd name="T17" fmla="*/ 72 h 2290"/>
                <a:gd name="T18" fmla="*/ 494 w 2144"/>
                <a:gd name="T19" fmla="*/ 138 h 2290"/>
                <a:gd name="T20" fmla="*/ 372 w 2144"/>
                <a:gd name="T21" fmla="*/ 222 h 2290"/>
                <a:gd name="T22" fmla="*/ 302 w 2144"/>
                <a:gd name="T23" fmla="*/ 292 h 2290"/>
                <a:gd name="T24" fmla="*/ 212 w 2144"/>
                <a:gd name="T25" fmla="*/ 406 h 2290"/>
                <a:gd name="T26" fmla="*/ 136 w 2144"/>
                <a:gd name="T27" fmla="*/ 536 h 2290"/>
                <a:gd name="T28" fmla="*/ 78 w 2144"/>
                <a:gd name="T29" fmla="*/ 678 h 2290"/>
                <a:gd name="T30" fmla="*/ 34 w 2144"/>
                <a:gd name="T31" fmla="*/ 832 h 2290"/>
                <a:gd name="T32" fmla="*/ 6 w 2144"/>
                <a:gd name="T33" fmla="*/ 1000 h 2290"/>
                <a:gd name="T34" fmla="*/ 754 w 2144"/>
                <a:gd name="T35" fmla="*/ 1168 h 2290"/>
                <a:gd name="T36" fmla="*/ 782 w 2144"/>
                <a:gd name="T37" fmla="*/ 994 h 2290"/>
                <a:gd name="T38" fmla="*/ 828 w 2144"/>
                <a:gd name="T39" fmla="*/ 864 h 2290"/>
                <a:gd name="T40" fmla="*/ 868 w 2144"/>
                <a:gd name="T41" fmla="*/ 802 h 2290"/>
                <a:gd name="T42" fmla="*/ 944 w 2144"/>
                <a:gd name="T43" fmla="*/ 738 h 2290"/>
                <a:gd name="T44" fmla="*/ 1030 w 2144"/>
                <a:gd name="T45" fmla="*/ 702 h 2290"/>
                <a:gd name="T46" fmla="*/ 1096 w 2144"/>
                <a:gd name="T47" fmla="*/ 696 h 2290"/>
                <a:gd name="T48" fmla="*/ 1184 w 2144"/>
                <a:gd name="T49" fmla="*/ 706 h 2290"/>
                <a:gd name="T50" fmla="*/ 1252 w 2144"/>
                <a:gd name="T51" fmla="*/ 734 h 2290"/>
                <a:gd name="T52" fmla="*/ 1288 w 2144"/>
                <a:gd name="T53" fmla="*/ 764 h 2290"/>
                <a:gd name="T54" fmla="*/ 1326 w 2144"/>
                <a:gd name="T55" fmla="*/ 822 h 2290"/>
                <a:gd name="T56" fmla="*/ 1346 w 2144"/>
                <a:gd name="T57" fmla="*/ 898 h 2290"/>
                <a:gd name="T58" fmla="*/ 1350 w 2144"/>
                <a:gd name="T59" fmla="*/ 956 h 2290"/>
                <a:gd name="T60" fmla="*/ 1340 w 2144"/>
                <a:gd name="T61" fmla="*/ 1018 h 2290"/>
                <a:gd name="T62" fmla="*/ 1290 w 2144"/>
                <a:gd name="T63" fmla="*/ 1118 h 2290"/>
                <a:gd name="T64" fmla="*/ 1194 w 2144"/>
                <a:gd name="T65" fmla="*/ 1226 h 2290"/>
                <a:gd name="T66" fmla="*/ 952 w 2144"/>
                <a:gd name="T67" fmla="*/ 1464 h 2290"/>
                <a:gd name="T68" fmla="*/ 814 w 2144"/>
                <a:gd name="T69" fmla="*/ 1618 h 2290"/>
                <a:gd name="T70" fmla="*/ 774 w 2144"/>
                <a:gd name="T71" fmla="*/ 1676 h 2290"/>
                <a:gd name="T72" fmla="*/ 726 w 2144"/>
                <a:gd name="T73" fmla="*/ 1766 h 2290"/>
                <a:gd name="T74" fmla="*/ 688 w 2144"/>
                <a:gd name="T75" fmla="*/ 1864 h 2290"/>
                <a:gd name="T76" fmla="*/ 668 w 2144"/>
                <a:gd name="T77" fmla="*/ 1938 h 2290"/>
                <a:gd name="T78" fmla="*/ 650 w 2144"/>
                <a:gd name="T79" fmla="*/ 2066 h 2290"/>
                <a:gd name="T80" fmla="*/ 644 w 2144"/>
                <a:gd name="T81" fmla="*/ 2216 h 2290"/>
                <a:gd name="T82" fmla="*/ 1382 w 2144"/>
                <a:gd name="T83" fmla="*/ 2290 h 2290"/>
                <a:gd name="T84" fmla="*/ 1390 w 2144"/>
                <a:gd name="T85" fmla="*/ 2174 h 2290"/>
                <a:gd name="T86" fmla="*/ 1412 w 2144"/>
                <a:gd name="T87" fmla="*/ 2074 h 2290"/>
                <a:gd name="T88" fmla="*/ 1434 w 2144"/>
                <a:gd name="T89" fmla="*/ 2018 h 2290"/>
                <a:gd name="T90" fmla="*/ 1492 w 2144"/>
                <a:gd name="T91" fmla="*/ 1928 h 2290"/>
                <a:gd name="T92" fmla="*/ 1592 w 2144"/>
                <a:gd name="T93" fmla="*/ 1816 h 2290"/>
                <a:gd name="T94" fmla="*/ 1680 w 2144"/>
                <a:gd name="T95" fmla="*/ 1732 h 2290"/>
                <a:gd name="T96" fmla="*/ 1864 w 2144"/>
                <a:gd name="T97" fmla="*/ 1552 h 2290"/>
                <a:gd name="T98" fmla="*/ 1996 w 2144"/>
                <a:gd name="T99" fmla="*/ 1394 h 2290"/>
                <a:gd name="T100" fmla="*/ 2052 w 2144"/>
                <a:gd name="T101" fmla="*/ 1300 h 2290"/>
                <a:gd name="T102" fmla="*/ 2108 w 2144"/>
                <a:gd name="T103" fmla="*/ 1166 h 2290"/>
                <a:gd name="T104" fmla="*/ 2138 w 2144"/>
                <a:gd name="T105" fmla="*/ 1028 h 2290"/>
                <a:gd name="T106" fmla="*/ 2144 w 2144"/>
                <a:gd name="T107" fmla="*/ 934 h 2290"/>
                <a:gd name="T108" fmla="*/ 2132 w 2144"/>
                <a:gd name="T109" fmla="*/ 770 h 2290"/>
                <a:gd name="T110" fmla="*/ 2094 w 2144"/>
                <a:gd name="T111" fmla="*/ 618 h 2290"/>
                <a:gd name="T112" fmla="*/ 2032 w 2144"/>
                <a:gd name="T113" fmla="*/ 478 h 2290"/>
                <a:gd name="T114" fmla="*/ 1946 w 2144"/>
                <a:gd name="T115" fmla="*/ 352 h 2290"/>
                <a:gd name="T116" fmla="*/ 1834 w 2144"/>
                <a:gd name="T117" fmla="*/ 238 h 2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44" h="2290">
                  <a:moveTo>
                    <a:pt x="1790" y="202"/>
                  </a:moveTo>
                  <a:lnTo>
                    <a:pt x="1790" y="202"/>
                  </a:lnTo>
                  <a:lnTo>
                    <a:pt x="1758" y="178"/>
                  </a:lnTo>
                  <a:lnTo>
                    <a:pt x="1724" y="156"/>
                  </a:lnTo>
                  <a:lnTo>
                    <a:pt x="1688" y="134"/>
                  </a:lnTo>
                  <a:lnTo>
                    <a:pt x="1650" y="114"/>
                  </a:lnTo>
                  <a:lnTo>
                    <a:pt x="1612" y="96"/>
                  </a:lnTo>
                  <a:lnTo>
                    <a:pt x="1574" y="80"/>
                  </a:lnTo>
                  <a:lnTo>
                    <a:pt x="1532" y="64"/>
                  </a:lnTo>
                  <a:lnTo>
                    <a:pt x="1490" y="50"/>
                  </a:lnTo>
                  <a:lnTo>
                    <a:pt x="1448" y="38"/>
                  </a:lnTo>
                  <a:lnTo>
                    <a:pt x="1402" y="28"/>
                  </a:lnTo>
                  <a:lnTo>
                    <a:pt x="1356" y="20"/>
                  </a:lnTo>
                  <a:lnTo>
                    <a:pt x="1310" y="12"/>
                  </a:lnTo>
                  <a:lnTo>
                    <a:pt x="1262" y="6"/>
                  </a:lnTo>
                  <a:lnTo>
                    <a:pt x="1212" y="4"/>
                  </a:lnTo>
                  <a:lnTo>
                    <a:pt x="1160" y="0"/>
                  </a:lnTo>
                  <a:lnTo>
                    <a:pt x="1108" y="0"/>
                  </a:lnTo>
                  <a:lnTo>
                    <a:pt x="1108" y="0"/>
                  </a:lnTo>
                  <a:lnTo>
                    <a:pt x="1042" y="0"/>
                  </a:lnTo>
                  <a:lnTo>
                    <a:pt x="976" y="4"/>
                  </a:lnTo>
                  <a:lnTo>
                    <a:pt x="914" y="10"/>
                  </a:lnTo>
                  <a:lnTo>
                    <a:pt x="854" y="18"/>
                  </a:lnTo>
                  <a:lnTo>
                    <a:pt x="796" y="28"/>
                  </a:lnTo>
                  <a:lnTo>
                    <a:pt x="740" y="40"/>
                  </a:lnTo>
                  <a:lnTo>
                    <a:pt x="686" y="56"/>
                  </a:lnTo>
                  <a:lnTo>
                    <a:pt x="636" y="72"/>
                  </a:lnTo>
                  <a:lnTo>
                    <a:pt x="586" y="92"/>
                  </a:lnTo>
                  <a:lnTo>
                    <a:pt x="538" y="114"/>
                  </a:lnTo>
                  <a:lnTo>
                    <a:pt x="494" y="138"/>
                  </a:lnTo>
                  <a:lnTo>
                    <a:pt x="452" y="164"/>
                  </a:lnTo>
                  <a:lnTo>
                    <a:pt x="410" y="192"/>
                  </a:lnTo>
                  <a:lnTo>
                    <a:pt x="372" y="222"/>
                  </a:lnTo>
                  <a:lnTo>
                    <a:pt x="336" y="256"/>
                  </a:lnTo>
                  <a:lnTo>
                    <a:pt x="302" y="292"/>
                  </a:lnTo>
                  <a:lnTo>
                    <a:pt x="302" y="292"/>
                  </a:lnTo>
                  <a:lnTo>
                    <a:pt x="270" y="328"/>
                  </a:lnTo>
                  <a:lnTo>
                    <a:pt x="240" y="366"/>
                  </a:lnTo>
                  <a:lnTo>
                    <a:pt x="212" y="406"/>
                  </a:lnTo>
                  <a:lnTo>
                    <a:pt x="186" y="448"/>
                  </a:lnTo>
                  <a:lnTo>
                    <a:pt x="160" y="492"/>
                  </a:lnTo>
                  <a:lnTo>
                    <a:pt x="136" y="536"/>
                  </a:lnTo>
                  <a:lnTo>
                    <a:pt x="116" y="582"/>
                  </a:lnTo>
                  <a:lnTo>
                    <a:pt x="96" y="628"/>
                  </a:lnTo>
                  <a:lnTo>
                    <a:pt x="78" y="678"/>
                  </a:lnTo>
                  <a:lnTo>
                    <a:pt x="62" y="728"/>
                  </a:lnTo>
                  <a:lnTo>
                    <a:pt x="46" y="780"/>
                  </a:lnTo>
                  <a:lnTo>
                    <a:pt x="34" y="832"/>
                  </a:lnTo>
                  <a:lnTo>
                    <a:pt x="24" y="888"/>
                  </a:lnTo>
                  <a:lnTo>
                    <a:pt x="14" y="944"/>
                  </a:lnTo>
                  <a:lnTo>
                    <a:pt x="6" y="1000"/>
                  </a:lnTo>
                  <a:lnTo>
                    <a:pt x="0" y="1060"/>
                  </a:lnTo>
                  <a:lnTo>
                    <a:pt x="754" y="1168"/>
                  </a:lnTo>
                  <a:lnTo>
                    <a:pt x="754" y="1168"/>
                  </a:lnTo>
                  <a:lnTo>
                    <a:pt x="760" y="1104"/>
                  </a:lnTo>
                  <a:lnTo>
                    <a:pt x="770" y="1046"/>
                  </a:lnTo>
                  <a:lnTo>
                    <a:pt x="782" y="994"/>
                  </a:lnTo>
                  <a:lnTo>
                    <a:pt x="794" y="946"/>
                  </a:lnTo>
                  <a:lnTo>
                    <a:pt x="810" y="902"/>
                  </a:lnTo>
                  <a:lnTo>
                    <a:pt x="828" y="864"/>
                  </a:lnTo>
                  <a:lnTo>
                    <a:pt x="848" y="830"/>
                  </a:lnTo>
                  <a:lnTo>
                    <a:pt x="868" y="802"/>
                  </a:lnTo>
                  <a:lnTo>
                    <a:pt x="868" y="802"/>
                  </a:lnTo>
                  <a:lnTo>
                    <a:pt x="892" y="776"/>
                  </a:lnTo>
                  <a:lnTo>
                    <a:pt x="916" y="756"/>
                  </a:lnTo>
                  <a:lnTo>
                    <a:pt x="944" y="738"/>
                  </a:lnTo>
                  <a:lnTo>
                    <a:pt x="970" y="722"/>
                  </a:lnTo>
                  <a:lnTo>
                    <a:pt x="1000" y="710"/>
                  </a:lnTo>
                  <a:lnTo>
                    <a:pt x="1030" y="702"/>
                  </a:lnTo>
                  <a:lnTo>
                    <a:pt x="1062" y="698"/>
                  </a:lnTo>
                  <a:lnTo>
                    <a:pt x="1096" y="696"/>
                  </a:lnTo>
                  <a:lnTo>
                    <a:pt x="1096" y="696"/>
                  </a:lnTo>
                  <a:lnTo>
                    <a:pt x="1128" y="698"/>
                  </a:lnTo>
                  <a:lnTo>
                    <a:pt x="1156" y="700"/>
                  </a:lnTo>
                  <a:lnTo>
                    <a:pt x="1184" y="706"/>
                  </a:lnTo>
                  <a:lnTo>
                    <a:pt x="1208" y="714"/>
                  </a:lnTo>
                  <a:lnTo>
                    <a:pt x="1232" y="722"/>
                  </a:lnTo>
                  <a:lnTo>
                    <a:pt x="1252" y="734"/>
                  </a:lnTo>
                  <a:lnTo>
                    <a:pt x="1270" y="748"/>
                  </a:lnTo>
                  <a:lnTo>
                    <a:pt x="1288" y="764"/>
                  </a:lnTo>
                  <a:lnTo>
                    <a:pt x="1288" y="764"/>
                  </a:lnTo>
                  <a:lnTo>
                    <a:pt x="1302" y="782"/>
                  </a:lnTo>
                  <a:lnTo>
                    <a:pt x="1316" y="802"/>
                  </a:lnTo>
                  <a:lnTo>
                    <a:pt x="1326" y="822"/>
                  </a:lnTo>
                  <a:lnTo>
                    <a:pt x="1334" y="846"/>
                  </a:lnTo>
                  <a:lnTo>
                    <a:pt x="1342" y="870"/>
                  </a:lnTo>
                  <a:lnTo>
                    <a:pt x="1346" y="898"/>
                  </a:lnTo>
                  <a:lnTo>
                    <a:pt x="1350" y="926"/>
                  </a:lnTo>
                  <a:lnTo>
                    <a:pt x="1350" y="956"/>
                  </a:lnTo>
                  <a:lnTo>
                    <a:pt x="1350" y="956"/>
                  </a:lnTo>
                  <a:lnTo>
                    <a:pt x="1350" y="970"/>
                  </a:lnTo>
                  <a:lnTo>
                    <a:pt x="1348" y="986"/>
                  </a:lnTo>
                  <a:lnTo>
                    <a:pt x="1340" y="1018"/>
                  </a:lnTo>
                  <a:lnTo>
                    <a:pt x="1328" y="1050"/>
                  </a:lnTo>
                  <a:lnTo>
                    <a:pt x="1312" y="1084"/>
                  </a:lnTo>
                  <a:lnTo>
                    <a:pt x="1290" y="1118"/>
                  </a:lnTo>
                  <a:lnTo>
                    <a:pt x="1262" y="1152"/>
                  </a:lnTo>
                  <a:lnTo>
                    <a:pt x="1230" y="1188"/>
                  </a:lnTo>
                  <a:lnTo>
                    <a:pt x="1194" y="1226"/>
                  </a:lnTo>
                  <a:lnTo>
                    <a:pt x="1194" y="1226"/>
                  </a:lnTo>
                  <a:lnTo>
                    <a:pt x="1060" y="1356"/>
                  </a:lnTo>
                  <a:lnTo>
                    <a:pt x="952" y="1464"/>
                  </a:lnTo>
                  <a:lnTo>
                    <a:pt x="870" y="1552"/>
                  </a:lnTo>
                  <a:lnTo>
                    <a:pt x="838" y="1588"/>
                  </a:lnTo>
                  <a:lnTo>
                    <a:pt x="814" y="1618"/>
                  </a:lnTo>
                  <a:lnTo>
                    <a:pt x="814" y="1618"/>
                  </a:lnTo>
                  <a:lnTo>
                    <a:pt x="794" y="1646"/>
                  </a:lnTo>
                  <a:lnTo>
                    <a:pt x="774" y="1676"/>
                  </a:lnTo>
                  <a:lnTo>
                    <a:pt x="758" y="1704"/>
                  </a:lnTo>
                  <a:lnTo>
                    <a:pt x="740" y="1736"/>
                  </a:lnTo>
                  <a:lnTo>
                    <a:pt x="726" y="1766"/>
                  </a:lnTo>
                  <a:lnTo>
                    <a:pt x="712" y="1798"/>
                  </a:lnTo>
                  <a:lnTo>
                    <a:pt x="698" y="1832"/>
                  </a:lnTo>
                  <a:lnTo>
                    <a:pt x="688" y="1864"/>
                  </a:lnTo>
                  <a:lnTo>
                    <a:pt x="688" y="1864"/>
                  </a:lnTo>
                  <a:lnTo>
                    <a:pt x="678" y="1900"/>
                  </a:lnTo>
                  <a:lnTo>
                    <a:pt x="668" y="1938"/>
                  </a:lnTo>
                  <a:lnTo>
                    <a:pt x="662" y="1978"/>
                  </a:lnTo>
                  <a:lnTo>
                    <a:pt x="656" y="2020"/>
                  </a:lnTo>
                  <a:lnTo>
                    <a:pt x="650" y="2066"/>
                  </a:lnTo>
                  <a:lnTo>
                    <a:pt x="648" y="2112"/>
                  </a:lnTo>
                  <a:lnTo>
                    <a:pt x="646" y="2164"/>
                  </a:lnTo>
                  <a:lnTo>
                    <a:pt x="644" y="2216"/>
                  </a:lnTo>
                  <a:lnTo>
                    <a:pt x="644" y="2290"/>
                  </a:lnTo>
                  <a:lnTo>
                    <a:pt x="1382" y="2290"/>
                  </a:lnTo>
                  <a:lnTo>
                    <a:pt x="1382" y="2290"/>
                  </a:lnTo>
                  <a:lnTo>
                    <a:pt x="1384" y="2250"/>
                  </a:lnTo>
                  <a:lnTo>
                    <a:pt x="1386" y="2210"/>
                  </a:lnTo>
                  <a:lnTo>
                    <a:pt x="1390" y="2174"/>
                  </a:lnTo>
                  <a:lnTo>
                    <a:pt x="1396" y="2138"/>
                  </a:lnTo>
                  <a:lnTo>
                    <a:pt x="1402" y="2106"/>
                  </a:lnTo>
                  <a:lnTo>
                    <a:pt x="1412" y="2074"/>
                  </a:lnTo>
                  <a:lnTo>
                    <a:pt x="1422" y="2046"/>
                  </a:lnTo>
                  <a:lnTo>
                    <a:pt x="1434" y="2018"/>
                  </a:lnTo>
                  <a:lnTo>
                    <a:pt x="1434" y="2018"/>
                  </a:lnTo>
                  <a:lnTo>
                    <a:pt x="1448" y="1990"/>
                  </a:lnTo>
                  <a:lnTo>
                    <a:pt x="1468" y="1960"/>
                  </a:lnTo>
                  <a:lnTo>
                    <a:pt x="1492" y="1928"/>
                  </a:lnTo>
                  <a:lnTo>
                    <a:pt x="1520" y="1892"/>
                  </a:lnTo>
                  <a:lnTo>
                    <a:pt x="1554" y="1856"/>
                  </a:lnTo>
                  <a:lnTo>
                    <a:pt x="1592" y="1816"/>
                  </a:lnTo>
                  <a:lnTo>
                    <a:pt x="1634" y="1776"/>
                  </a:lnTo>
                  <a:lnTo>
                    <a:pt x="1680" y="1732"/>
                  </a:lnTo>
                  <a:lnTo>
                    <a:pt x="1680" y="1732"/>
                  </a:lnTo>
                  <a:lnTo>
                    <a:pt x="1748" y="1670"/>
                  </a:lnTo>
                  <a:lnTo>
                    <a:pt x="1810" y="1610"/>
                  </a:lnTo>
                  <a:lnTo>
                    <a:pt x="1864" y="1552"/>
                  </a:lnTo>
                  <a:lnTo>
                    <a:pt x="1914" y="1496"/>
                  </a:lnTo>
                  <a:lnTo>
                    <a:pt x="1958" y="1444"/>
                  </a:lnTo>
                  <a:lnTo>
                    <a:pt x="1996" y="1394"/>
                  </a:lnTo>
                  <a:lnTo>
                    <a:pt x="2028" y="1346"/>
                  </a:lnTo>
                  <a:lnTo>
                    <a:pt x="2052" y="1300"/>
                  </a:lnTo>
                  <a:lnTo>
                    <a:pt x="2052" y="1300"/>
                  </a:lnTo>
                  <a:lnTo>
                    <a:pt x="2074" y="1256"/>
                  </a:lnTo>
                  <a:lnTo>
                    <a:pt x="2092" y="1212"/>
                  </a:lnTo>
                  <a:lnTo>
                    <a:pt x="2108" y="1166"/>
                  </a:lnTo>
                  <a:lnTo>
                    <a:pt x="2122" y="1122"/>
                  </a:lnTo>
                  <a:lnTo>
                    <a:pt x="2132" y="1076"/>
                  </a:lnTo>
                  <a:lnTo>
                    <a:pt x="2138" y="1028"/>
                  </a:lnTo>
                  <a:lnTo>
                    <a:pt x="2142" y="982"/>
                  </a:lnTo>
                  <a:lnTo>
                    <a:pt x="2144" y="934"/>
                  </a:lnTo>
                  <a:lnTo>
                    <a:pt x="2144" y="934"/>
                  </a:lnTo>
                  <a:lnTo>
                    <a:pt x="2142" y="878"/>
                  </a:lnTo>
                  <a:lnTo>
                    <a:pt x="2138" y="824"/>
                  </a:lnTo>
                  <a:lnTo>
                    <a:pt x="2132" y="770"/>
                  </a:lnTo>
                  <a:lnTo>
                    <a:pt x="2122" y="718"/>
                  </a:lnTo>
                  <a:lnTo>
                    <a:pt x="2110" y="666"/>
                  </a:lnTo>
                  <a:lnTo>
                    <a:pt x="2094" y="618"/>
                  </a:lnTo>
                  <a:lnTo>
                    <a:pt x="2076" y="570"/>
                  </a:lnTo>
                  <a:lnTo>
                    <a:pt x="2056" y="524"/>
                  </a:lnTo>
                  <a:lnTo>
                    <a:pt x="2032" y="478"/>
                  </a:lnTo>
                  <a:lnTo>
                    <a:pt x="2006" y="434"/>
                  </a:lnTo>
                  <a:lnTo>
                    <a:pt x="1978" y="392"/>
                  </a:lnTo>
                  <a:lnTo>
                    <a:pt x="1946" y="352"/>
                  </a:lnTo>
                  <a:lnTo>
                    <a:pt x="1910" y="312"/>
                  </a:lnTo>
                  <a:lnTo>
                    <a:pt x="1874" y="274"/>
                  </a:lnTo>
                  <a:lnTo>
                    <a:pt x="1834" y="238"/>
                  </a:lnTo>
                  <a:lnTo>
                    <a:pt x="1790" y="2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F5B0512E-5268-47E2-8068-EC4002D5C3ED}"/>
                </a:ext>
              </a:extLst>
            </p:cNvPr>
            <p:cNvSpPr/>
            <p:nvPr userDrawn="1"/>
          </p:nvSpPr>
          <p:spPr bwMode="auto">
            <a:xfrm>
              <a:off x="0" y="3968562"/>
              <a:ext cx="6777348" cy="6223992"/>
            </a:xfrm>
            <a:custGeom>
              <a:avLst/>
              <a:gdLst>
                <a:gd name="T0" fmla="*/ 2132 w 2670"/>
                <a:gd name="T1" fmla="*/ 124 h 2452"/>
                <a:gd name="T2" fmla="*/ 1866 w 2670"/>
                <a:gd name="T3" fmla="*/ 30 h 2452"/>
                <a:gd name="T4" fmla="*/ 1554 w 2670"/>
                <a:gd name="T5" fmla="*/ 0 h 2452"/>
                <a:gd name="T6" fmla="*/ 1224 w 2670"/>
                <a:gd name="T7" fmla="*/ 30 h 2452"/>
                <a:gd name="T8" fmla="*/ 900 w 2670"/>
                <a:gd name="T9" fmla="*/ 150 h 2452"/>
                <a:gd name="T10" fmla="*/ 692 w 2670"/>
                <a:gd name="T11" fmla="*/ 316 h 2452"/>
                <a:gd name="T12" fmla="*/ 514 w 2670"/>
                <a:gd name="T13" fmla="*/ 580 h 2452"/>
                <a:gd name="T14" fmla="*/ 404 w 2670"/>
                <a:gd name="T15" fmla="*/ 900 h 2452"/>
                <a:gd name="T16" fmla="*/ 1270 w 2670"/>
                <a:gd name="T17" fmla="*/ 1362 h 2452"/>
                <a:gd name="T18" fmla="*/ 1314 w 2670"/>
                <a:gd name="T19" fmla="*/ 1078 h 2452"/>
                <a:gd name="T20" fmla="*/ 1390 w 2670"/>
                <a:gd name="T21" fmla="*/ 940 h 2452"/>
                <a:gd name="T22" fmla="*/ 1516 w 2670"/>
                <a:gd name="T23" fmla="*/ 882 h 2452"/>
                <a:gd name="T24" fmla="*/ 1624 w 2670"/>
                <a:gd name="T25" fmla="*/ 892 h 2452"/>
                <a:gd name="T26" fmla="*/ 1688 w 2670"/>
                <a:gd name="T27" fmla="*/ 934 h 2452"/>
                <a:gd name="T28" fmla="*/ 1716 w 2670"/>
                <a:gd name="T29" fmla="*/ 1026 h 2452"/>
                <a:gd name="T30" fmla="*/ 1684 w 2670"/>
                <a:gd name="T31" fmla="*/ 1136 h 2452"/>
                <a:gd name="T32" fmla="*/ 1452 w 2670"/>
                <a:gd name="T33" fmla="*/ 1380 h 2452"/>
                <a:gd name="T34" fmla="*/ 1200 w 2670"/>
                <a:gd name="T35" fmla="*/ 1650 h 2452"/>
                <a:gd name="T36" fmla="*/ 1084 w 2670"/>
                <a:gd name="T37" fmla="*/ 1852 h 2452"/>
                <a:gd name="T38" fmla="*/ 1030 w 2670"/>
                <a:gd name="T39" fmla="*/ 2050 h 2452"/>
                <a:gd name="T40" fmla="*/ 1010 w 2670"/>
                <a:gd name="T41" fmla="*/ 2382 h 2452"/>
                <a:gd name="T42" fmla="*/ 1050 w 2670"/>
                <a:gd name="T43" fmla="*/ 2382 h 2452"/>
                <a:gd name="T44" fmla="*/ 1058 w 2670"/>
                <a:gd name="T45" fmla="*/ 2152 h 2452"/>
                <a:gd name="T46" fmla="*/ 1096 w 2670"/>
                <a:gd name="T47" fmla="*/ 1940 h 2452"/>
                <a:gd name="T48" fmla="*/ 1188 w 2670"/>
                <a:gd name="T49" fmla="*/ 1740 h 2452"/>
                <a:gd name="T50" fmla="*/ 1324 w 2670"/>
                <a:gd name="T51" fmla="*/ 1570 h 2452"/>
                <a:gd name="T52" fmla="*/ 1676 w 2670"/>
                <a:gd name="T53" fmla="*/ 1216 h 2452"/>
                <a:gd name="T54" fmla="*/ 1756 w 2670"/>
                <a:gd name="T55" fmla="*/ 1048 h 2452"/>
                <a:gd name="T56" fmla="*/ 1738 w 2670"/>
                <a:gd name="T57" fmla="*/ 938 h 2452"/>
                <a:gd name="T58" fmla="*/ 1676 w 2670"/>
                <a:gd name="T59" fmla="*/ 866 h 2452"/>
                <a:gd name="T60" fmla="*/ 1542 w 2670"/>
                <a:gd name="T61" fmla="*/ 834 h 2452"/>
                <a:gd name="T62" fmla="*/ 1408 w 2670"/>
                <a:gd name="T63" fmla="*/ 870 h 2452"/>
                <a:gd name="T64" fmla="*/ 1306 w 2670"/>
                <a:gd name="T65" fmla="*/ 982 h 2452"/>
                <a:gd name="T66" fmla="*/ 1240 w 2670"/>
                <a:gd name="T67" fmla="*/ 1264 h 2452"/>
                <a:gd name="T68" fmla="*/ 420 w 2670"/>
                <a:gd name="T69" fmla="*/ 1028 h 2452"/>
                <a:gd name="T70" fmla="*/ 506 w 2670"/>
                <a:gd name="T71" fmla="*/ 702 h 2452"/>
                <a:gd name="T72" fmla="*/ 656 w 2670"/>
                <a:gd name="T73" fmla="*/ 428 h 2452"/>
                <a:gd name="T74" fmla="*/ 834 w 2670"/>
                <a:gd name="T75" fmla="*/ 246 h 2452"/>
                <a:gd name="T76" fmla="*/ 1120 w 2670"/>
                <a:gd name="T77" fmla="*/ 104 h 2452"/>
                <a:gd name="T78" fmla="*/ 1486 w 2670"/>
                <a:gd name="T79" fmla="*/ 48 h 2452"/>
                <a:gd name="T80" fmla="*/ 1762 w 2670"/>
                <a:gd name="T81" fmla="*/ 60 h 2452"/>
                <a:gd name="T82" fmla="*/ 2034 w 2670"/>
                <a:gd name="T83" fmla="*/ 128 h 2452"/>
                <a:gd name="T84" fmla="*/ 2260 w 2670"/>
                <a:gd name="T85" fmla="*/ 256 h 2452"/>
                <a:gd name="T86" fmla="*/ 2454 w 2670"/>
                <a:gd name="T87" fmla="*/ 456 h 2452"/>
                <a:gd name="T88" fmla="*/ 2594 w 2670"/>
                <a:gd name="T89" fmla="*/ 746 h 2452"/>
                <a:gd name="T90" fmla="*/ 2630 w 2670"/>
                <a:gd name="T91" fmla="*/ 1026 h 2452"/>
                <a:gd name="T92" fmla="*/ 2576 w 2670"/>
                <a:gd name="T93" fmla="*/ 1322 h 2452"/>
                <a:gd name="T94" fmla="*/ 2436 w 2670"/>
                <a:gd name="T95" fmla="*/ 1566 h 2452"/>
                <a:gd name="T96" fmla="*/ 2152 w 2670"/>
                <a:gd name="T97" fmla="*/ 1860 h 2452"/>
                <a:gd name="T98" fmla="*/ 1946 w 2670"/>
                <a:gd name="T99" fmla="*/ 2078 h 2452"/>
                <a:gd name="T100" fmla="*/ 1886 w 2670"/>
                <a:gd name="T101" fmla="*/ 2212 h 2452"/>
                <a:gd name="T102" fmla="*/ 1908 w 2670"/>
                <a:gd name="T103" fmla="*/ 2382 h 2452"/>
                <a:gd name="T104" fmla="*/ 1924 w 2670"/>
                <a:gd name="T105" fmla="*/ 2226 h 2452"/>
                <a:gd name="T106" fmla="*/ 1972 w 2670"/>
                <a:gd name="T107" fmla="*/ 2116 h 2452"/>
                <a:gd name="T108" fmla="*/ 2176 w 2670"/>
                <a:gd name="T109" fmla="*/ 1896 h 2452"/>
                <a:gd name="T110" fmla="*/ 2466 w 2670"/>
                <a:gd name="T111" fmla="*/ 1594 h 2452"/>
                <a:gd name="T112" fmla="*/ 2612 w 2670"/>
                <a:gd name="T113" fmla="*/ 1340 h 2452"/>
                <a:gd name="T114" fmla="*/ 2670 w 2670"/>
                <a:gd name="T115" fmla="*/ 1026 h 2452"/>
                <a:gd name="T116" fmla="*/ 2632 w 2670"/>
                <a:gd name="T117" fmla="*/ 730 h 2452"/>
                <a:gd name="T118" fmla="*/ 2486 w 2670"/>
                <a:gd name="T119" fmla="*/ 428 h 2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70" h="2452">
                  <a:moveTo>
                    <a:pt x="2282" y="218"/>
                  </a:moveTo>
                  <a:lnTo>
                    <a:pt x="2282" y="218"/>
                  </a:lnTo>
                  <a:lnTo>
                    <a:pt x="2246" y="192"/>
                  </a:lnTo>
                  <a:lnTo>
                    <a:pt x="2210" y="168"/>
                  </a:lnTo>
                  <a:lnTo>
                    <a:pt x="2172" y="144"/>
                  </a:lnTo>
                  <a:lnTo>
                    <a:pt x="2132" y="124"/>
                  </a:lnTo>
                  <a:lnTo>
                    <a:pt x="2090" y="104"/>
                  </a:lnTo>
                  <a:lnTo>
                    <a:pt x="2048" y="86"/>
                  </a:lnTo>
                  <a:lnTo>
                    <a:pt x="2004" y="70"/>
                  </a:lnTo>
                  <a:lnTo>
                    <a:pt x="1960" y="54"/>
                  </a:lnTo>
                  <a:lnTo>
                    <a:pt x="1914" y="42"/>
                  </a:lnTo>
                  <a:lnTo>
                    <a:pt x="1866" y="30"/>
                  </a:lnTo>
                  <a:lnTo>
                    <a:pt x="1818" y="22"/>
                  </a:lnTo>
                  <a:lnTo>
                    <a:pt x="1768" y="14"/>
                  </a:lnTo>
                  <a:lnTo>
                    <a:pt x="1716" y="8"/>
                  </a:lnTo>
                  <a:lnTo>
                    <a:pt x="1664" y="4"/>
                  </a:lnTo>
                  <a:lnTo>
                    <a:pt x="1610" y="0"/>
                  </a:lnTo>
                  <a:lnTo>
                    <a:pt x="1554" y="0"/>
                  </a:lnTo>
                  <a:lnTo>
                    <a:pt x="1554" y="0"/>
                  </a:lnTo>
                  <a:lnTo>
                    <a:pt x="1484" y="2"/>
                  </a:lnTo>
                  <a:lnTo>
                    <a:pt x="1416" y="4"/>
                  </a:lnTo>
                  <a:lnTo>
                    <a:pt x="1350" y="12"/>
                  </a:lnTo>
                  <a:lnTo>
                    <a:pt x="1286" y="20"/>
                  </a:lnTo>
                  <a:lnTo>
                    <a:pt x="1224" y="30"/>
                  </a:lnTo>
                  <a:lnTo>
                    <a:pt x="1164" y="44"/>
                  </a:lnTo>
                  <a:lnTo>
                    <a:pt x="1106" y="60"/>
                  </a:lnTo>
                  <a:lnTo>
                    <a:pt x="1052" y="80"/>
                  </a:lnTo>
                  <a:lnTo>
                    <a:pt x="998" y="100"/>
                  </a:lnTo>
                  <a:lnTo>
                    <a:pt x="948" y="124"/>
                  </a:lnTo>
                  <a:lnTo>
                    <a:pt x="900" y="150"/>
                  </a:lnTo>
                  <a:lnTo>
                    <a:pt x="854" y="178"/>
                  </a:lnTo>
                  <a:lnTo>
                    <a:pt x="810" y="210"/>
                  </a:lnTo>
                  <a:lnTo>
                    <a:pt x="768" y="242"/>
                  </a:lnTo>
                  <a:lnTo>
                    <a:pt x="730" y="278"/>
                  </a:lnTo>
                  <a:lnTo>
                    <a:pt x="692" y="316"/>
                  </a:lnTo>
                  <a:lnTo>
                    <a:pt x="692" y="316"/>
                  </a:lnTo>
                  <a:lnTo>
                    <a:pt x="658" y="356"/>
                  </a:lnTo>
                  <a:lnTo>
                    <a:pt x="626" y="398"/>
                  </a:lnTo>
                  <a:lnTo>
                    <a:pt x="596" y="442"/>
                  </a:lnTo>
                  <a:lnTo>
                    <a:pt x="566" y="486"/>
                  </a:lnTo>
                  <a:lnTo>
                    <a:pt x="540" y="532"/>
                  </a:lnTo>
                  <a:lnTo>
                    <a:pt x="514" y="580"/>
                  </a:lnTo>
                  <a:lnTo>
                    <a:pt x="492" y="630"/>
                  </a:lnTo>
                  <a:lnTo>
                    <a:pt x="470" y="682"/>
                  </a:lnTo>
                  <a:lnTo>
                    <a:pt x="450" y="734"/>
                  </a:lnTo>
                  <a:lnTo>
                    <a:pt x="432" y="788"/>
                  </a:lnTo>
                  <a:lnTo>
                    <a:pt x="416" y="844"/>
                  </a:lnTo>
                  <a:lnTo>
                    <a:pt x="404" y="900"/>
                  </a:lnTo>
                  <a:lnTo>
                    <a:pt x="392" y="958"/>
                  </a:lnTo>
                  <a:lnTo>
                    <a:pt x="382" y="1018"/>
                  </a:lnTo>
                  <a:lnTo>
                    <a:pt x="374" y="1080"/>
                  </a:lnTo>
                  <a:lnTo>
                    <a:pt x="368" y="1144"/>
                  </a:lnTo>
                  <a:lnTo>
                    <a:pt x="360" y="1232"/>
                  </a:lnTo>
                  <a:lnTo>
                    <a:pt x="1270" y="1362"/>
                  </a:lnTo>
                  <a:lnTo>
                    <a:pt x="1278" y="1270"/>
                  </a:lnTo>
                  <a:lnTo>
                    <a:pt x="1278" y="1270"/>
                  </a:lnTo>
                  <a:lnTo>
                    <a:pt x="1286" y="1214"/>
                  </a:lnTo>
                  <a:lnTo>
                    <a:pt x="1292" y="1164"/>
                  </a:lnTo>
                  <a:lnTo>
                    <a:pt x="1302" y="1118"/>
                  </a:lnTo>
                  <a:lnTo>
                    <a:pt x="1314" y="1078"/>
                  </a:lnTo>
                  <a:lnTo>
                    <a:pt x="1326" y="1040"/>
                  </a:lnTo>
                  <a:lnTo>
                    <a:pt x="1340" y="1008"/>
                  </a:lnTo>
                  <a:lnTo>
                    <a:pt x="1354" y="980"/>
                  </a:lnTo>
                  <a:lnTo>
                    <a:pt x="1372" y="958"/>
                  </a:lnTo>
                  <a:lnTo>
                    <a:pt x="1372" y="958"/>
                  </a:lnTo>
                  <a:lnTo>
                    <a:pt x="1390" y="940"/>
                  </a:lnTo>
                  <a:lnTo>
                    <a:pt x="1408" y="924"/>
                  </a:lnTo>
                  <a:lnTo>
                    <a:pt x="1426" y="910"/>
                  </a:lnTo>
                  <a:lnTo>
                    <a:pt x="1448" y="900"/>
                  </a:lnTo>
                  <a:lnTo>
                    <a:pt x="1470" y="890"/>
                  </a:lnTo>
                  <a:lnTo>
                    <a:pt x="1492" y="884"/>
                  </a:lnTo>
                  <a:lnTo>
                    <a:pt x="1516" y="882"/>
                  </a:lnTo>
                  <a:lnTo>
                    <a:pt x="1542" y="880"/>
                  </a:lnTo>
                  <a:lnTo>
                    <a:pt x="1542" y="880"/>
                  </a:lnTo>
                  <a:lnTo>
                    <a:pt x="1566" y="880"/>
                  </a:lnTo>
                  <a:lnTo>
                    <a:pt x="1586" y="882"/>
                  </a:lnTo>
                  <a:lnTo>
                    <a:pt x="1606" y="886"/>
                  </a:lnTo>
                  <a:lnTo>
                    <a:pt x="1624" y="892"/>
                  </a:lnTo>
                  <a:lnTo>
                    <a:pt x="1640" y="898"/>
                  </a:lnTo>
                  <a:lnTo>
                    <a:pt x="1656" y="904"/>
                  </a:lnTo>
                  <a:lnTo>
                    <a:pt x="1668" y="914"/>
                  </a:lnTo>
                  <a:lnTo>
                    <a:pt x="1678" y="924"/>
                  </a:lnTo>
                  <a:lnTo>
                    <a:pt x="1678" y="924"/>
                  </a:lnTo>
                  <a:lnTo>
                    <a:pt x="1688" y="934"/>
                  </a:lnTo>
                  <a:lnTo>
                    <a:pt x="1696" y="946"/>
                  </a:lnTo>
                  <a:lnTo>
                    <a:pt x="1702" y="960"/>
                  </a:lnTo>
                  <a:lnTo>
                    <a:pt x="1708" y="974"/>
                  </a:lnTo>
                  <a:lnTo>
                    <a:pt x="1712" y="990"/>
                  </a:lnTo>
                  <a:lnTo>
                    <a:pt x="1714" y="1008"/>
                  </a:lnTo>
                  <a:lnTo>
                    <a:pt x="1716" y="1026"/>
                  </a:lnTo>
                  <a:lnTo>
                    <a:pt x="1716" y="1048"/>
                  </a:lnTo>
                  <a:lnTo>
                    <a:pt x="1716" y="1048"/>
                  </a:lnTo>
                  <a:lnTo>
                    <a:pt x="1714" y="1068"/>
                  </a:lnTo>
                  <a:lnTo>
                    <a:pt x="1708" y="1088"/>
                  </a:lnTo>
                  <a:lnTo>
                    <a:pt x="1698" y="1112"/>
                  </a:lnTo>
                  <a:lnTo>
                    <a:pt x="1684" y="1136"/>
                  </a:lnTo>
                  <a:lnTo>
                    <a:pt x="1666" y="1162"/>
                  </a:lnTo>
                  <a:lnTo>
                    <a:pt x="1644" y="1190"/>
                  </a:lnTo>
                  <a:lnTo>
                    <a:pt x="1618" y="1218"/>
                  </a:lnTo>
                  <a:lnTo>
                    <a:pt x="1588" y="1246"/>
                  </a:lnTo>
                  <a:lnTo>
                    <a:pt x="1588" y="1246"/>
                  </a:lnTo>
                  <a:lnTo>
                    <a:pt x="1452" y="1380"/>
                  </a:lnTo>
                  <a:lnTo>
                    <a:pt x="1342" y="1490"/>
                  </a:lnTo>
                  <a:lnTo>
                    <a:pt x="1296" y="1538"/>
                  </a:lnTo>
                  <a:lnTo>
                    <a:pt x="1258" y="1580"/>
                  </a:lnTo>
                  <a:lnTo>
                    <a:pt x="1226" y="1618"/>
                  </a:lnTo>
                  <a:lnTo>
                    <a:pt x="1200" y="1650"/>
                  </a:lnTo>
                  <a:lnTo>
                    <a:pt x="1200" y="1650"/>
                  </a:lnTo>
                  <a:lnTo>
                    <a:pt x="1178" y="1680"/>
                  </a:lnTo>
                  <a:lnTo>
                    <a:pt x="1156" y="1714"/>
                  </a:lnTo>
                  <a:lnTo>
                    <a:pt x="1136" y="1746"/>
                  </a:lnTo>
                  <a:lnTo>
                    <a:pt x="1118" y="1780"/>
                  </a:lnTo>
                  <a:lnTo>
                    <a:pt x="1100" y="1816"/>
                  </a:lnTo>
                  <a:lnTo>
                    <a:pt x="1084" y="1852"/>
                  </a:lnTo>
                  <a:lnTo>
                    <a:pt x="1070" y="1888"/>
                  </a:lnTo>
                  <a:lnTo>
                    <a:pt x="1058" y="1926"/>
                  </a:lnTo>
                  <a:lnTo>
                    <a:pt x="1058" y="1926"/>
                  </a:lnTo>
                  <a:lnTo>
                    <a:pt x="1048" y="1964"/>
                  </a:lnTo>
                  <a:lnTo>
                    <a:pt x="1038" y="2006"/>
                  </a:lnTo>
                  <a:lnTo>
                    <a:pt x="1030" y="2050"/>
                  </a:lnTo>
                  <a:lnTo>
                    <a:pt x="1022" y="2096"/>
                  </a:lnTo>
                  <a:lnTo>
                    <a:pt x="1018" y="2146"/>
                  </a:lnTo>
                  <a:lnTo>
                    <a:pt x="1014" y="2198"/>
                  </a:lnTo>
                  <a:lnTo>
                    <a:pt x="1012" y="2252"/>
                  </a:lnTo>
                  <a:lnTo>
                    <a:pt x="1010" y="2308"/>
                  </a:lnTo>
                  <a:lnTo>
                    <a:pt x="1010" y="2382"/>
                  </a:lnTo>
                  <a:lnTo>
                    <a:pt x="1010" y="2382"/>
                  </a:lnTo>
                  <a:lnTo>
                    <a:pt x="1010" y="2412"/>
                  </a:lnTo>
                  <a:lnTo>
                    <a:pt x="0" y="2412"/>
                  </a:lnTo>
                  <a:lnTo>
                    <a:pt x="0" y="2452"/>
                  </a:lnTo>
                  <a:lnTo>
                    <a:pt x="1050" y="2452"/>
                  </a:lnTo>
                  <a:lnTo>
                    <a:pt x="1050" y="2382"/>
                  </a:lnTo>
                  <a:lnTo>
                    <a:pt x="1050" y="2382"/>
                  </a:lnTo>
                  <a:lnTo>
                    <a:pt x="1050" y="2308"/>
                  </a:lnTo>
                  <a:lnTo>
                    <a:pt x="1050" y="2308"/>
                  </a:lnTo>
                  <a:lnTo>
                    <a:pt x="1052" y="2254"/>
                  </a:lnTo>
                  <a:lnTo>
                    <a:pt x="1054" y="2202"/>
                  </a:lnTo>
                  <a:lnTo>
                    <a:pt x="1058" y="2152"/>
                  </a:lnTo>
                  <a:lnTo>
                    <a:pt x="1062" y="2104"/>
                  </a:lnTo>
                  <a:lnTo>
                    <a:pt x="1068" y="2060"/>
                  </a:lnTo>
                  <a:lnTo>
                    <a:pt x="1076" y="2018"/>
                  </a:lnTo>
                  <a:lnTo>
                    <a:pt x="1086" y="1978"/>
                  </a:lnTo>
                  <a:lnTo>
                    <a:pt x="1096" y="1940"/>
                  </a:lnTo>
                  <a:lnTo>
                    <a:pt x="1096" y="1940"/>
                  </a:lnTo>
                  <a:lnTo>
                    <a:pt x="1108" y="1906"/>
                  </a:lnTo>
                  <a:lnTo>
                    <a:pt x="1122" y="1872"/>
                  </a:lnTo>
                  <a:lnTo>
                    <a:pt x="1136" y="1838"/>
                  </a:lnTo>
                  <a:lnTo>
                    <a:pt x="1152" y="1804"/>
                  </a:lnTo>
                  <a:lnTo>
                    <a:pt x="1170" y="1772"/>
                  </a:lnTo>
                  <a:lnTo>
                    <a:pt x="1188" y="1740"/>
                  </a:lnTo>
                  <a:lnTo>
                    <a:pt x="1208" y="1710"/>
                  </a:lnTo>
                  <a:lnTo>
                    <a:pt x="1230" y="1680"/>
                  </a:lnTo>
                  <a:lnTo>
                    <a:pt x="1230" y="1680"/>
                  </a:lnTo>
                  <a:lnTo>
                    <a:pt x="1256" y="1648"/>
                  </a:lnTo>
                  <a:lnTo>
                    <a:pt x="1286" y="1612"/>
                  </a:lnTo>
                  <a:lnTo>
                    <a:pt x="1324" y="1570"/>
                  </a:lnTo>
                  <a:lnTo>
                    <a:pt x="1370" y="1524"/>
                  </a:lnTo>
                  <a:lnTo>
                    <a:pt x="1478" y="1414"/>
                  </a:lnTo>
                  <a:lnTo>
                    <a:pt x="1614" y="1282"/>
                  </a:lnTo>
                  <a:lnTo>
                    <a:pt x="1614" y="1282"/>
                  </a:lnTo>
                  <a:lnTo>
                    <a:pt x="1648" y="1248"/>
                  </a:lnTo>
                  <a:lnTo>
                    <a:pt x="1676" y="1216"/>
                  </a:lnTo>
                  <a:lnTo>
                    <a:pt x="1700" y="1186"/>
                  </a:lnTo>
                  <a:lnTo>
                    <a:pt x="1720" y="1156"/>
                  </a:lnTo>
                  <a:lnTo>
                    <a:pt x="1736" y="1128"/>
                  </a:lnTo>
                  <a:lnTo>
                    <a:pt x="1748" y="1100"/>
                  </a:lnTo>
                  <a:lnTo>
                    <a:pt x="1754" y="1072"/>
                  </a:lnTo>
                  <a:lnTo>
                    <a:pt x="1756" y="1048"/>
                  </a:lnTo>
                  <a:lnTo>
                    <a:pt x="1756" y="1048"/>
                  </a:lnTo>
                  <a:lnTo>
                    <a:pt x="1756" y="1022"/>
                  </a:lnTo>
                  <a:lnTo>
                    <a:pt x="1754" y="998"/>
                  </a:lnTo>
                  <a:lnTo>
                    <a:pt x="1750" y="976"/>
                  </a:lnTo>
                  <a:lnTo>
                    <a:pt x="1744" y="956"/>
                  </a:lnTo>
                  <a:lnTo>
                    <a:pt x="1738" y="938"/>
                  </a:lnTo>
                  <a:lnTo>
                    <a:pt x="1728" y="920"/>
                  </a:lnTo>
                  <a:lnTo>
                    <a:pt x="1718" y="904"/>
                  </a:lnTo>
                  <a:lnTo>
                    <a:pt x="1706" y="890"/>
                  </a:lnTo>
                  <a:lnTo>
                    <a:pt x="1706" y="890"/>
                  </a:lnTo>
                  <a:lnTo>
                    <a:pt x="1692" y="876"/>
                  </a:lnTo>
                  <a:lnTo>
                    <a:pt x="1676" y="866"/>
                  </a:lnTo>
                  <a:lnTo>
                    <a:pt x="1660" y="856"/>
                  </a:lnTo>
                  <a:lnTo>
                    <a:pt x="1640" y="848"/>
                  </a:lnTo>
                  <a:lnTo>
                    <a:pt x="1618" y="842"/>
                  </a:lnTo>
                  <a:lnTo>
                    <a:pt x="1594" y="838"/>
                  </a:lnTo>
                  <a:lnTo>
                    <a:pt x="1570" y="836"/>
                  </a:lnTo>
                  <a:lnTo>
                    <a:pt x="1542" y="834"/>
                  </a:lnTo>
                  <a:lnTo>
                    <a:pt x="1542" y="834"/>
                  </a:lnTo>
                  <a:lnTo>
                    <a:pt x="1512" y="836"/>
                  </a:lnTo>
                  <a:lnTo>
                    <a:pt x="1484" y="840"/>
                  </a:lnTo>
                  <a:lnTo>
                    <a:pt x="1458" y="846"/>
                  </a:lnTo>
                  <a:lnTo>
                    <a:pt x="1432" y="856"/>
                  </a:lnTo>
                  <a:lnTo>
                    <a:pt x="1408" y="870"/>
                  </a:lnTo>
                  <a:lnTo>
                    <a:pt x="1386" y="886"/>
                  </a:lnTo>
                  <a:lnTo>
                    <a:pt x="1364" y="904"/>
                  </a:lnTo>
                  <a:lnTo>
                    <a:pt x="1344" y="926"/>
                  </a:lnTo>
                  <a:lnTo>
                    <a:pt x="1344" y="926"/>
                  </a:lnTo>
                  <a:lnTo>
                    <a:pt x="1324" y="952"/>
                  </a:lnTo>
                  <a:lnTo>
                    <a:pt x="1306" y="982"/>
                  </a:lnTo>
                  <a:lnTo>
                    <a:pt x="1290" y="1018"/>
                  </a:lnTo>
                  <a:lnTo>
                    <a:pt x="1278" y="1058"/>
                  </a:lnTo>
                  <a:lnTo>
                    <a:pt x="1264" y="1102"/>
                  </a:lnTo>
                  <a:lnTo>
                    <a:pt x="1254" y="1152"/>
                  </a:lnTo>
                  <a:lnTo>
                    <a:pt x="1246" y="1206"/>
                  </a:lnTo>
                  <a:lnTo>
                    <a:pt x="1240" y="1264"/>
                  </a:lnTo>
                  <a:lnTo>
                    <a:pt x="1234" y="1310"/>
                  </a:lnTo>
                  <a:lnTo>
                    <a:pt x="404" y="1192"/>
                  </a:lnTo>
                  <a:lnTo>
                    <a:pt x="408" y="1148"/>
                  </a:lnTo>
                  <a:lnTo>
                    <a:pt x="408" y="1148"/>
                  </a:lnTo>
                  <a:lnTo>
                    <a:pt x="412" y="1086"/>
                  </a:lnTo>
                  <a:lnTo>
                    <a:pt x="420" y="1028"/>
                  </a:lnTo>
                  <a:lnTo>
                    <a:pt x="430" y="970"/>
                  </a:lnTo>
                  <a:lnTo>
                    <a:pt x="442" y="912"/>
                  </a:lnTo>
                  <a:lnTo>
                    <a:pt x="456" y="858"/>
                  </a:lnTo>
                  <a:lnTo>
                    <a:pt x="470" y="804"/>
                  </a:lnTo>
                  <a:lnTo>
                    <a:pt x="488" y="752"/>
                  </a:lnTo>
                  <a:lnTo>
                    <a:pt x="506" y="702"/>
                  </a:lnTo>
                  <a:lnTo>
                    <a:pt x="526" y="652"/>
                  </a:lnTo>
                  <a:lnTo>
                    <a:pt x="548" y="604"/>
                  </a:lnTo>
                  <a:lnTo>
                    <a:pt x="572" y="558"/>
                  </a:lnTo>
                  <a:lnTo>
                    <a:pt x="598" y="514"/>
                  </a:lnTo>
                  <a:lnTo>
                    <a:pt x="626" y="470"/>
                  </a:lnTo>
                  <a:lnTo>
                    <a:pt x="656" y="428"/>
                  </a:lnTo>
                  <a:lnTo>
                    <a:pt x="688" y="388"/>
                  </a:lnTo>
                  <a:lnTo>
                    <a:pt x="720" y="350"/>
                  </a:lnTo>
                  <a:lnTo>
                    <a:pt x="720" y="350"/>
                  </a:lnTo>
                  <a:lnTo>
                    <a:pt x="756" y="314"/>
                  </a:lnTo>
                  <a:lnTo>
                    <a:pt x="794" y="278"/>
                  </a:lnTo>
                  <a:lnTo>
                    <a:pt x="834" y="246"/>
                  </a:lnTo>
                  <a:lnTo>
                    <a:pt x="876" y="218"/>
                  </a:lnTo>
                  <a:lnTo>
                    <a:pt x="920" y="190"/>
                  </a:lnTo>
                  <a:lnTo>
                    <a:pt x="966" y="166"/>
                  </a:lnTo>
                  <a:lnTo>
                    <a:pt x="1016" y="142"/>
                  </a:lnTo>
                  <a:lnTo>
                    <a:pt x="1066" y="122"/>
                  </a:lnTo>
                  <a:lnTo>
                    <a:pt x="1120" y="104"/>
                  </a:lnTo>
                  <a:lnTo>
                    <a:pt x="1176" y="88"/>
                  </a:lnTo>
                  <a:lnTo>
                    <a:pt x="1234" y="76"/>
                  </a:lnTo>
                  <a:lnTo>
                    <a:pt x="1294" y="64"/>
                  </a:lnTo>
                  <a:lnTo>
                    <a:pt x="1356" y="56"/>
                  </a:lnTo>
                  <a:lnTo>
                    <a:pt x="1420" y="50"/>
                  </a:lnTo>
                  <a:lnTo>
                    <a:pt x="1486" y="48"/>
                  </a:lnTo>
                  <a:lnTo>
                    <a:pt x="1554" y="46"/>
                  </a:lnTo>
                  <a:lnTo>
                    <a:pt x="1554" y="46"/>
                  </a:lnTo>
                  <a:lnTo>
                    <a:pt x="1608" y="46"/>
                  </a:lnTo>
                  <a:lnTo>
                    <a:pt x="1660" y="50"/>
                  </a:lnTo>
                  <a:lnTo>
                    <a:pt x="1712" y="54"/>
                  </a:lnTo>
                  <a:lnTo>
                    <a:pt x="1762" y="60"/>
                  </a:lnTo>
                  <a:lnTo>
                    <a:pt x="1810" y="66"/>
                  </a:lnTo>
                  <a:lnTo>
                    <a:pt x="1856" y="76"/>
                  </a:lnTo>
                  <a:lnTo>
                    <a:pt x="1904" y="86"/>
                  </a:lnTo>
                  <a:lnTo>
                    <a:pt x="1948" y="98"/>
                  </a:lnTo>
                  <a:lnTo>
                    <a:pt x="1992" y="112"/>
                  </a:lnTo>
                  <a:lnTo>
                    <a:pt x="2034" y="128"/>
                  </a:lnTo>
                  <a:lnTo>
                    <a:pt x="2074" y="146"/>
                  </a:lnTo>
                  <a:lnTo>
                    <a:pt x="2114" y="164"/>
                  </a:lnTo>
                  <a:lnTo>
                    <a:pt x="2152" y="186"/>
                  </a:lnTo>
                  <a:lnTo>
                    <a:pt x="2190" y="208"/>
                  </a:lnTo>
                  <a:lnTo>
                    <a:pt x="2226" y="232"/>
                  </a:lnTo>
                  <a:lnTo>
                    <a:pt x="2260" y="256"/>
                  </a:lnTo>
                  <a:lnTo>
                    <a:pt x="2260" y="256"/>
                  </a:lnTo>
                  <a:lnTo>
                    <a:pt x="2304" y="294"/>
                  </a:lnTo>
                  <a:lnTo>
                    <a:pt x="2346" y="332"/>
                  </a:lnTo>
                  <a:lnTo>
                    <a:pt x="2384" y="372"/>
                  </a:lnTo>
                  <a:lnTo>
                    <a:pt x="2422" y="412"/>
                  </a:lnTo>
                  <a:lnTo>
                    <a:pt x="2454" y="456"/>
                  </a:lnTo>
                  <a:lnTo>
                    <a:pt x="2484" y="500"/>
                  </a:lnTo>
                  <a:lnTo>
                    <a:pt x="2512" y="546"/>
                  </a:lnTo>
                  <a:lnTo>
                    <a:pt x="2536" y="594"/>
                  </a:lnTo>
                  <a:lnTo>
                    <a:pt x="2558" y="642"/>
                  </a:lnTo>
                  <a:lnTo>
                    <a:pt x="2578" y="694"/>
                  </a:lnTo>
                  <a:lnTo>
                    <a:pt x="2594" y="746"/>
                  </a:lnTo>
                  <a:lnTo>
                    <a:pt x="2606" y="798"/>
                  </a:lnTo>
                  <a:lnTo>
                    <a:pt x="2616" y="854"/>
                  </a:lnTo>
                  <a:lnTo>
                    <a:pt x="2624" y="910"/>
                  </a:lnTo>
                  <a:lnTo>
                    <a:pt x="2628" y="968"/>
                  </a:lnTo>
                  <a:lnTo>
                    <a:pt x="2630" y="1026"/>
                  </a:lnTo>
                  <a:lnTo>
                    <a:pt x="2630" y="1026"/>
                  </a:lnTo>
                  <a:lnTo>
                    <a:pt x="2628" y="1078"/>
                  </a:lnTo>
                  <a:lnTo>
                    <a:pt x="2624" y="1128"/>
                  </a:lnTo>
                  <a:lnTo>
                    <a:pt x="2616" y="1176"/>
                  </a:lnTo>
                  <a:lnTo>
                    <a:pt x="2606" y="1226"/>
                  </a:lnTo>
                  <a:lnTo>
                    <a:pt x="2592" y="1274"/>
                  </a:lnTo>
                  <a:lnTo>
                    <a:pt x="2576" y="1322"/>
                  </a:lnTo>
                  <a:lnTo>
                    <a:pt x="2556" y="1370"/>
                  </a:lnTo>
                  <a:lnTo>
                    <a:pt x="2534" y="1416"/>
                  </a:lnTo>
                  <a:lnTo>
                    <a:pt x="2534" y="1416"/>
                  </a:lnTo>
                  <a:lnTo>
                    <a:pt x="2506" y="1464"/>
                  </a:lnTo>
                  <a:lnTo>
                    <a:pt x="2474" y="1514"/>
                  </a:lnTo>
                  <a:lnTo>
                    <a:pt x="2436" y="1566"/>
                  </a:lnTo>
                  <a:lnTo>
                    <a:pt x="2390" y="1620"/>
                  </a:lnTo>
                  <a:lnTo>
                    <a:pt x="2340" y="1676"/>
                  </a:lnTo>
                  <a:lnTo>
                    <a:pt x="2284" y="1734"/>
                  </a:lnTo>
                  <a:lnTo>
                    <a:pt x="2220" y="1796"/>
                  </a:lnTo>
                  <a:lnTo>
                    <a:pt x="2152" y="1860"/>
                  </a:lnTo>
                  <a:lnTo>
                    <a:pt x="2152" y="1860"/>
                  </a:lnTo>
                  <a:lnTo>
                    <a:pt x="2106" y="1902"/>
                  </a:lnTo>
                  <a:lnTo>
                    <a:pt x="2066" y="1942"/>
                  </a:lnTo>
                  <a:lnTo>
                    <a:pt x="2030" y="1980"/>
                  </a:lnTo>
                  <a:lnTo>
                    <a:pt x="1998" y="2014"/>
                  </a:lnTo>
                  <a:lnTo>
                    <a:pt x="1970" y="2048"/>
                  </a:lnTo>
                  <a:lnTo>
                    <a:pt x="1946" y="2078"/>
                  </a:lnTo>
                  <a:lnTo>
                    <a:pt x="1928" y="2106"/>
                  </a:lnTo>
                  <a:lnTo>
                    <a:pt x="1914" y="2132"/>
                  </a:lnTo>
                  <a:lnTo>
                    <a:pt x="1914" y="2132"/>
                  </a:lnTo>
                  <a:lnTo>
                    <a:pt x="1904" y="2158"/>
                  </a:lnTo>
                  <a:lnTo>
                    <a:pt x="1894" y="2184"/>
                  </a:lnTo>
                  <a:lnTo>
                    <a:pt x="1886" y="2212"/>
                  </a:lnTo>
                  <a:lnTo>
                    <a:pt x="1880" y="2242"/>
                  </a:lnTo>
                  <a:lnTo>
                    <a:pt x="1876" y="2274"/>
                  </a:lnTo>
                  <a:lnTo>
                    <a:pt x="1872" y="2308"/>
                  </a:lnTo>
                  <a:lnTo>
                    <a:pt x="1868" y="2344"/>
                  </a:lnTo>
                  <a:lnTo>
                    <a:pt x="1868" y="2382"/>
                  </a:lnTo>
                  <a:lnTo>
                    <a:pt x="1908" y="2382"/>
                  </a:lnTo>
                  <a:lnTo>
                    <a:pt x="1908" y="2382"/>
                  </a:lnTo>
                  <a:lnTo>
                    <a:pt x="1908" y="2348"/>
                  </a:lnTo>
                  <a:lnTo>
                    <a:pt x="1912" y="2314"/>
                  </a:lnTo>
                  <a:lnTo>
                    <a:pt x="1914" y="2284"/>
                  </a:lnTo>
                  <a:lnTo>
                    <a:pt x="1920" y="2254"/>
                  </a:lnTo>
                  <a:lnTo>
                    <a:pt x="1924" y="2226"/>
                  </a:lnTo>
                  <a:lnTo>
                    <a:pt x="1932" y="2200"/>
                  </a:lnTo>
                  <a:lnTo>
                    <a:pt x="1940" y="2176"/>
                  </a:lnTo>
                  <a:lnTo>
                    <a:pt x="1950" y="2154"/>
                  </a:lnTo>
                  <a:lnTo>
                    <a:pt x="1950" y="2154"/>
                  </a:lnTo>
                  <a:lnTo>
                    <a:pt x="1958" y="2138"/>
                  </a:lnTo>
                  <a:lnTo>
                    <a:pt x="1972" y="2116"/>
                  </a:lnTo>
                  <a:lnTo>
                    <a:pt x="1990" y="2090"/>
                  </a:lnTo>
                  <a:lnTo>
                    <a:pt x="2014" y="2062"/>
                  </a:lnTo>
                  <a:lnTo>
                    <a:pt x="2042" y="2028"/>
                  </a:lnTo>
                  <a:lnTo>
                    <a:pt x="2080" y="1988"/>
                  </a:lnTo>
                  <a:lnTo>
                    <a:pt x="2124" y="1946"/>
                  </a:lnTo>
                  <a:lnTo>
                    <a:pt x="2176" y="1896"/>
                  </a:lnTo>
                  <a:lnTo>
                    <a:pt x="2176" y="1896"/>
                  </a:lnTo>
                  <a:lnTo>
                    <a:pt x="2246" y="1830"/>
                  </a:lnTo>
                  <a:lnTo>
                    <a:pt x="2310" y="1768"/>
                  </a:lnTo>
                  <a:lnTo>
                    <a:pt x="2368" y="1708"/>
                  </a:lnTo>
                  <a:lnTo>
                    <a:pt x="2420" y="1650"/>
                  </a:lnTo>
                  <a:lnTo>
                    <a:pt x="2466" y="1594"/>
                  </a:lnTo>
                  <a:lnTo>
                    <a:pt x="2506" y="1540"/>
                  </a:lnTo>
                  <a:lnTo>
                    <a:pt x="2540" y="1490"/>
                  </a:lnTo>
                  <a:lnTo>
                    <a:pt x="2568" y="1440"/>
                  </a:lnTo>
                  <a:lnTo>
                    <a:pt x="2568" y="1440"/>
                  </a:lnTo>
                  <a:lnTo>
                    <a:pt x="2592" y="1390"/>
                  </a:lnTo>
                  <a:lnTo>
                    <a:pt x="2612" y="1340"/>
                  </a:lnTo>
                  <a:lnTo>
                    <a:pt x="2630" y="1290"/>
                  </a:lnTo>
                  <a:lnTo>
                    <a:pt x="2644" y="1238"/>
                  </a:lnTo>
                  <a:lnTo>
                    <a:pt x="2656" y="1186"/>
                  </a:lnTo>
                  <a:lnTo>
                    <a:pt x="2664" y="1134"/>
                  </a:lnTo>
                  <a:lnTo>
                    <a:pt x="2668" y="1080"/>
                  </a:lnTo>
                  <a:lnTo>
                    <a:pt x="2670" y="1026"/>
                  </a:lnTo>
                  <a:lnTo>
                    <a:pt x="2670" y="1026"/>
                  </a:lnTo>
                  <a:lnTo>
                    <a:pt x="2668" y="964"/>
                  </a:lnTo>
                  <a:lnTo>
                    <a:pt x="2664" y="904"/>
                  </a:lnTo>
                  <a:lnTo>
                    <a:pt x="2656" y="844"/>
                  </a:lnTo>
                  <a:lnTo>
                    <a:pt x="2646" y="788"/>
                  </a:lnTo>
                  <a:lnTo>
                    <a:pt x="2632" y="730"/>
                  </a:lnTo>
                  <a:lnTo>
                    <a:pt x="2616" y="676"/>
                  </a:lnTo>
                  <a:lnTo>
                    <a:pt x="2596" y="624"/>
                  </a:lnTo>
                  <a:lnTo>
                    <a:pt x="2572" y="572"/>
                  </a:lnTo>
                  <a:lnTo>
                    <a:pt x="2546" y="522"/>
                  </a:lnTo>
                  <a:lnTo>
                    <a:pt x="2518" y="474"/>
                  </a:lnTo>
                  <a:lnTo>
                    <a:pt x="2486" y="428"/>
                  </a:lnTo>
                  <a:lnTo>
                    <a:pt x="2452" y="382"/>
                  </a:lnTo>
                  <a:lnTo>
                    <a:pt x="2414" y="338"/>
                  </a:lnTo>
                  <a:lnTo>
                    <a:pt x="2372" y="298"/>
                  </a:lnTo>
                  <a:lnTo>
                    <a:pt x="2328" y="258"/>
                  </a:lnTo>
                  <a:lnTo>
                    <a:pt x="2282" y="218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7C7161DB-192F-4DCC-A7BA-F8810192E93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78469" y="10578380"/>
              <a:ext cx="1710836" cy="13199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grpSp>
          <p:nvGrpSpPr>
            <p:cNvPr id="14" name="Group 10">
              <a:extLst>
                <a:ext uri="{FF2B5EF4-FFF2-40B4-BE49-F238E27FC236}">
                  <a16:creationId xmlns:a16="http://schemas.microsoft.com/office/drawing/2014/main" id="{AE2B0EF9-808D-473A-B1DA-4CFA1232750E}"/>
                </a:ext>
              </a:extLst>
            </p:cNvPr>
            <p:cNvGrpSpPr/>
            <p:nvPr userDrawn="1"/>
          </p:nvGrpSpPr>
          <p:grpSpPr>
            <a:xfrm>
              <a:off x="2858163" y="10344853"/>
              <a:ext cx="21519487" cy="1553460"/>
              <a:chOff x="2858163" y="10344853"/>
              <a:chExt cx="21519487" cy="1553460"/>
            </a:xfrm>
            <a:grpFill/>
          </p:grpSpPr>
          <p:sp>
            <p:nvSpPr>
              <p:cNvPr id="15" name="Freeform 9">
                <a:extLst>
                  <a:ext uri="{FF2B5EF4-FFF2-40B4-BE49-F238E27FC236}">
                    <a16:creationId xmlns:a16="http://schemas.microsoft.com/office/drawing/2014/main" id="{214390C3-2E2E-4F40-91C6-B1C0F02B1573}"/>
                  </a:ext>
                </a:extLst>
              </p:cNvPr>
              <p:cNvSpPr/>
              <p:nvPr/>
            </p:nvSpPr>
            <p:spPr bwMode="auto">
              <a:xfrm>
                <a:off x="2858163" y="10344853"/>
                <a:ext cx="14016673" cy="1553460"/>
              </a:xfrm>
              <a:custGeom>
                <a:avLst/>
                <a:gdLst>
                  <a:gd name="T0" fmla="*/ 784 w 5522"/>
                  <a:gd name="T1" fmla="*/ 572 h 612"/>
                  <a:gd name="T2" fmla="*/ 784 w 5522"/>
                  <a:gd name="T3" fmla="*/ 0 h 612"/>
                  <a:gd name="T4" fmla="*/ 0 w 5522"/>
                  <a:gd name="T5" fmla="*/ 0 h 612"/>
                  <a:gd name="T6" fmla="*/ 0 w 5522"/>
                  <a:gd name="T7" fmla="*/ 40 h 612"/>
                  <a:gd name="T8" fmla="*/ 744 w 5522"/>
                  <a:gd name="T9" fmla="*/ 40 h 612"/>
                  <a:gd name="T10" fmla="*/ 744 w 5522"/>
                  <a:gd name="T11" fmla="*/ 612 h 612"/>
                  <a:gd name="T12" fmla="*/ 5522 w 5522"/>
                  <a:gd name="T13" fmla="*/ 612 h 612"/>
                  <a:gd name="T14" fmla="*/ 5522 w 5522"/>
                  <a:gd name="T15" fmla="*/ 572 h 612"/>
                  <a:gd name="T16" fmla="*/ 784 w 5522"/>
                  <a:gd name="T17" fmla="*/ 57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22" h="612">
                    <a:moveTo>
                      <a:pt x="784" y="572"/>
                    </a:moveTo>
                    <a:lnTo>
                      <a:pt x="784" y="0"/>
                    </a:lnTo>
                    <a:lnTo>
                      <a:pt x="0" y="0"/>
                    </a:lnTo>
                    <a:lnTo>
                      <a:pt x="0" y="40"/>
                    </a:lnTo>
                    <a:lnTo>
                      <a:pt x="744" y="40"/>
                    </a:lnTo>
                    <a:lnTo>
                      <a:pt x="744" y="612"/>
                    </a:lnTo>
                    <a:lnTo>
                      <a:pt x="5522" y="612"/>
                    </a:lnTo>
                    <a:lnTo>
                      <a:pt x="5522" y="572"/>
                    </a:lnTo>
                    <a:lnTo>
                      <a:pt x="784" y="57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id="{3DE03BA6-96B7-4657-9BBA-24B0E4EBB273}"/>
                  </a:ext>
                </a:extLst>
              </p:cNvPr>
              <p:cNvSpPr/>
              <p:nvPr/>
            </p:nvSpPr>
            <p:spPr bwMode="auto">
              <a:xfrm>
                <a:off x="16874835" y="11791950"/>
                <a:ext cx="7502815" cy="106363"/>
              </a:xfrm>
              <a:custGeom>
                <a:avLst/>
                <a:gdLst>
                  <a:gd name="connsiteX0" fmla="*/ 0 w 3042086"/>
                  <a:gd name="connsiteY0" fmla="*/ 0 h 101533"/>
                  <a:gd name="connsiteX1" fmla="*/ 3042086 w 3042086"/>
                  <a:gd name="connsiteY1" fmla="*/ 0 h 101533"/>
                  <a:gd name="connsiteX2" fmla="*/ 3042086 w 3042086"/>
                  <a:gd name="connsiteY2" fmla="*/ 101533 h 101533"/>
                  <a:gd name="connsiteX3" fmla="*/ 0 w 3042086"/>
                  <a:gd name="connsiteY3" fmla="*/ 101533 h 101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42086" h="101533">
                    <a:moveTo>
                      <a:pt x="0" y="0"/>
                    </a:moveTo>
                    <a:lnTo>
                      <a:pt x="3042086" y="0"/>
                    </a:lnTo>
                    <a:lnTo>
                      <a:pt x="3042086" y="101533"/>
                    </a:lnTo>
                    <a:lnTo>
                      <a:pt x="0" y="10153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FF2BD3D-089A-4E87-BCE7-EA6180588997}"/>
              </a:ext>
            </a:extLst>
          </p:cNvPr>
          <p:cNvSpPr txBox="1"/>
          <p:nvPr/>
        </p:nvSpPr>
        <p:spPr>
          <a:xfrm>
            <a:off x="1155612" y="1625600"/>
            <a:ext cx="172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E-R</a:t>
            </a:r>
            <a:r>
              <a:rPr lang="zh-CN" altLang="en-US"/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200561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1010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7"/>
          <a:stretch/>
        </p:blipFill>
        <p:spPr>
          <a:xfrm>
            <a:off x="0" y="-12700"/>
            <a:ext cx="12192000" cy="6083300"/>
          </a:xfrm>
          <a:prstGeom prst="rect">
            <a:avLst/>
          </a:prstGeom>
        </p:spPr>
      </p:pic>
      <p:grpSp>
        <p:nvGrpSpPr>
          <p:cNvPr id="83" name="组合 82"/>
          <p:cNvGrpSpPr/>
          <p:nvPr/>
        </p:nvGrpSpPr>
        <p:grpSpPr>
          <a:xfrm>
            <a:off x="1220033" y="-3781605"/>
            <a:ext cx="9217852" cy="9272996"/>
            <a:chOff x="3314060" y="603927"/>
            <a:chExt cx="5194299" cy="5225374"/>
          </a:xfrm>
        </p:grpSpPr>
        <p:sp>
          <p:nvSpPr>
            <p:cNvPr id="84" name="椭圆 83"/>
            <p:cNvSpPr/>
            <p:nvPr/>
          </p:nvSpPr>
          <p:spPr>
            <a:xfrm>
              <a:off x="3758559" y="1079501"/>
              <a:ext cx="4749800" cy="47498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16000"/>
                  </a:schemeClr>
                </a:gs>
              </a:gsLst>
              <a:lin ang="5400000" scaled="1"/>
            </a:gradFill>
            <a:ln>
              <a:gradFill>
                <a:gsLst>
                  <a:gs pos="60568">
                    <a:srgbClr val="75C6FC"/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47000">
                    <a:schemeClr val="accent1">
                      <a:lumMod val="45000"/>
                      <a:lumOff val="55000"/>
                      <a:alpha val="34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2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 rot="3600000">
              <a:off x="3314060" y="863601"/>
              <a:ext cx="4749800" cy="4749800"/>
            </a:xfrm>
            <a:prstGeom prst="ellipse">
              <a:avLst/>
            </a:prstGeom>
            <a:gradFill>
              <a:gsLst>
                <a:gs pos="69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29000"/>
                  </a:schemeClr>
                </a:gs>
              </a:gsLst>
              <a:lin ang="5400000" scaled="1"/>
            </a:gradFill>
            <a:ln>
              <a:gradFill>
                <a:gsLst>
                  <a:gs pos="60568">
                    <a:srgbClr val="75C6FC"/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47000">
                    <a:schemeClr val="accent1">
                      <a:lumMod val="45000"/>
                      <a:lumOff val="55000"/>
                      <a:alpha val="34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2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rot="8317770">
              <a:off x="3758559" y="603927"/>
              <a:ext cx="4749800" cy="4749800"/>
            </a:xfrm>
            <a:prstGeom prst="ellipse">
              <a:avLst/>
            </a:prstGeom>
            <a:gradFill>
              <a:gsLst>
                <a:gs pos="74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29000"/>
                  </a:schemeClr>
                </a:gs>
              </a:gsLst>
              <a:lin ang="5400000" scaled="1"/>
            </a:gradFill>
            <a:ln>
              <a:gradFill>
                <a:gsLst>
                  <a:gs pos="60568">
                    <a:srgbClr val="75C6FC"/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2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1" name="文本框 90"/>
          <p:cNvSpPr txBox="1"/>
          <p:nvPr/>
        </p:nvSpPr>
        <p:spPr>
          <a:xfrm>
            <a:off x="990206" y="3269833"/>
            <a:ext cx="21289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课题背景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课题简介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技术栈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直接连接符 91"/>
          <p:cNvCxnSpPr/>
          <p:nvPr/>
        </p:nvCxnSpPr>
        <p:spPr>
          <a:xfrm>
            <a:off x="1039236" y="2960731"/>
            <a:ext cx="158417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4458791" y="2191290"/>
            <a:ext cx="32744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4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5" name="直接连接符 114"/>
          <p:cNvCxnSpPr/>
          <p:nvPr/>
        </p:nvCxnSpPr>
        <p:spPr>
          <a:xfrm>
            <a:off x="9886010" y="2837937"/>
            <a:ext cx="158417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/>
          <p:cNvSpPr txBox="1"/>
          <p:nvPr/>
        </p:nvSpPr>
        <p:spPr>
          <a:xfrm>
            <a:off x="9817725" y="3223428"/>
            <a:ext cx="23435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开发语言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系统功能模块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课题创新点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Freeform 74"/>
          <p:cNvSpPr>
            <a:spLocks noChangeArrowheads="1"/>
          </p:cNvSpPr>
          <p:nvPr/>
        </p:nvSpPr>
        <p:spPr bwMode="auto">
          <a:xfrm>
            <a:off x="1513901" y="2176818"/>
            <a:ext cx="450701" cy="399192"/>
          </a:xfrm>
          <a:custGeom>
            <a:avLst/>
            <a:gdLst>
              <a:gd name="T0" fmla="*/ 451 w 461"/>
              <a:gd name="T1" fmla="*/ 213 h 409"/>
              <a:gd name="T2" fmla="*/ 451 w 461"/>
              <a:gd name="T3" fmla="*/ 213 h 409"/>
              <a:gd name="T4" fmla="*/ 247 w 461"/>
              <a:gd name="T5" fmla="*/ 17 h 409"/>
              <a:gd name="T6" fmla="*/ 212 w 461"/>
              <a:gd name="T7" fmla="*/ 17 h 409"/>
              <a:gd name="T8" fmla="*/ 9 w 461"/>
              <a:gd name="T9" fmla="*/ 213 h 409"/>
              <a:gd name="T10" fmla="*/ 18 w 461"/>
              <a:gd name="T11" fmla="*/ 230 h 409"/>
              <a:gd name="T12" fmla="*/ 62 w 461"/>
              <a:gd name="T13" fmla="*/ 230 h 409"/>
              <a:gd name="T14" fmla="*/ 62 w 461"/>
              <a:gd name="T15" fmla="*/ 390 h 409"/>
              <a:gd name="T16" fmla="*/ 79 w 461"/>
              <a:gd name="T17" fmla="*/ 408 h 409"/>
              <a:gd name="T18" fmla="*/ 177 w 461"/>
              <a:gd name="T19" fmla="*/ 408 h 409"/>
              <a:gd name="T20" fmla="*/ 177 w 461"/>
              <a:gd name="T21" fmla="*/ 248 h 409"/>
              <a:gd name="T22" fmla="*/ 283 w 461"/>
              <a:gd name="T23" fmla="*/ 248 h 409"/>
              <a:gd name="T24" fmla="*/ 283 w 461"/>
              <a:gd name="T25" fmla="*/ 408 h 409"/>
              <a:gd name="T26" fmla="*/ 381 w 461"/>
              <a:gd name="T27" fmla="*/ 408 h 409"/>
              <a:gd name="T28" fmla="*/ 398 w 461"/>
              <a:gd name="T29" fmla="*/ 390 h 409"/>
              <a:gd name="T30" fmla="*/ 398 w 461"/>
              <a:gd name="T31" fmla="*/ 230 h 409"/>
              <a:gd name="T32" fmla="*/ 443 w 461"/>
              <a:gd name="T33" fmla="*/ 230 h 409"/>
              <a:gd name="T34" fmla="*/ 451 w 461"/>
              <a:gd name="T35" fmla="*/ 213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1" h="409">
                <a:moveTo>
                  <a:pt x="451" y="213"/>
                </a:moveTo>
                <a:lnTo>
                  <a:pt x="451" y="213"/>
                </a:lnTo>
                <a:cubicBezTo>
                  <a:pt x="247" y="17"/>
                  <a:pt x="247" y="17"/>
                  <a:pt x="247" y="17"/>
                </a:cubicBezTo>
                <a:cubicBezTo>
                  <a:pt x="238" y="0"/>
                  <a:pt x="221" y="0"/>
                  <a:pt x="212" y="17"/>
                </a:cubicBezTo>
                <a:cubicBezTo>
                  <a:pt x="9" y="213"/>
                  <a:pt x="9" y="213"/>
                  <a:pt x="9" y="213"/>
                </a:cubicBezTo>
                <a:cubicBezTo>
                  <a:pt x="0" y="221"/>
                  <a:pt x="9" y="230"/>
                  <a:pt x="18" y="230"/>
                </a:cubicBezTo>
                <a:cubicBezTo>
                  <a:pt x="62" y="230"/>
                  <a:pt x="62" y="230"/>
                  <a:pt x="62" y="230"/>
                </a:cubicBezTo>
                <a:cubicBezTo>
                  <a:pt x="62" y="390"/>
                  <a:pt x="62" y="390"/>
                  <a:pt x="62" y="390"/>
                </a:cubicBezTo>
                <a:cubicBezTo>
                  <a:pt x="62" y="399"/>
                  <a:pt x="62" y="408"/>
                  <a:pt x="79" y="408"/>
                </a:cubicBezTo>
                <a:cubicBezTo>
                  <a:pt x="177" y="408"/>
                  <a:pt x="177" y="408"/>
                  <a:pt x="177" y="408"/>
                </a:cubicBezTo>
                <a:cubicBezTo>
                  <a:pt x="177" y="248"/>
                  <a:pt x="177" y="248"/>
                  <a:pt x="177" y="248"/>
                </a:cubicBezTo>
                <a:cubicBezTo>
                  <a:pt x="283" y="248"/>
                  <a:pt x="283" y="248"/>
                  <a:pt x="283" y="248"/>
                </a:cubicBezTo>
                <a:cubicBezTo>
                  <a:pt x="283" y="408"/>
                  <a:pt x="283" y="408"/>
                  <a:pt x="283" y="408"/>
                </a:cubicBezTo>
                <a:cubicBezTo>
                  <a:pt x="381" y="408"/>
                  <a:pt x="381" y="408"/>
                  <a:pt x="381" y="408"/>
                </a:cubicBezTo>
                <a:cubicBezTo>
                  <a:pt x="398" y="408"/>
                  <a:pt x="398" y="399"/>
                  <a:pt x="398" y="390"/>
                </a:cubicBezTo>
                <a:cubicBezTo>
                  <a:pt x="398" y="230"/>
                  <a:pt x="398" y="230"/>
                  <a:pt x="398" y="230"/>
                </a:cubicBezTo>
                <a:cubicBezTo>
                  <a:pt x="443" y="230"/>
                  <a:pt x="443" y="230"/>
                  <a:pt x="443" y="230"/>
                </a:cubicBezTo>
                <a:cubicBezTo>
                  <a:pt x="451" y="230"/>
                  <a:pt x="460" y="221"/>
                  <a:pt x="451" y="2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534670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5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121" name="Freeform 97"/>
          <p:cNvSpPr>
            <a:spLocks noChangeArrowheads="1"/>
          </p:cNvSpPr>
          <p:nvPr/>
        </p:nvSpPr>
        <p:spPr bwMode="auto">
          <a:xfrm>
            <a:off x="10435578" y="2085691"/>
            <a:ext cx="485041" cy="416361"/>
          </a:xfrm>
          <a:custGeom>
            <a:avLst/>
            <a:gdLst>
              <a:gd name="T0" fmla="*/ 230 w 497"/>
              <a:gd name="T1" fmla="*/ 231 h 426"/>
              <a:gd name="T2" fmla="*/ 230 w 497"/>
              <a:gd name="T3" fmla="*/ 231 h 426"/>
              <a:gd name="T4" fmla="*/ 274 w 497"/>
              <a:gd name="T5" fmla="*/ 231 h 426"/>
              <a:gd name="T6" fmla="*/ 274 w 497"/>
              <a:gd name="T7" fmla="*/ 275 h 426"/>
              <a:gd name="T8" fmla="*/ 496 w 497"/>
              <a:gd name="T9" fmla="*/ 275 h 426"/>
              <a:gd name="T10" fmla="*/ 487 w 497"/>
              <a:gd name="T11" fmla="*/ 133 h 426"/>
              <a:gd name="T12" fmla="*/ 443 w 497"/>
              <a:gd name="T13" fmla="*/ 80 h 426"/>
              <a:gd name="T14" fmla="*/ 363 w 497"/>
              <a:gd name="T15" fmla="*/ 80 h 426"/>
              <a:gd name="T16" fmla="*/ 337 w 497"/>
              <a:gd name="T17" fmla="*/ 27 h 426"/>
              <a:gd name="T18" fmla="*/ 300 w 497"/>
              <a:gd name="T19" fmla="*/ 0 h 426"/>
              <a:gd name="T20" fmla="*/ 194 w 497"/>
              <a:gd name="T21" fmla="*/ 0 h 426"/>
              <a:gd name="T22" fmla="*/ 168 w 497"/>
              <a:gd name="T23" fmla="*/ 27 h 426"/>
              <a:gd name="T24" fmla="*/ 133 w 497"/>
              <a:gd name="T25" fmla="*/ 80 h 426"/>
              <a:gd name="T26" fmla="*/ 53 w 497"/>
              <a:gd name="T27" fmla="*/ 80 h 426"/>
              <a:gd name="T28" fmla="*/ 9 w 497"/>
              <a:gd name="T29" fmla="*/ 133 h 426"/>
              <a:gd name="T30" fmla="*/ 0 w 497"/>
              <a:gd name="T31" fmla="*/ 275 h 426"/>
              <a:gd name="T32" fmla="*/ 230 w 497"/>
              <a:gd name="T33" fmla="*/ 275 h 426"/>
              <a:gd name="T34" fmla="*/ 230 w 497"/>
              <a:gd name="T35" fmla="*/ 231 h 426"/>
              <a:gd name="T36" fmla="*/ 186 w 497"/>
              <a:gd name="T37" fmla="*/ 53 h 426"/>
              <a:gd name="T38" fmla="*/ 186 w 497"/>
              <a:gd name="T39" fmla="*/ 53 h 426"/>
              <a:gd name="T40" fmla="*/ 212 w 497"/>
              <a:gd name="T41" fmla="*/ 36 h 426"/>
              <a:gd name="T42" fmla="*/ 284 w 497"/>
              <a:gd name="T43" fmla="*/ 36 h 426"/>
              <a:gd name="T44" fmla="*/ 309 w 497"/>
              <a:gd name="T45" fmla="*/ 53 h 426"/>
              <a:gd name="T46" fmla="*/ 319 w 497"/>
              <a:gd name="T47" fmla="*/ 80 h 426"/>
              <a:gd name="T48" fmla="*/ 177 w 497"/>
              <a:gd name="T49" fmla="*/ 80 h 426"/>
              <a:gd name="T50" fmla="*/ 186 w 497"/>
              <a:gd name="T51" fmla="*/ 53 h 426"/>
              <a:gd name="T52" fmla="*/ 274 w 497"/>
              <a:gd name="T53" fmla="*/ 355 h 426"/>
              <a:gd name="T54" fmla="*/ 274 w 497"/>
              <a:gd name="T55" fmla="*/ 355 h 426"/>
              <a:gd name="T56" fmla="*/ 230 w 497"/>
              <a:gd name="T57" fmla="*/ 355 h 426"/>
              <a:gd name="T58" fmla="*/ 230 w 497"/>
              <a:gd name="T59" fmla="*/ 302 h 426"/>
              <a:gd name="T60" fmla="*/ 9 w 497"/>
              <a:gd name="T61" fmla="*/ 302 h 426"/>
              <a:gd name="T62" fmla="*/ 17 w 497"/>
              <a:gd name="T63" fmla="*/ 381 h 426"/>
              <a:gd name="T64" fmla="*/ 62 w 497"/>
              <a:gd name="T65" fmla="*/ 425 h 426"/>
              <a:gd name="T66" fmla="*/ 434 w 497"/>
              <a:gd name="T67" fmla="*/ 425 h 426"/>
              <a:gd name="T68" fmla="*/ 478 w 497"/>
              <a:gd name="T69" fmla="*/ 381 h 426"/>
              <a:gd name="T70" fmla="*/ 487 w 497"/>
              <a:gd name="T71" fmla="*/ 302 h 426"/>
              <a:gd name="T72" fmla="*/ 274 w 497"/>
              <a:gd name="T73" fmla="*/ 302 h 426"/>
              <a:gd name="T74" fmla="*/ 274 w 497"/>
              <a:gd name="T75" fmla="*/ 35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97" h="426">
                <a:moveTo>
                  <a:pt x="230" y="231"/>
                </a:moveTo>
                <a:lnTo>
                  <a:pt x="230" y="231"/>
                </a:lnTo>
                <a:cubicBezTo>
                  <a:pt x="274" y="231"/>
                  <a:pt x="274" y="231"/>
                  <a:pt x="274" y="231"/>
                </a:cubicBezTo>
                <a:cubicBezTo>
                  <a:pt x="274" y="275"/>
                  <a:pt x="274" y="275"/>
                  <a:pt x="274" y="275"/>
                </a:cubicBezTo>
                <a:cubicBezTo>
                  <a:pt x="496" y="275"/>
                  <a:pt x="496" y="275"/>
                  <a:pt x="496" y="275"/>
                </a:cubicBezTo>
                <a:cubicBezTo>
                  <a:pt x="496" y="275"/>
                  <a:pt x="496" y="168"/>
                  <a:pt x="487" y="133"/>
                </a:cubicBezTo>
                <a:cubicBezTo>
                  <a:pt x="487" y="97"/>
                  <a:pt x="478" y="80"/>
                  <a:pt x="443" y="80"/>
                </a:cubicBezTo>
                <a:cubicBezTo>
                  <a:pt x="363" y="80"/>
                  <a:pt x="363" y="80"/>
                  <a:pt x="363" y="80"/>
                </a:cubicBezTo>
                <a:cubicBezTo>
                  <a:pt x="345" y="53"/>
                  <a:pt x="337" y="27"/>
                  <a:pt x="337" y="27"/>
                </a:cubicBezTo>
                <a:cubicBezTo>
                  <a:pt x="328" y="9"/>
                  <a:pt x="319" y="0"/>
                  <a:pt x="300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177" y="0"/>
                  <a:pt x="168" y="9"/>
                  <a:pt x="168" y="27"/>
                </a:cubicBezTo>
                <a:cubicBezTo>
                  <a:pt x="159" y="27"/>
                  <a:pt x="150" y="53"/>
                  <a:pt x="133" y="80"/>
                </a:cubicBezTo>
                <a:cubicBezTo>
                  <a:pt x="53" y="80"/>
                  <a:pt x="53" y="80"/>
                  <a:pt x="53" y="80"/>
                </a:cubicBezTo>
                <a:cubicBezTo>
                  <a:pt x="17" y="80"/>
                  <a:pt x="9" y="97"/>
                  <a:pt x="9" y="133"/>
                </a:cubicBezTo>
                <a:cubicBezTo>
                  <a:pt x="0" y="168"/>
                  <a:pt x="0" y="275"/>
                  <a:pt x="0" y="275"/>
                </a:cubicBezTo>
                <a:cubicBezTo>
                  <a:pt x="230" y="275"/>
                  <a:pt x="230" y="275"/>
                  <a:pt x="230" y="275"/>
                </a:cubicBezTo>
                <a:lnTo>
                  <a:pt x="230" y="231"/>
                </a:lnTo>
                <a:close/>
                <a:moveTo>
                  <a:pt x="186" y="53"/>
                </a:moveTo>
                <a:lnTo>
                  <a:pt x="186" y="53"/>
                </a:lnTo>
                <a:cubicBezTo>
                  <a:pt x="194" y="44"/>
                  <a:pt x="194" y="36"/>
                  <a:pt x="212" y="36"/>
                </a:cubicBezTo>
                <a:cubicBezTo>
                  <a:pt x="284" y="36"/>
                  <a:pt x="284" y="36"/>
                  <a:pt x="284" y="36"/>
                </a:cubicBezTo>
                <a:cubicBezTo>
                  <a:pt x="300" y="36"/>
                  <a:pt x="300" y="44"/>
                  <a:pt x="309" y="53"/>
                </a:cubicBezTo>
                <a:cubicBezTo>
                  <a:pt x="309" y="53"/>
                  <a:pt x="319" y="71"/>
                  <a:pt x="319" y="80"/>
                </a:cubicBezTo>
                <a:cubicBezTo>
                  <a:pt x="177" y="80"/>
                  <a:pt x="177" y="80"/>
                  <a:pt x="177" y="80"/>
                </a:cubicBezTo>
                <a:cubicBezTo>
                  <a:pt x="186" y="71"/>
                  <a:pt x="186" y="53"/>
                  <a:pt x="186" y="53"/>
                </a:cubicBezTo>
                <a:close/>
                <a:moveTo>
                  <a:pt x="274" y="355"/>
                </a:moveTo>
                <a:lnTo>
                  <a:pt x="274" y="355"/>
                </a:lnTo>
                <a:cubicBezTo>
                  <a:pt x="230" y="355"/>
                  <a:pt x="230" y="355"/>
                  <a:pt x="230" y="355"/>
                </a:cubicBezTo>
                <a:cubicBezTo>
                  <a:pt x="230" y="302"/>
                  <a:pt x="230" y="302"/>
                  <a:pt x="230" y="302"/>
                </a:cubicBezTo>
                <a:cubicBezTo>
                  <a:pt x="9" y="302"/>
                  <a:pt x="9" y="302"/>
                  <a:pt x="9" y="302"/>
                </a:cubicBezTo>
                <a:cubicBezTo>
                  <a:pt x="9" y="302"/>
                  <a:pt x="17" y="346"/>
                  <a:pt x="17" y="381"/>
                </a:cubicBezTo>
                <a:cubicBezTo>
                  <a:pt x="17" y="399"/>
                  <a:pt x="26" y="425"/>
                  <a:pt x="62" y="425"/>
                </a:cubicBezTo>
                <a:cubicBezTo>
                  <a:pt x="434" y="425"/>
                  <a:pt x="434" y="425"/>
                  <a:pt x="434" y="425"/>
                </a:cubicBezTo>
                <a:cubicBezTo>
                  <a:pt x="469" y="425"/>
                  <a:pt x="478" y="399"/>
                  <a:pt x="478" y="381"/>
                </a:cubicBezTo>
                <a:cubicBezTo>
                  <a:pt x="478" y="346"/>
                  <a:pt x="487" y="302"/>
                  <a:pt x="487" y="302"/>
                </a:cubicBezTo>
                <a:cubicBezTo>
                  <a:pt x="274" y="302"/>
                  <a:pt x="274" y="302"/>
                  <a:pt x="274" y="302"/>
                </a:cubicBezTo>
                <a:lnTo>
                  <a:pt x="274" y="3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534670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5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4521209" y="1572925"/>
            <a:ext cx="3274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25967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452225" y="6434138"/>
            <a:ext cx="739775" cy="209550"/>
          </a:xfrm>
        </p:spPr>
        <p:txBody>
          <a:bodyPr/>
          <a:lstStyle/>
          <a:p>
            <a:fld id="{5A925DFC-5EE7-480B-B6A2-7BDCD1F52719}" type="slidenum">
              <a:rPr lang="en-US" smtClean="0">
                <a:cs typeface="+mn-ea"/>
                <a:sym typeface="+mn-lt"/>
              </a:rPr>
              <a:t>3</a:t>
            </a:fld>
            <a:endParaRPr lang="en-US">
              <a:cs typeface="+mn-ea"/>
              <a:sym typeface="+mn-lt"/>
            </a:endParaRPr>
          </a:p>
        </p:txBody>
      </p:sp>
      <p:grpSp>
        <p:nvGrpSpPr>
          <p:cNvPr id="75" name="Group 3"/>
          <p:cNvGrpSpPr/>
          <p:nvPr/>
        </p:nvGrpSpPr>
        <p:grpSpPr>
          <a:xfrm>
            <a:off x="5810228" y="1703048"/>
            <a:ext cx="2710979" cy="2111058"/>
            <a:chOff x="4814101" y="1314952"/>
            <a:chExt cx="3614505" cy="2814638"/>
          </a:xfrm>
          <a:solidFill>
            <a:schemeClr val="accent4"/>
          </a:solidFill>
        </p:grpSpPr>
        <p:sp>
          <p:nvSpPr>
            <p:cNvPr id="76" name="Freeform 182"/>
            <p:cNvSpPr/>
            <p:nvPr/>
          </p:nvSpPr>
          <p:spPr bwMode="auto">
            <a:xfrm>
              <a:off x="7011500" y="1314952"/>
              <a:ext cx="246623" cy="199648"/>
            </a:xfrm>
            <a:custGeom>
              <a:avLst/>
              <a:gdLst>
                <a:gd name="T0" fmla="*/ 77 w 77"/>
                <a:gd name="T1" fmla="*/ 7 h 62"/>
                <a:gd name="T2" fmla="*/ 68 w 77"/>
                <a:gd name="T3" fmla="*/ 10 h 62"/>
                <a:gd name="T4" fmla="*/ 75 w 77"/>
                <a:gd name="T5" fmla="*/ 1 h 62"/>
                <a:gd name="T6" fmla="*/ 65 w 77"/>
                <a:gd name="T7" fmla="*/ 5 h 62"/>
                <a:gd name="T8" fmla="*/ 53 w 77"/>
                <a:gd name="T9" fmla="*/ 0 h 62"/>
                <a:gd name="T10" fmla="*/ 38 w 77"/>
                <a:gd name="T11" fmla="*/ 15 h 62"/>
                <a:gd name="T12" fmla="*/ 38 w 77"/>
                <a:gd name="T13" fmla="*/ 19 h 62"/>
                <a:gd name="T14" fmla="*/ 6 w 77"/>
                <a:gd name="T15" fmla="*/ 3 h 62"/>
                <a:gd name="T16" fmla="*/ 3 w 77"/>
                <a:gd name="T17" fmla="*/ 10 h 62"/>
                <a:gd name="T18" fmla="*/ 10 w 77"/>
                <a:gd name="T19" fmla="*/ 24 h 62"/>
                <a:gd name="T20" fmla="*/ 3 w 77"/>
                <a:gd name="T21" fmla="*/ 22 h 62"/>
                <a:gd name="T22" fmla="*/ 3 w 77"/>
                <a:gd name="T23" fmla="*/ 22 h 62"/>
                <a:gd name="T24" fmla="*/ 16 w 77"/>
                <a:gd name="T25" fmla="*/ 37 h 62"/>
                <a:gd name="T26" fmla="*/ 12 w 77"/>
                <a:gd name="T27" fmla="*/ 38 h 62"/>
                <a:gd name="T28" fmla="*/ 9 w 77"/>
                <a:gd name="T29" fmla="*/ 38 h 62"/>
                <a:gd name="T30" fmla="*/ 24 w 77"/>
                <a:gd name="T31" fmla="*/ 48 h 62"/>
                <a:gd name="T32" fmla="*/ 4 w 77"/>
                <a:gd name="T33" fmla="*/ 55 h 62"/>
                <a:gd name="T34" fmla="*/ 0 w 77"/>
                <a:gd name="T35" fmla="*/ 55 h 62"/>
                <a:gd name="T36" fmla="*/ 24 w 77"/>
                <a:gd name="T37" fmla="*/ 62 h 62"/>
                <a:gd name="T38" fmla="*/ 69 w 77"/>
                <a:gd name="T39" fmla="*/ 17 h 62"/>
                <a:gd name="T40" fmla="*/ 69 w 77"/>
                <a:gd name="T41" fmla="*/ 15 h 62"/>
                <a:gd name="T42" fmla="*/ 77 w 77"/>
                <a:gd name="T43" fmla="*/ 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7" h="62">
                  <a:moveTo>
                    <a:pt x="77" y="7"/>
                  </a:moveTo>
                  <a:cubicBezTo>
                    <a:pt x="74" y="8"/>
                    <a:pt x="71" y="9"/>
                    <a:pt x="68" y="10"/>
                  </a:cubicBezTo>
                  <a:cubicBezTo>
                    <a:pt x="71" y="8"/>
                    <a:pt x="74" y="4"/>
                    <a:pt x="75" y="1"/>
                  </a:cubicBezTo>
                  <a:cubicBezTo>
                    <a:pt x="72" y="3"/>
                    <a:pt x="68" y="4"/>
                    <a:pt x="65" y="5"/>
                  </a:cubicBezTo>
                  <a:cubicBezTo>
                    <a:pt x="62" y="2"/>
                    <a:pt x="58" y="0"/>
                    <a:pt x="53" y="0"/>
                  </a:cubicBezTo>
                  <a:cubicBezTo>
                    <a:pt x="45" y="0"/>
                    <a:pt x="38" y="7"/>
                    <a:pt x="38" y="15"/>
                  </a:cubicBezTo>
                  <a:cubicBezTo>
                    <a:pt x="38" y="17"/>
                    <a:pt x="38" y="18"/>
                    <a:pt x="38" y="19"/>
                  </a:cubicBezTo>
                  <a:cubicBezTo>
                    <a:pt x="25" y="18"/>
                    <a:pt x="13" y="12"/>
                    <a:pt x="6" y="3"/>
                  </a:cubicBezTo>
                  <a:cubicBezTo>
                    <a:pt x="4" y="5"/>
                    <a:pt x="3" y="8"/>
                    <a:pt x="3" y="10"/>
                  </a:cubicBezTo>
                  <a:cubicBezTo>
                    <a:pt x="3" y="16"/>
                    <a:pt x="6" y="21"/>
                    <a:pt x="10" y="24"/>
                  </a:cubicBezTo>
                  <a:cubicBezTo>
                    <a:pt x="8" y="24"/>
                    <a:pt x="5" y="23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9"/>
                    <a:pt x="9" y="36"/>
                    <a:pt x="16" y="37"/>
                  </a:cubicBezTo>
                  <a:cubicBezTo>
                    <a:pt x="15" y="38"/>
                    <a:pt x="13" y="38"/>
                    <a:pt x="12" y="38"/>
                  </a:cubicBezTo>
                  <a:cubicBezTo>
                    <a:pt x="11" y="38"/>
                    <a:pt x="10" y="38"/>
                    <a:pt x="9" y="38"/>
                  </a:cubicBezTo>
                  <a:cubicBezTo>
                    <a:pt x="11" y="44"/>
                    <a:pt x="17" y="48"/>
                    <a:pt x="24" y="48"/>
                  </a:cubicBezTo>
                  <a:cubicBezTo>
                    <a:pt x="18" y="53"/>
                    <a:pt x="11" y="55"/>
                    <a:pt x="4" y="55"/>
                  </a:cubicBezTo>
                  <a:cubicBezTo>
                    <a:pt x="3" y="55"/>
                    <a:pt x="1" y="55"/>
                    <a:pt x="0" y="55"/>
                  </a:cubicBezTo>
                  <a:cubicBezTo>
                    <a:pt x="7" y="59"/>
                    <a:pt x="15" y="62"/>
                    <a:pt x="24" y="62"/>
                  </a:cubicBezTo>
                  <a:cubicBezTo>
                    <a:pt x="53" y="62"/>
                    <a:pt x="69" y="38"/>
                    <a:pt x="69" y="17"/>
                  </a:cubicBezTo>
                  <a:cubicBezTo>
                    <a:pt x="69" y="17"/>
                    <a:pt x="69" y="16"/>
                    <a:pt x="69" y="15"/>
                  </a:cubicBezTo>
                  <a:cubicBezTo>
                    <a:pt x="72" y="13"/>
                    <a:pt x="75" y="10"/>
                    <a:pt x="77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77" name="Freeform 184"/>
            <p:cNvSpPr>
              <a:spLocks noEditPoints="1"/>
            </p:cNvSpPr>
            <p:nvPr/>
          </p:nvSpPr>
          <p:spPr bwMode="auto">
            <a:xfrm>
              <a:off x="7246379" y="2080266"/>
              <a:ext cx="246623" cy="246623"/>
            </a:xfrm>
            <a:custGeom>
              <a:avLst/>
              <a:gdLst>
                <a:gd name="T0" fmla="*/ 38 w 77"/>
                <a:gd name="T1" fmla="*/ 0 h 77"/>
                <a:gd name="T2" fmla="*/ 0 w 77"/>
                <a:gd name="T3" fmla="*/ 39 h 77"/>
                <a:gd name="T4" fmla="*/ 38 w 77"/>
                <a:gd name="T5" fmla="*/ 77 h 77"/>
                <a:gd name="T6" fmla="*/ 77 w 77"/>
                <a:gd name="T7" fmla="*/ 39 h 77"/>
                <a:gd name="T8" fmla="*/ 38 w 77"/>
                <a:gd name="T9" fmla="*/ 0 h 77"/>
                <a:gd name="T10" fmla="*/ 24 w 77"/>
                <a:gd name="T11" fmla="*/ 39 h 77"/>
                <a:gd name="T12" fmla="*/ 38 w 77"/>
                <a:gd name="T13" fmla="*/ 24 h 77"/>
                <a:gd name="T14" fmla="*/ 53 w 77"/>
                <a:gd name="T15" fmla="*/ 39 h 77"/>
                <a:gd name="T16" fmla="*/ 38 w 77"/>
                <a:gd name="T17" fmla="*/ 53 h 77"/>
                <a:gd name="T18" fmla="*/ 24 w 77"/>
                <a:gd name="T19" fmla="*/ 39 h 77"/>
                <a:gd name="T20" fmla="*/ 70 w 77"/>
                <a:gd name="T21" fmla="*/ 52 h 77"/>
                <a:gd name="T22" fmla="*/ 70 w 77"/>
                <a:gd name="T23" fmla="*/ 52 h 77"/>
                <a:gd name="T24" fmla="*/ 56 w 77"/>
                <a:gd name="T25" fmla="*/ 46 h 77"/>
                <a:gd name="T26" fmla="*/ 58 w 77"/>
                <a:gd name="T27" fmla="*/ 39 h 77"/>
                <a:gd name="T28" fmla="*/ 56 w 77"/>
                <a:gd name="T29" fmla="*/ 31 h 77"/>
                <a:gd name="T30" fmla="*/ 66 w 77"/>
                <a:gd name="T31" fmla="*/ 27 h 77"/>
                <a:gd name="T32" fmla="*/ 70 w 77"/>
                <a:gd name="T33" fmla="*/ 26 h 77"/>
                <a:gd name="T34" fmla="*/ 72 w 77"/>
                <a:gd name="T35" fmla="*/ 39 h 77"/>
                <a:gd name="T36" fmla="*/ 70 w 77"/>
                <a:gd name="T37" fmla="*/ 52 h 77"/>
                <a:gd name="T38" fmla="*/ 51 w 77"/>
                <a:gd name="T39" fmla="*/ 7 h 77"/>
                <a:gd name="T40" fmla="*/ 51 w 77"/>
                <a:gd name="T41" fmla="*/ 7 h 77"/>
                <a:gd name="T42" fmla="*/ 51 w 77"/>
                <a:gd name="T43" fmla="*/ 7 h 77"/>
                <a:gd name="T44" fmla="*/ 46 w 77"/>
                <a:gd name="T45" fmla="*/ 21 h 77"/>
                <a:gd name="T46" fmla="*/ 38 w 77"/>
                <a:gd name="T47" fmla="*/ 19 h 77"/>
                <a:gd name="T48" fmla="*/ 31 w 77"/>
                <a:gd name="T49" fmla="*/ 21 h 77"/>
                <a:gd name="T50" fmla="*/ 28 w 77"/>
                <a:gd name="T51" fmla="*/ 14 h 77"/>
                <a:gd name="T52" fmla="*/ 25 w 77"/>
                <a:gd name="T53" fmla="*/ 7 h 77"/>
                <a:gd name="T54" fmla="*/ 38 w 77"/>
                <a:gd name="T55" fmla="*/ 5 h 77"/>
                <a:gd name="T56" fmla="*/ 51 w 77"/>
                <a:gd name="T57" fmla="*/ 7 h 77"/>
                <a:gd name="T58" fmla="*/ 7 w 77"/>
                <a:gd name="T59" fmla="*/ 26 h 77"/>
                <a:gd name="T60" fmla="*/ 14 w 77"/>
                <a:gd name="T61" fmla="*/ 29 h 77"/>
                <a:gd name="T62" fmla="*/ 20 w 77"/>
                <a:gd name="T63" fmla="*/ 31 h 77"/>
                <a:gd name="T64" fmla="*/ 19 w 77"/>
                <a:gd name="T65" fmla="*/ 39 h 77"/>
                <a:gd name="T66" fmla="*/ 20 w 77"/>
                <a:gd name="T67" fmla="*/ 46 h 77"/>
                <a:gd name="T68" fmla="*/ 7 w 77"/>
                <a:gd name="T69" fmla="*/ 52 h 77"/>
                <a:gd name="T70" fmla="*/ 4 w 77"/>
                <a:gd name="T71" fmla="*/ 39 h 77"/>
                <a:gd name="T72" fmla="*/ 7 w 77"/>
                <a:gd name="T73" fmla="*/ 26 h 77"/>
                <a:gd name="T74" fmla="*/ 25 w 77"/>
                <a:gd name="T75" fmla="*/ 70 h 77"/>
                <a:gd name="T76" fmla="*/ 27 w 77"/>
                <a:gd name="T77" fmla="*/ 66 h 77"/>
                <a:gd name="T78" fmla="*/ 31 w 77"/>
                <a:gd name="T79" fmla="*/ 57 h 77"/>
                <a:gd name="T80" fmla="*/ 38 w 77"/>
                <a:gd name="T81" fmla="*/ 58 h 77"/>
                <a:gd name="T82" fmla="*/ 46 w 77"/>
                <a:gd name="T83" fmla="*/ 57 h 77"/>
                <a:gd name="T84" fmla="*/ 51 w 77"/>
                <a:gd name="T85" fmla="*/ 70 h 77"/>
                <a:gd name="T86" fmla="*/ 51 w 77"/>
                <a:gd name="T87" fmla="*/ 70 h 77"/>
                <a:gd name="T88" fmla="*/ 51 w 77"/>
                <a:gd name="T89" fmla="*/ 70 h 77"/>
                <a:gd name="T90" fmla="*/ 38 w 77"/>
                <a:gd name="T91" fmla="*/ 73 h 77"/>
                <a:gd name="T92" fmla="*/ 25 w 77"/>
                <a:gd name="T93" fmla="*/ 7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7">
                  <a:moveTo>
                    <a:pt x="38" y="0"/>
                  </a:moveTo>
                  <a:cubicBezTo>
                    <a:pt x="17" y="0"/>
                    <a:pt x="0" y="17"/>
                    <a:pt x="0" y="39"/>
                  </a:cubicBezTo>
                  <a:cubicBezTo>
                    <a:pt x="0" y="60"/>
                    <a:pt x="17" y="77"/>
                    <a:pt x="38" y="77"/>
                  </a:cubicBezTo>
                  <a:cubicBezTo>
                    <a:pt x="60" y="77"/>
                    <a:pt x="77" y="60"/>
                    <a:pt x="77" y="39"/>
                  </a:cubicBezTo>
                  <a:cubicBezTo>
                    <a:pt x="77" y="17"/>
                    <a:pt x="60" y="0"/>
                    <a:pt x="38" y="0"/>
                  </a:cubicBezTo>
                  <a:close/>
                  <a:moveTo>
                    <a:pt x="24" y="39"/>
                  </a:moveTo>
                  <a:cubicBezTo>
                    <a:pt x="24" y="31"/>
                    <a:pt x="30" y="24"/>
                    <a:pt x="38" y="24"/>
                  </a:cubicBezTo>
                  <a:cubicBezTo>
                    <a:pt x="46" y="24"/>
                    <a:pt x="53" y="31"/>
                    <a:pt x="53" y="39"/>
                  </a:cubicBezTo>
                  <a:cubicBezTo>
                    <a:pt x="53" y="47"/>
                    <a:pt x="46" y="53"/>
                    <a:pt x="38" y="53"/>
                  </a:cubicBezTo>
                  <a:cubicBezTo>
                    <a:pt x="30" y="53"/>
                    <a:pt x="24" y="47"/>
                    <a:pt x="24" y="39"/>
                  </a:cubicBezTo>
                  <a:close/>
                  <a:moveTo>
                    <a:pt x="70" y="52"/>
                  </a:moveTo>
                  <a:cubicBezTo>
                    <a:pt x="70" y="52"/>
                    <a:pt x="70" y="52"/>
                    <a:pt x="70" y="52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7" y="44"/>
                    <a:pt x="58" y="41"/>
                    <a:pt x="58" y="39"/>
                  </a:cubicBezTo>
                  <a:cubicBezTo>
                    <a:pt x="58" y="36"/>
                    <a:pt x="57" y="34"/>
                    <a:pt x="56" y="31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1" y="30"/>
                    <a:pt x="72" y="34"/>
                    <a:pt x="72" y="39"/>
                  </a:cubicBezTo>
                  <a:cubicBezTo>
                    <a:pt x="72" y="43"/>
                    <a:pt x="71" y="48"/>
                    <a:pt x="70" y="52"/>
                  </a:cubicBezTo>
                  <a:close/>
                  <a:moveTo>
                    <a:pt x="51" y="7"/>
                  </a:move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3" y="20"/>
                    <a:pt x="41" y="19"/>
                    <a:pt x="38" y="19"/>
                  </a:cubicBezTo>
                  <a:cubicBezTo>
                    <a:pt x="36" y="19"/>
                    <a:pt x="33" y="20"/>
                    <a:pt x="31" y="21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9" y="6"/>
                    <a:pt x="34" y="5"/>
                    <a:pt x="38" y="5"/>
                  </a:cubicBezTo>
                  <a:cubicBezTo>
                    <a:pt x="43" y="5"/>
                    <a:pt x="47" y="6"/>
                    <a:pt x="51" y="7"/>
                  </a:cubicBezTo>
                  <a:close/>
                  <a:moveTo>
                    <a:pt x="7" y="26"/>
                  </a:moveTo>
                  <a:cubicBezTo>
                    <a:pt x="14" y="29"/>
                    <a:pt x="14" y="29"/>
                    <a:pt x="14" y="29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9" y="34"/>
                    <a:pt x="19" y="36"/>
                    <a:pt x="19" y="39"/>
                  </a:cubicBezTo>
                  <a:cubicBezTo>
                    <a:pt x="19" y="41"/>
                    <a:pt x="19" y="44"/>
                    <a:pt x="20" y="46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5" y="48"/>
                    <a:pt x="4" y="43"/>
                    <a:pt x="4" y="39"/>
                  </a:cubicBezTo>
                  <a:cubicBezTo>
                    <a:pt x="4" y="34"/>
                    <a:pt x="5" y="30"/>
                    <a:pt x="7" y="26"/>
                  </a:cubicBezTo>
                  <a:close/>
                  <a:moveTo>
                    <a:pt x="25" y="70"/>
                  </a:moveTo>
                  <a:cubicBezTo>
                    <a:pt x="27" y="66"/>
                    <a:pt x="27" y="66"/>
                    <a:pt x="27" y="66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3" y="58"/>
                    <a:pt x="36" y="58"/>
                    <a:pt x="38" y="58"/>
                  </a:cubicBezTo>
                  <a:cubicBezTo>
                    <a:pt x="41" y="58"/>
                    <a:pt x="43" y="58"/>
                    <a:pt x="46" y="57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47" y="72"/>
                    <a:pt x="43" y="73"/>
                    <a:pt x="38" y="73"/>
                  </a:cubicBezTo>
                  <a:cubicBezTo>
                    <a:pt x="34" y="73"/>
                    <a:pt x="29" y="72"/>
                    <a:pt x="25" y="7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78" name="Freeform 187"/>
            <p:cNvSpPr>
              <a:spLocks noEditPoints="1"/>
            </p:cNvSpPr>
            <p:nvPr/>
          </p:nvSpPr>
          <p:spPr bwMode="auto">
            <a:xfrm>
              <a:off x="6616120" y="2281872"/>
              <a:ext cx="211391" cy="172245"/>
            </a:xfrm>
            <a:custGeom>
              <a:avLst/>
              <a:gdLst>
                <a:gd name="T0" fmla="*/ 66 w 66"/>
                <a:gd name="T1" fmla="*/ 29 h 54"/>
                <a:gd name="T2" fmla="*/ 58 w 66"/>
                <a:gd name="T3" fmla="*/ 13 h 54"/>
                <a:gd name="T4" fmla="*/ 46 w 66"/>
                <a:gd name="T5" fmla="*/ 13 h 54"/>
                <a:gd name="T6" fmla="*/ 46 w 66"/>
                <a:gd name="T7" fmla="*/ 4 h 54"/>
                <a:gd name="T8" fmla="*/ 42 w 66"/>
                <a:gd name="T9" fmla="*/ 0 h 54"/>
                <a:gd name="T10" fmla="*/ 4 w 66"/>
                <a:gd name="T11" fmla="*/ 0 h 54"/>
                <a:gd name="T12" fmla="*/ 0 w 66"/>
                <a:gd name="T13" fmla="*/ 4 h 54"/>
                <a:gd name="T14" fmla="*/ 0 w 66"/>
                <a:gd name="T15" fmla="*/ 37 h 54"/>
                <a:gd name="T16" fmla="*/ 4 w 66"/>
                <a:gd name="T17" fmla="*/ 41 h 54"/>
                <a:gd name="T18" fmla="*/ 10 w 66"/>
                <a:gd name="T19" fmla="*/ 41 h 54"/>
                <a:gd name="T20" fmla="*/ 9 w 66"/>
                <a:gd name="T21" fmla="*/ 46 h 54"/>
                <a:gd name="T22" fmla="*/ 17 w 66"/>
                <a:gd name="T23" fmla="*/ 54 h 54"/>
                <a:gd name="T24" fmla="*/ 25 w 66"/>
                <a:gd name="T25" fmla="*/ 46 h 54"/>
                <a:gd name="T26" fmla="*/ 24 w 66"/>
                <a:gd name="T27" fmla="*/ 41 h 54"/>
                <a:gd name="T28" fmla="*/ 47 w 66"/>
                <a:gd name="T29" fmla="*/ 41 h 54"/>
                <a:gd name="T30" fmla="*/ 46 w 66"/>
                <a:gd name="T31" fmla="*/ 46 h 54"/>
                <a:gd name="T32" fmla="*/ 54 w 66"/>
                <a:gd name="T33" fmla="*/ 54 h 54"/>
                <a:gd name="T34" fmla="*/ 62 w 66"/>
                <a:gd name="T35" fmla="*/ 46 h 54"/>
                <a:gd name="T36" fmla="*/ 61 w 66"/>
                <a:gd name="T37" fmla="*/ 41 h 54"/>
                <a:gd name="T38" fmla="*/ 66 w 66"/>
                <a:gd name="T39" fmla="*/ 41 h 54"/>
                <a:gd name="T40" fmla="*/ 66 w 66"/>
                <a:gd name="T41" fmla="*/ 29 h 54"/>
                <a:gd name="T42" fmla="*/ 46 w 66"/>
                <a:gd name="T43" fmla="*/ 29 h 54"/>
                <a:gd name="T44" fmla="*/ 46 w 66"/>
                <a:gd name="T45" fmla="*/ 19 h 54"/>
                <a:gd name="T46" fmla="*/ 54 w 66"/>
                <a:gd name="T47" fmla="*/ 19 h 54"/>
                <a:gd name="T48" fmla="*/ 59 w 66"/>
                <a:gd name="T49" fmla="*/ 29 h 54"/>
                <a:gd name="T50" fmla="*/ 46 w 66"/>
                <a:gd name="T51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54">
                  <a:moveTo>
                    <a:pt x="66" y="29"/>
                  </a:moveTo>
                  <a:cubicBezTo>
                    <a:pt x="58" y="13"/>
                    <a:pt x="58" y="13"/>
                    <a:pt x="58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6" y="2"/>
                    <a:pt x="44" y="0"/>
                    <a:pt x="4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9" y="43"/>
                    <a:pt x="9" y="44"/>
                    <a:pt x="9" y="46"/>
                  </a:cubicBezTo>
                  <a:cubicBezTo>
                    <a:pt x="9" y="50"/>
                    <a:pt x="12" y="54"/>
                    <a:pt x="17" y="54"/>
                  </a:cubicBezTo>
                  <a:cubicBezTo>
                    <a:pt x="21" y="54"/>
                    <a:pt x="25" y="50"/>
                    <a:pt x="25" y="46"/>
                  </a:cubicBezTo>
                  <a:cubicBezTo>
                    <a:pt x="25" y="44"/>
                    <a:pt x="25" y="43"/>
                    <a:pt x="24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6" y="43"/>
                    <a:pt x="46" y="44"/>
                    <a:pt x="46" y="46"/>
                  </a:cubicBezTo>
                  <a:cubicBezTo>
                    <a:pt x="46" y="50"/>
                    <a:pt x="49" y="54"/>
                    <a:pt x="54" y="54"/>
                  </a:cubicBezTo>
                  <a:cubicBezTo>
                    <a:pt x="59" y="54"/>
                    <a:pt x="62" y="50"/>
                    <a:pt x="62" y="46"/>
                  </a:cubicBezTo>
                  <a:cubicBezTo>
                    <a:pt x="62" y="44"/>
                    <a:pt x="62" y="43"/>
                    <a:pt x="61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29"/>
                  </a:lnTo>
                  <a:close/>
                  <a:moveTo>
                    <a:pt x="46" y="2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9" y="29"/>
                    <a:pt x="59" y="29"/>
                    <a:pt x="59" y="29"/>
                  </a:cubicBezTo>
                  <a:lnTo>
                    <a:pt x="46" y="2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79" name="Freeform 197"/>
            <p:cNvSpPr>
              <a:spLocks noEditPoints="1"/>
            </p:cNvSpPr>
            <p:nvPr/>
          </p:nvSpPr>
          <p:spPr bwMode="auto">
            <a:xfrm>
              <a:off x="6242269" y="1630081"/>
              <a:ext cx="211391" cy="183989"/>
            </a:xfrm>
            <a:custGeom>
              <a:avLst/>
              <a:gdLst>
                <a:gd name="T0" fmla="*/ 66 w 66"/>
                <a:gd name="T1" fmla="*/ 19 h 58"/>
                <a:gd name="T2" fmla="*/ 47 w 66"/>
                <a:gd name="T3" fmla="*/ 0 h 58"/>
                <a:gd name="T4" fmla="*/ 33 w 66"/>
                <a:gd name="T5" fmla="*/ 6 h 58"/>
                <a:gd name="T6" fmla="*/ 19 w 66"/>
                <a:gd name="T7" fmla="*/ 0 h 58"/>
                <a:gd name="T8" fmla="*/ 0 w 66"/>
                <a:gd name="T9" fmla="*/ 19 h 58"/>
                <a:gd name="T10" fmla="*/ 6 w 66"/>
                <a:gd name="T11" fmla="*/ 33 h 58"/>
                <a:gd name="T12" fmla="*/ 6 w 66"/>
                <a:gd name="T13" fmla="*/ 33 h 58"/>
                <a:gd name="T14" fmla="*/ 26 w 66"/>
                <a:gd name="T15" fmla="*/ 54 h 58"/>
                <a:gd name="T16" fmla="*/ 33 w 66"/>
                <a:gd name="T17" fmla="*/ 58 h 58"/>
                <a:gd name="T18" fmla="*/ 39 w 66"/>
                <a:gd name="T19" fmla="*/ 54 h 58"/>
                <a:gd name="T20" fmla="*/ 59 w 66"/>
                <a:gd name="T21" fmla="*/ 33 h 58"/>
                <a:gd name="T22" fmla="*/ 59 w 66"/>
                <a:gd name="T23" fmla="*/ 33 h 58"/>
                <a:gd name="T24" fmla="*/ 66 w 66"/>
                <a:gd name="T25" fmla="*/ 19 h 58"/>
                <a:gd name="T26" fmla="*/ 54 w 66"/>
                <a:gd name="T27" fmla="*/ 27 h 58"/>
                <a:gd name="T28" fmla="*/ 33 w 66"/>
                <a:gd name="T29" fmla="*/ 48 h 58"/>
                <a:gd name="T30" fmla="*/ 33 w 66"/>
                <a:gd name="T31" fmla="*/ 48 h 58"/>
                <a:gd name="T32" fmla="*/ 32 w 66"/>
                <a:gd name="T33" fmla="*/ 48 h 58"/>
                <a:gd name="T34" fmla="*/ 11 w 66"/>
                <a:gd name="T35" fmla="*/ 27 h 58"/>
                <a:gd name="T36" fmla="*/ 8 w 66"/>
                <a:gd name="T37" fmla="*/ 19 h 58"/>
                <a:gd name="T38" fmla="*/ 19 w 66"/>
                <a:gd name="T39" fmla="*/ 8 h 58"/>
                <a:gd name="T40" fmla="*/ 27 w 66"/>
                <a:gd name="T41" fmla="*/ 12 h 58"/>
                <a:gd name="T42" fmla="*/ 33 w 66"/>
                <a:gd name="T43" fmla="*/ 19 h 58"/>
                <a:gd name="T44" fmla="*/ 39 w 66"/>
                <a:gd name="T45" fmla="*/ 12 h 58"/>
                <a:gd name="T46" fmla="*/ 47 w 66"/>
                <a:gd name="T47" fmla="*/ 8 h 58"/>
                <a:gd name="T48" fmla="*/ 57 w 66"/>
                <a:gd name="T49" fmla="*/ 19 h 58"/>
                <a:gd name="T50" fmla="*/ 54 w 66"/>
                <a:gd name="T51" fmla="*/ 2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58">
                  <a:moveTo>
                    <a:pt x="66" y="19"/>
                  </a:moveTo>
                  <a:cubicBezTo>
                    <a:pt x="66" y="9"/>
                    <a:pt x="57" y="0"/>
                    <a:pt x="47" y="0"/>
                  </a:cubicBezTo>
                  <a:cubicBezTo>
                    <a:pt x="41" y="0"/>
                    <a:pt x="36" y="3"/>
                    <a:pt x="33" y="6"/>
                  </a:cubicBezTo>
                  <a:cubicBezTo>
                    <a:pt x="29" y="3"/>
                    <a:pt x="24" y="0"/>
                    <a:pt x="19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25"/>
                    <a:pt x="2" y="30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8" y="56"/>
                    <a:pt x="31" y="58"/>
                    <a:pt x="33" y="58"/>
                  </a:cubicBezTo>
                  <a:cubicBezTo>
                    <a:pt x="35" y="58"/>
                    <a:pt x="37" y="56"/>
                    <a:pt x="39" y="54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63" y="30"/>
                    <a:pt x="66" y="25"/>
                    <a:pt x="66" y="19"/>
                  </a:cubicBezTo>
                  <a:close/>
                  <a:moveTo>
                    <a:pt x="54" y="27"/>
                  </a:moveTo>
                  <a:cubicBezTo>
                    <a:pt x="33" y="48"/>
                    <a:pt x="33" y="48"/>
                    <a:pt x="33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9" y="25"/>
                    <a:pt x="8" y="22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2" y="8"/>
                    <a:pt x="24" y="10"/>
                    <a:pt x="27" y="12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41" y="10"/>
                    <a:pt x="44" y="8"/>
                    <a:pt x="47" y="8"/>
                  </a:cubicBezTo>
                  <a:cubicBezTo>
                    <a:pt x="53" y="8"/>
                    <a:pt x="57" y="13"/>
                    <a:pt x="57" y="19"/>
                  </a:cubicBezTo>
                  <a:cubicBezTo>
                    <a:pt x="57" y="22"/>
                    <a:pt x="56" y="25"/>
                    <a:pt x="54" y="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80" name="Freeform 201"/>
            <p:cNvSpPr/>
            <p:nvPr/>
          </p:nvSpPr>
          <p:spPr bwMode="auto">
            <a:xfrm>
              <a:off x="5806087" y="1515560"/>
              <a:ext cx="197691" cy="191818"/>
            </a:xfrm>
            <a:custGeom>
              <a:avLst/>
              <a:gdLst>
                <a:gd name="T0" fmla="*/ 39 w 62"/>
                <a:gd name="T1" fmla="*/ 42 h 60"/>
                <a:gd name="T2" fmla="*/ 37 w 62"/>
                <a:gd name="T3" fmla="*/ 38 h 60"/>
                <a:gd name="T4" fmla="*/ 43 w 62"/>
                <a:gd name="T5" fmla="*/ 27 h 60"/>
                <a:gd name="T6" fmla="*/ 44 w 62"/>
                <a:gd name="T7" fmla="*/ 19 h 60"/>
                <a:gd name="T8" fmla="*/ 31 w 62"/>
                <a:gd name="T9" fmla="*/ 0 h 60"/>
                <a:gd name="T10" fmla="*/ 18 w 62"/>
                <a:gd name="T11" fmla="*/ 19 h 60"/>
                <a:gd name="T12" fmla="*/ 20 w 62"/>
                <a:gd name="T13" fmla="*/ 27 h 60"/>
                <a:gd name="T14" fmla="*/ 25 w 62"/>
                <a:gd name="T15" fmla="*/ 38 h 60"/>
                <a:gd name="T16" fmla="*/ 23 w 62"/>
                <a:gd name="T17" fmla="*/ 42 h 60"/>
                <a:gd name="T18" fmla="*/ 0 w 62"/>
                <a:gd name="T19" fmla="*/ 60 h 60"/>
                <a:gd name="T20" fmla="*/ 31 w 62"/>
                <a:gd name="T21" fmla="*/ 60 h 60"/>
                <a:gd name="T22" fmla="*/ 62 w 62"/>
                <a:gd name="T23" fmla="*/ 60 h 60"/>
                <a:gd name="T24" fmla="*/ 39 w 62"/>
                <a:gd name="T25" fmla="*/ 4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" h="60">
                  <a:moveTo>
                    <a:pt x="39" y="42"/>
                  </a:moveTo>
                  <a:cubicBezTo>
                    <a:pt x="37" y="42"/>
                    <a:pt x="37" y="38"/>
                    <a:pt x="37" y="38"/>
                  </a:cubicBezTo>
                  <a:cubicBezTo>
                    <a:pt x="37" y="38"/>
                    <a:pt x="42" y="33"/>
                    <a:pt x="43" y="27"/>
                  </a:cubicBezTo>
                  <a:cubicBezTo>
                    <a:pt x="45" y="27"/>
                    <a:pt x="47" y="21"/>
                    <a:pt x="44" y="19"/>
                  </a:cubicBezTo>
                  <a:cubicBezTo>
                    <a:pt x="44" y="16"/>
                    <a:pt x="48" y="0"/>
                    <a:pt x="31" y="0"/>
                  </a:cubicBezTo>
                  <a:cubicBezTo>
                    <a:pt x="15" y="0"/>
                    <a:pt x="18" y="16"/>
                    <a:pt x="18" y="19"/>
                  </a:cubicBezTo>
                  <a:cubicBezTo>
                    <a:pt x="15" y="21"/>
                    <a:pt x="17" y="27"/>
                    <a:pt x="20" y="27"/>
                  </a:cubicBezTo>
                  <a:cubicBezTo>
                    <a:pt x="21" y="33"/>
                    <a:pt x="25" y="38"/>
                    <a:pt x="25" y="38"/>
                  </a:cubicBezTo>
                  <a:cubicBezTo>
                    <a:pt x="25" y="38"/>
                    <a:pt x="25" y="42"/>
                    <a:pt x="23" y="42"/>
                  </a:cubicBezTo>
                  <a:cubicBezTo>
                    <a:pt x="19" y="43"/>
                    <a:pt x="0" y="51"/>
                    <a:pt x="0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2" y="51"/>
                    <a:pt x="44" y="43"/>
                    <a:pt x="39" y="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81" name="Freeform 224"/>
            <p:cNvSpPr>
              <a:spLocks noEditPoints="1"/>
            </p:cNvSpPr>
            <p:nvPr/>
          </p:nvSpPr>
          <p:spPr bwMode="auto">
            <a:xfrm>
              <a:off x="6771087" y="1745564"/>
              <a:ext cx="150715" cy="150714"/>
            </a:xfrm>
            <a:custGeom>
              <a:avLst/>
              <a:gdLst>
                <a:gd name="T0" fmla="*/ 3 w 47"/>
                <a:gd name="T1" fmla="*/ 0 h 47"/>
                <a:gd name="T2" fmla="*/ 21 w 47"/>
                <a:gd name="T3" fmla="*/ 0 h 47"/>
                <a:gd name="T4" fmla="*/ 21 w 47"/>
                <a:gd name="T5" fmla="*/ 3 h 47"/>
                <a:gd name="T6" fmla="*/ 3 w 47"/>
                <a:gd name="T7" fmla="*/ 3 h 47"/>
                <a:gd name="T8" fmla="*/ 3 w 47"/>
                <a:gd name="T9" fmla="*/ 0 h 47"/>
                <a:gd name="T10" fmla="*/ 26 w 47"/>
                <a:gd name="T11" fmla="*/ 0 h 47"/>
                <a:gd name="T12" fmla="*/ 44 w 47"/>
                <a:gd name="T13" fmla="*/ 0 h 47"/>
                <a:gd name="T14" fmla="*/ 44 w 47"/>
                <a:gd name="T15" fmla="*/ 3 h 47"/>
                <a:gd name="T16" fmla="*/ 26 w 47"/>
                <a:gd name="T17" fmla="*/ 3 h 47"/>
                <a:gd name="T18" fmla="*/ 26 w 47"/>
                <a:gd name="T19" fmla="*/ 0 h 47"/>
                <a:gd name="T20" fmla="*/ 43 w 47"/>
                <a:gd name="T21" fmla="*/ 15 h 47"/>
                <a:gd name="T22" fmla="*/ 41 w 47"/>
                <a:gd name="T23" fmla="*/ 15 h 47"/>
                <a:gd name="T24" fmla="*/ 41 w 47"/>
                <a:gd name="T25" fmla="*/ 3 h 47"/>
                <a:gd name="T26" fmla="*/ 29 w 47"/>
                <a:gd name="T27" fmla="*/ 3 h 47"/>
                <a:gd name="T28" fmla="*/ 29 w 47"/>
                <a:gd name="T29" fmla="*/ 15 h 47"/>
                <a:gd name="T30" fmla="*/ 18 w 47"/>
                <a:gd name="T31" fmla="*/ 15 h 47"/>
                <a:gd name="T32" fmla="*/ 18 w 47"/>
                <a:gd name="T33" fmla="*/ 3 h 47"/>
                <a:gd name="T34" fmla="*/ 6 w 47"/>
                <a:gd name="T35" fmla="*/ 3 h 47"/>
                <a:gd name="T36" fmla="*/ 6 w 47"/>
                <a:gd name="T37" fmla="*/ 15 h 47"/>
                <a:gd name="T38" fmla="*/ 4 w 47"/>
                <a:gd name="T39" fmla="*/ 15 h 47"/>
                <a:gd name="T40" fmla="*/ 0 w 47"/>
                <a:gd name="T41" fmla="*/ 18 h 47"/>
                <a:gd name="T42" fmla="*/ 0 w 47"/>
                <a:gd name="T43" fmla="*/ 44 h 47"/>
                <a:gd name="T44" fmla="*/ 4 w 47"/>
                <a:gd name="T45" fmla="*/ 47 h 47"/>
                <a:gd name="T46" fmla="*/ 17 w 47"/>
                <a:gd name="T47" fmla="*/ 47 h 47"/>
                <a:gd name="T48" fmla="*/ 21 w 47"/>
                <a:gd name="T49" fmla="*/ 44 h 47"/>
                <a:gd name="T50" fmla="*/ 21 w 47"/>
                <a:gd name="T51" fmla="*/ 27 h 47"/>
                <a:gd name="T52" fmla="*/ 26 w 47"/>
                <a:gd name="T53" fmla="*/ 27 h 47"/>
                <a:gd name="T54" fmla="*/ 26 w 47"/>
                <a:gd name="T55" fmla="*/ 44 h 47"/>
                <a:gd name="T56" fmla="*/ 30 w 47"/>
                <a:gd name="T57" fmla="*/ 47 h 47"/>
                <a:gd name="T58" fmla="*/ 43 w 47"/>
                <a:gd name="T59" fmla="*/ 47 h 47"/>
                <a:gd name="T60" fmla="*/ 47 w 47"/>
                <a:gd name="T61" fmla="*/ 44 h 47"/>
                <a:gd name="T62" fmla="*/ 47 w 47"/>
                <a:gd name="T63" fmla="*/ 18 h 47"/>
                <a:gd name="T64" fmla="*/ 43 w 47"/>
                <a:gd name="T65" fmla="*/ 15 h 47"/>
                <a:gd name="T66" fmla="*/ 16 w 47"/>
                <a:gd name="T67" fmla="*/ 44 h 47"/>
                <a:gd name="T68" fmla="*/ 5 w 47"/>
                <a:gd name="T69" fmla="*/ 44 h 47"/>
                <a:gd name="T70" fmla="*/ 3 w 47"/>
                <a:gd name="T71" fmla="*/ 42 h 47"/>
                <a:gd name="T72" fmla="*/ 5 w 47"/>
                <a:gd name="T73" fmla="*/ 41 h 47"/>
                <a:gd name="T74" fmla="*/ 16 w 47"/>
                <a:gd name="T75" fmla="*/ 41 h 47"/>
                <a:gd name="T76" fmla="*/ 18 w 47"/>
                <a:gd name="T77" fmla="*/ 42 h 47"/>
                <a:gd name="T78" fmla="*/ 16 w 47"/>
                <a:gd name="T79" fmla="*/ 44 h 47"/>
                <a:gd name="T80" fmla="*/ 25 w 47"/>
                <a:gd name="T81" fmla="*/ 24 h 47"/>
                <a:gd name="T82" fmla="*/ 22 w 47"/>
                <a:gd name="T83" fmla="*/ 24 h 47"/>
                <a:gd name="T84" fmla="*/ 21 w 47"/>
                <a:gd name="T85" fmla="*/ 22 h 47"/>
                <a:gd name="T86" fmla="*/ 22 w 47"/>
                <a:gd name="T87" fmla="*/ 21 h 47"/>
                <a:gd name="T88" fmla="*/ 25 w 47"/>
                <a:gd name="T89" fmla="*/ 21 h 47"/>
                <a:gd name="T90" fmla="*/ 26 w 47"/>
                <a:gd name="T91" fmla="*/ 22 h 47"/>
                <a:gd name="T92" fmla="*/ 25 w 47"/>
                <a:gd name="T93" fmla="*/ 24 h 47"/>
                <a:gd name="T94" fmla="*/ 42 w 47"/>
                <a:gd name="T95" fmla="*/ 44 h 47"/>
                <a:gd name="T96" fmla="*/ 31 w 47"/>
                <a:gd name="T97" fmla="*/ 44 h 47"/>
                <a:gd name="T98" fmla="*/ 29 w 47"/>
                <a:gd name="T99" fmla="*/ 42 h 47"/>
                <a:gd name="T100" fmla="*/ 31 w 47"/>
                <a:gd name="T101" fmla="*/ 41 h 47"/>
                <a:gd name="T102" fmla="*/ 42 w 47"/>
                <a:gd name="T103" fmla="*/ 41 h 47"/>
                <a:gd name="T104" fmla="*/ 44 w 47"/>
                <a:gd name="T105" fmla="*/ 42 h 47"/>
                <a:gd name="T106" fmla="*/ 42 w 47"/>
                <a:gd name="T107" fmla="*/ 4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7" h="47">
                  <a:moveTo>
                    <a:pt x="3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0"/>
                  </a:lnTo>
                  <a:close/>
                  <a:moveTo>
                    <a:pt x="26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26" y="3"/>
                    <a:pt x="26" y="3"/>
                    <a:pt x="26" y="3"/>
                  </a:cubicBezTo>
                  <a:lnTo>
                    <a:pt x="26" y="0"/>
                  </a:lnTo>
                  <a:close/>
                  <a:moveTo>
                    <a:pt x="43" y="15"/>
                  </a:moveTo>
                  <a:cubicBezTo>
                    <a:pt x="41" y="15"/>
                    <a:pt x="41" y="15"/>
                    <a:pt x="41" y="15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5"/>
                    <a:pt x="0" y="16"/>
                    <a:pt x="0" y="18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2" y="47"/>
                    <a:pt x="4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9" y="47"/>
                    <a:pt x="21" y="45"/>
                    <a:pt x="21" y="44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5"/>
                    <a:pt x="28" y="47"/>
                    <a:pt x="30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5" y="47"/>
                    <a:pt x="47" y="45"/>
                    <a:pt x="47" y="44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6"/>
                    <a:pt x="45" y="15"/>
                    <a:pt x="43" y="15"/>
                  </a:cubicBezTo>
                  <a:close/>
                  <a:moveTo>
                    <a:pt x="16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4" y="44"/>
                    <a:pt x="3" y="43"/>
                    <a:pt x="3" y="42"/>
                  </a:cubicBezTo>
                  <a:cubicBezTo>
                    <a:pt x="3" y="42"/>
                    <a:pt x="4" y="41"/>
                    <a:pt x="5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7" y="41"/>
                    <a:pt x="18" y="42"/>
                    <a:pt x="18" y="42"/>
                  </a:cubicBezTo>
                  <a:cubicBezTo>
                    <a:pt x="18" y="43"/>
                    <a:pt x="17" y="44"/>
                    <a:pt x="16" y="44"/>
                  </a:cubicBezTo>
                  <a:close/>
                  <a:moveTo>
                    <a:pt x="25" y="24"/>
                  </a:moveTo>
                  <a:cubicBezTo>
                    <a:pt x="22" y="24"/>
                    <a:pt x="22" y="24"/>
                    <a:pt x="22" y="24"/>
                  </a:cubicBezTo>
                  <a:cubicBezTo>
                    <a:pt x="21" y="24"/>
                    <a:pt x="21" y="23"/>
                    <a:pt x="21" y="22"/>
                  </a:cubicBezTo>
                  <a:cubicBezTo>
                    <a:pt x="21" y="21"/>
                    <a:pt x="21" y="21"/>
                    <a:pt x="22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21"/>
                    <a:pt x="26" y="21"/>
                    <a:pt x="26" y="22"/>
                  </a:cubicBezTo>
                  <a:cubicBezTo>
                    <a:pt x="26" y="23"/>
                    <a:pt x="26" y="24"/>
                    <a:pt x="25" y="24"/>
                  </a:cubicBezTo>
                  <a:close/>
                  <a:moveTo>
                    <a:pt x="42" y="44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0" y="44"/>
                    <a:pt x="29" y="43"/>
                    <a:pt x="29" y="42"/>
                  </a:cubicBezTo>
                  <a:cubicBezTo>
                    <a:pt x="29" y="42"/>
                    <a:pt x="30" y="41"/>
                    <a:pt x="31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2"/>
                  </a:cubicBezTo>
                  <a:cubicBezTo>
                    <a:pt x="44" y="43"/>
                    <a:pt x="43" y="44"/>
                    <a:pt x="42" y="4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82" name="Freeform 165"/>
            <p:cNvSpPr>
              <a:spLocks noEditPoints="1"/>
            </p:cNvSpPr>
            <p:nvPr/>
          </p:nvSpPr>
          <p:spPr bwMode="auto">
            <a:xfrm>
              <a:off x="8191769" y="2620489"/>
              <a:ext cx="236837" cy="266197"/>
            </a:xfrm>
            <a:custGeom>
              <a:avLst/>
              <a:gdLst>
                <a:gd name="T0" fmla="*/ 58 w 74"/>
                <a:gd name="T1" fmla="*/ 25 h 83"/>
                <a:gd name="T2" fmla="*/ 62 w 74"/>
                <a:gd name="T3" fmla="*/ 22 h 83"/>
                <a:gd name="T4" fmla="*/ 68 w 74"/>
                <a:gd name="T5" fmla="*/ 12 h 83"/>
                <a:gd name="T6" fmla="*/ 65 w 74"/>
                <a:gd name="T7" fmla="*/ 3 h 83"/>
                <a:gd name="T8" fmla="*/ 58 w 74"/>
                <a:gd name="T9" fmla="*/ 0 h 83"/>
                <a:gd name="T10" fmla="*/ 46 w 74"/>
                <a:gd name="T11" fmla="*/ 5 h 83"/>
                <a:gd name="T12" fmla="*/ 36 w 74"/>
                <a:gd name="T13" fmla="*/ 24 h 83"/>
                <a:gd name="T14" fmla="*/ 27 w 74"/>
                <a:gd name="T15" fmla="*/ 6 h 83"/>
                <a:gd name="T16" fmla="*/ 18 w 74"/>
                <a:gd name="T17" fmla="*/ 2 h 83"/>
                <a:gd name="T18" fmla="*/ 11 w 74"/>
                <a:gd name="T19" fmla="*/ 5 h 83"/>
                <a:gd name="T20" fmla="*/ 12 w 74"/>
                <a:gd name="T21" fmla="*/ 21 h 83"/>
                <a:gd name="T22" fmla="*/ 18 w 74"/>
                <a:gd name="T23" fmla="*/ 25 h 83"/>
                <a:gd name="T24" fmla="*/ 0 w 74"/>
                <a:gd name="T25" fmla="*/ 25 h 83"/>
                <a:gd name="T26" fmla="*/ 0 w 74"/>
                <a:gd name="T27" fmla="*/ 46 h 83"/>
                <a:gd name="T28" fmla="*/ 5 w 74"/>
                <a:gd name="T29" fmla="*/ 46 h 83"/>
                <a:gd name="T30" fmla="*/ 5 w 74"/>
                <a:gd name="T31" fmla="*/ 83 h 83"/>
                <a:gd name="T32" fmla="*/ 68 w 74"/>
                <a:gd name="T33" fmla="*/ 83 h 83"/>
                <a:gd name="T34" fmla="*/ 68 w 74"/>
                <a:gd name="T35" fmla="*/ 46 h 83"/>
                <a:gd name="T36" fmla="*/ 74 w 74"/>
                <a:gd name="T37" fmla="*/ 46 h 83"/>
                <a:gd name="T38" fmla="*/ 74 w 74"/>
                <a:gd name="T39" fmla="*/ 25 h 83"/>
                <a:gd name="T40" fmla="*/ 58 w 74"/>
                <a:gd name="T41" fmla="*/ 25 h 83"/>
                <a:gd name="T42" fmla="*/ 50 w 74"/>
                <a:gd name="T43" fmla="*/ 9 h 83"/>
                <a:gd name="T44" fmla="*/ 58 w 74"/>
                <a:gd name="T45" fmla="*/ 6 h 83"/>
                <a:gd name="T46" fmla="*/ 61 w 74"/>
                <a:gd name="T47" fmla="*/ 7 h 83"/>
                <a:gd name="T48" fmla="*/ 58 w 74"/>
                <a:gd name="T49" fmla="*/ 17 h 83"/>
                <a:gd name="T50" fmla="*/ 46 w 74"/>
                <a:gd name="T51" fmla="*/ 25 h 83"/>
                <a:gd name="T52" fmla="*/ 41 w 74"/>
                <a:gd name="T53" fmla="*/ 25 h 83"/>
                <a:gd name="T54" fmla="*/ 50 w 74"/>
                <a:gd name="T55" fmla="*/ 9 h 83"/>
                <a:gd name="T56" fmla="*/ 14 w 74"/>
                <a:gd name="T57" fmla="*/ 12 h 83"/>
                <a:gd name="T58" fmla="*/ 15 w 74"/>
                <a:gd name="T59" fmla="*/ 9 h 83"/>
                <a:gd name="T60" fmla="*/ 18 w 74"/>
                <a:gd name="T61" fmla="*/ 8 h 83"/>
                <a:gd name="T62" fmla="*/ 18 w 74"/>
                <a:gd name="T63" fmla="*/ 8 h 83"/>
                <a:gd name="T64" fmla="*/ 23 w 74"/>
                <a:gd name="T65" fmla="*/ 10 h 83"/>
                <a:gd name="T66" fmla="*/ 29 w 74"/>
                <a:gd name="T67" fmla="*/ 23 h 83"/>
                <a:gd name="T68" fmla="*/ 29 w 74"/>
                <a:gd name="T69" fmla="*/ 23 h 83"/>
                <a:gd name="T70" fmla="*/ 29 w 74"/>
                <a:gd name="T71" fmla="*/ 23 h 83"/>
                <a:gd name="T72" fmla="*/ 16 w 74"/>
                <a:gd name="T73" fmla="*/ 17 h 83"/>
                <a:gd name="T74" fmla="*/ 14 w 74"/>
                <a:gd name="T75" fmla="*/ 12 h 83"/>
                <a:gd name="T76" fmla="*/ 32 w 74"/>
                <a:gd name="T77" fmla="*/ 78 h 83"/>
                <a:gd name="T78" fmla="*/ 11 w 74"/>
                <a:gd name="T79" fmla="*/ 78 h 83"/>
                <a:gd name="T80" fmla="*/ 11 w 74"/>
                <a:gd name="T81" fmla="*/ 44 h 83"/>
                <a:gd name="T82" fmla="*/ 32 w 74"/>
                <a:gd name="T83" fmla="*/ 44 h 83"/>
                <a:gd name="T84" fmla="*/ 32 w 74"/>
                <a:gd name="T85" fmla="*/ 78 h 83"/>
                <a:gd name="T86" fmla="*/ 32 w 74"/>
                <a:gd name="T87" fmla="*/ 41 h 83"/>
                <a:gd name="T88" fmla="*/ 5 w 74"/>
                <a:gd name="T89" fmla="*/ 41 h 83"/>
                <a:gd name="T90" fmla="*/ 5 w 74"/>
                <a:gd name="T91" fmla="*/ 30 h 83"/>
                <a:gd name="T92" fmla="*/ 32 w 74"/>
                <a:gd name="T93" fmla="*/ 30 h 83"/>
                <a:gd name="T94" fmla="*/ 32 w 74"/>
                <a:gd name="T95" fmla="*/ 41 h 83"/>
                <a:gd name="T96" fmla="*/ 63 w 74"/>
                <a:gd name="T97" fmla="*/ 78 h 83"/>
                <a:gd name="T98" fmla="*/ 42 w 74"/>
                <a:gd name="T99" fmla="*/ 78 h 83"/>
                <a:gd name="T100" fmla="*/ 42 w 74"/>
                <a:gd name="T101" fmla="*/ 44 h 83"/>
                <a:gd name="T102" fmla="*/ 63 w 74"/>
                <a:gd name="T103" fmla="*/ 44 h 83"/>
                <a:gd name="T104" fmla="*/ 63 w 74"/>
                <a:gd name="T105" fmla="*/ 78 h 83"/>
                <a:gd name="T106" fmla="*/ 68 w 74"/>
                <a:gd name="T107" fmla="*/ 41 h 83"/>
                <a:gd name="T108" fmla="*/ 42 w 74"/>
                <a:gd name="T109" fmla="*/ 41 h 83"/>
                <a:gd name="T110" fmla="*/ 42 w 74"/>
                <a:gd name="T111" fmla="*/ 30 h 83"/>
                <a:gd name="T112" fmla="*/ 68 w 74"/>
                <a:gd name="T113" fmla="*/ 30 h 83"/>
                <a:gd name="T114" fmla="*/ 68 w 74"/>
                <a:gd name="T115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" h="83">
                  <a:moveTo>
                    <a:pt x="58" y="25"/>
                  </a:moveTo>
                  <a:cubicBezTo>
                    <a:pt x="60" y="24"/>
                    <a:pt x="61" y="23"/>
                    <a:pt x="62" y="22"/>
                  </a:cubicBezTo>
                  <a:cubicBezTo>
                    <a:pt x="65" y="19"/>
                    <a:pt x="67" y="15"/>
                    <a:pt x="68" y="12"/>
                  </a:cubicBezTo>
                  <a:cubicBezTo>
                    <a:pt x="68" y="8"/>
                    <a:pt x="67" y="5"/>
                    <a:pt x="65" y="3"/>
                  </a:cubicBezTo>
                  <a:cubicBezTo>
                    <a:pt x="63" y="1"/>
                    <a:pt x="61" y="0"/>
                    <a:pt x="58" y="0"/>
                  </a:cubicBezTo>
                  <a:cubicBezTo>
                    <a:pt x="54" y="0"/>
                    <a:pt x="49" y="2"/>
                    <a:pt x="46" y="5"/>
                  </a:cubicBezTo>
                  <a:cubicBezTo>
                    <a:pt x="41" y="11"/>
                    <a:pt x="37" y="18"/>
                    <a:pt x="36" y="24"/>
                  </a:cubicBezTo>
                  <a:cubicBezTo>
                    <a:pt x="34" y="18"/>
                    <a:pt x="32" y="11"/>
                    <a:pt x="27" y="6"/>
                  </a:cubicBezTo>
                  <a:cubicBezTo>
                    <a:pt x="24" y="3"/>
                    <a:pt x="21" y="2"/>
                    <a:pt x="18" y="2"/>
                  </a:cubicBezTo>
                  <a:cubicBezTo>
                    <a:pt x="15" y="2"/>
                    <a:pt x="13" y="3"/>
                    <a:pt x="11" y="5"/>
                  </a:cubicBezTo>
                  <a:cubicBezTo>
                    <a:pt x="7" y="9"/>
                    <a:pt x="7" y="16"/>
                    <a:pt x="12" y="21"/>
                  </a:cubicBezTo>
                  <a:cubicBezTo>
                    <a:pt x="14" y="22"/>
                    <a:pt x="16" y="24"/>
                    <a:pt x="18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4" y="25"/>
                    <a:pt x="74" y="25"/>
                    <a:pt x="74" y="25"/>
                  </a:cubicBezTo>
                  <a:lnTo>
                    <a:pt x="58" y="25"/>
                  </a:lnTo>
                  <a:close/>
                  <a:moveTo>
                    <a:pt x="50" y="9"/>
                  </a:moveTo>
                  <a:cubicBezTo>
                    <a:pt x="52" y="7"/>
                    <a:pt x="55" y="6"/>
                    <a:pt x="58" y="6"/>
                  </a:cubicBezTo>
                  <a:cubicBezTo>
                    <a:pt x="59" y="6"/>
                    <a:pt x="60" y="6"/>
                    <a:pt x="61" y="7"/>
                  </a:cubicBezTo>
                  <a:cubicBezTo>
                    <a:pt x="63" y="9"/>
                    <a:pt x="62" y="14"/>
                    <a:pt x="58" y="17"/>
                  </a:cubicBezTo>
                  <a:cubicBezTo>
                    <a:pt x="55" y="21"/>
                    <a:pt x="50" y="23"/>
                    <a:pt x="46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3" y="20"/>
                    <a:pt x="46" y="14"/>
                    <a:pt x="50" y="9"/>
                  </a:cubicBezTo>
                  <a:close/>
                  <a:moveTo>
                    <a:pt x="14" y="12"/>
                  </a:moveTo>
                  <a:cubicBezTo>
                    <a:pt x="14" y="11"/>
                    <a:pt x="14" y="10"/>
                    <a:pt x="15" y="9"/>
                  </a:cubicBezTo>
                  <a:cubicBezTo>
                    <a:pt x="16" y="8"/>
                    <a:pt x="17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21" y="9"/>
                    <a:pt x="23" y="10"/>
                  </a:cubicBezTo>
                  <a:cubicBezTo>
                    <a:pt x="25" y="13"/>
                    <a:pt x="28" y="17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3" y="22"/>
                    <a:pt x="19" y="19"/>
                    <a:pt x="16" y="17"/>
                  </a:cubicBezTo>
                  <a:cubicBezTo>
                    <a:pt x="15" y="15"/>
                    <a:pt x="14" y="14"/>
                    <a:pt x="14" y="12"/>
                  </a:cubicBezTo>
                  <a:close/>
                  <a:moveTo>
                    <a:pt x="32" y="78"/>
                  </a:moveTo>
                  <a:cubicBezTo>
                    <a:pt x="11" y="78"/>
                    <a:pt x="11" y="78"/>
                    <a:pt x="11" y="78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32" y="44"/>
                    <a:pt x="32" y="44"/>
                    <a:pt x="32" y="44"/>
                  </a:cubicBezTo>
                  <a:lnTo>
                    <a:pt x="32" y="78"/>
                  </a:lnTo>
                  <a:close/>
                  <a:moveTo>
                    <a:pt x="32" y="41"/>
                  </a:moveTo>
                  <a:cubicBezTo>
                    <a:pt x="5" y="41"/>
                    <a:pt x="5" y="41"/>
                    <a:pt x="5" y="41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32" y="30"/>
                    <a:pt x="32" y="30"/>
                    <a:pt x="32" y="30"/>
                  </a:cubicBezTo>
                  <a:lnTo>
                    <a:pt x="32" y="41"/>
                  </a:lnTo>
                  <a:close/>
                  <a:moveTo>
                    <a:pt x="63" y="78"/>
                  </a:moveTo>
                  <a:cubicBezTo>
                    <a:pt x="42" y="78"/>
                    <a:pt x="42" y="78"/>
                    <a:pt x="42" y="78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63" y="44"/>
                    <a:pt x="63" y="44"/>
                    <a:pt x="63" y="44"/>
                  </a:cubicBezTo>
                  <a:lnTo>
                    <a:pt x="63" y="78"/>
                  </a:lnTo>
                  <a:close/>
                  <a:moveTo>
                    <a:pt x="68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68" y="30"/>
                    <a:pt x="68" y="30"/>
                    <a:pt x="68" y="30"/>
                  </a:cubicBezTo>
                  <a:lnTo>
                    <a:pt x="68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83" name="Freeform 170"/>
            <p:cNvSpPr>
              <a:spLocks noEditPoints="1"/>
            </p:cNvSpPr>
            <p:nvPr/>
          </p:nvSpPr>
          <p:spPr bwMode="auto">
            <a:xfrm>
              <a:off x="8084116" y="2039163"/>
              <a:ext cx="303387" cy="264239"/>
            </a:xfrm>
            <a:custGeom>
              <a:avLst/>
              <a:gdLst>
                <a:gd name="T0" fmla="*/ 95 w 95"/>
                <a:gd name="T1" fmla="*/ 34 h 83"/>
                <a:gd name="T2" fmla="*/ 83 w 95"/>
                <a:gd name="T3" fmla="*/ 0 h 83"/>
                <a:gd name="T4" fmla="*/ 83 w 95"/>
                <a:gd name="T5" fmla="*/ 0 h 83"/>
                <a:gd name="T6" fmla="*/ 75 w 95"/>
                <a:gd name="T7" fmla="*/ 0 h 83"/>
                <a:gd name="T8" fmla="*/ 31 w 95"/>
                <a:gd name="T9" fmla="*/ 19 h 83"/>
                <a:gd name="T10" fmla="*/ 30 w 95"/>
                <a:gd name="T11" fmla="*/ 34 h 83"/>
                <a:gd name="T12" fmla="*/ 31 w 95"/>
                <a:gd name="T13" fmla="*/ 49 h 83"/>
                <a:gd name="T14" fmla="*/ 75 w 95"/>
                <a:gd name="T15" fmla="*/ 68 h 83"/>
                <a:gd name="T16" fmla="*/ 83 w 95"/>
                <a:gd name="T17" fmla="*/ 68 h 83"/>
                <a:gd name="T18" fmla="*/ 83 w 95"/>
                <a:gd name="T19" fmla="*/ 68 h 83"/>
                <a:gd name="T20" fmla="*/ 95 w 95"/>
                <a:gd name="T21" fmla="*/ 34 h 83"/>
                <a:gd name="T22" fmla="*/ 80 w 95"/>
                <a:gd name="T23" fmla="*/ 63 h 83"/>
                <a:gd name="T24" fmla="*/ 78 w 95"/>
                <a:gd name="T25" fmla="*/ 61 h 83"/>
                <a:gd name="T26" fmla="*/ 75 w 95"/>
                <a:gd name="T27" fmla="*/ 55 h 83"/>
                <a:gd name="T28" fmla="*/ 71 w 95"/>
                <a:gd name="T29" fmla="*/ 34 h 83"/>
                <a:gd name="T30" fmla="*/ 75 w 95"/>
                <a:gd name="T31" fmla="*/ 13 h 83"/>
                <a:gd name="T32" fmla="*/ 78 w 95"/>
                <a:gd name="T33" fmla="*/ 7 h 83"/>
                <a:gd name="T34" fmla="*/ 80 w 95"/>
                <a:gd name="T35" fmla="*/ 5 h 83"/>
                <a:gd name="T36" fmla="*/ 83 w 95"/>
                <a:gd name="T37" fmla="*/ 7 h 83"/>
                <a:gd name="T38" fmla="*/ 86 w 95"/>
                <a:gd name="T39" fmla="*/ 13 h 83"/>
                <a:gd name="T40" fmla="*/ 89 w 95"/>
                <a:gd name="T41" fmla="*/ 34 h 83"/>
                <a:gd name="T42" fmla="*/ 86 w 95"/>
                <a:gd name="T43" fmla="*/ 55 h 83"/>
                <a:gd name="T44" fmla="*/ 83 w 95"/>
                <a:gd name="T45" fmla="*/ 61 h 83"/>
                <a:gd name="T46" fmla="*/ 80 w 95"/>
                <a:gd name="T47" fmla="*/ 63 h 83"/>
                <a:gd name="T48" fmla="*/ 24 w 95"/>
                <a:gd name="T49" fmla="*/ 34 h 83"/>
                <a:gd name="T50" fmla="*/ 25 w 95"/>
                <a:gd name="T51" fmla="*/ 20 h 83"/>
                <a:gd name="T52" fmla="*/ 12 w 95"/>
                <a:gd name="T53" fmla="*/ 21 h 83"/>
                <a:gd name="T54" fmla="*/ 5 w 95"/>
                <a:gd name="T55" fmla="*/ 21 h 83"/>
                <a:gd name="T56" fmla="*/ 0 w 95"/>
                <a:gd name="T57" fmla="*/ 30 h 83"/>
                <a:gd name="T58" fmla="*/ 0 w 95"/>
                <a:gd name="T59" fmla="*/ 38 h 83"/>
                <a:gd name="T60" fmla="*/ 5 w 95"/>
                <a:gd name="T61" fmla="*/ 47 h 83"/>
                <a:gd name="T62" fmla="*/ 12 w 95"/>
                <a:gd name="T63" fmla="*/ 47 h 83"/>
                <a:gd name="T64" fmla="*/ 25 w 95"/>
                <a:gd name="T65" fmla="*/ 48 h 83"/>
                <a:gd name="T66" fmla="*/ 24 w 95"/>
                <a:gd name="T67" fmla="*/ 34 h 83"/>
                <a:gd name="T68" fmla="*/ 34 w 95"/>
                <a:gd name="T69" fmla="*/ 54 h 83"/>
                <a:gd name="T70" fmla="*/ 23 w 95"/>
                <a:gd name="T71" fmla="*/ 51 h 83"/>
                <a:gd name="T72" fmla="*/ 30 w 95"/>
                <a:gd name="T73" fmla="*/ 81 h 83"/>
                <a:gd name="T74" fmla="*/ 34 w 95"/>
                <a:gd name="T75" fmla="*/ 83 h 83"/>
                <a:gd name="T76" fmla="*/ 44 w 95"/>
                <a:gd name="T77" fmla="*/ 78 h 83"/>
                <a:gd name="T78" fmla="*/ 46 w 95"/>
                <a:gd name="T79" fmla="*/ 75 h 83"/>
                <a:gd name="T80" fmla="*/ 34 w 95"/>
                <a:gd name="T81" fmla="*/ 54 h 83"/>
                <a:gd name="T82" fmla="*/ 80 w 95"/>
                <a:gd name="T83" fmla="*/ 45 h 83"/>
                <a:gd name="T84" fmla="*/ 79 w 95"/>
                <a:gd name="T85" fmla="*/ 45 h 83"/>
                <a:gd name="T86" fmla="*/ 78 w 95"/>
                <a:gd name="T87" fmla="*/ 42 h 83"/>
                <a:gd name="T88" fmla="*/ 77 w 95"/>
                <a:gd name="T89" fmla="*/ 34 h 83"/>
                <a:gd name="T90" fmla="*/ 78 w 95"/>
                <a:gd name="T91" fmla="*/ 26 h 83"/>
                <a:gd name="T92" fmla="*/ 79 w 95"/>
                <a:gd name="T93" fmla="*/ 24 h 83"/>
                <a:gd name="T94" fmla="*/ 80 w 95"/>
                <a:gd name="T95" fmla="*/ 23 h 83"/>
                <a:gd name="T96" fmla="*/ 81 w 95"/>
                <a:gd name="T97" fmla="*/ 24 h 83"/>
                <a:gd name="T98" fmla="*/ 82 w 95"/>
                <a:gd name="T99" fmla="*/ 26 h 83"/>
                <a:gd name="T100" fmla="*/ 84 w 95"/>
                <a:gd name="T101" fmla="*/ 34 h 83"/>
                <a:gd name="T102" fmla="*/ 82 w 95"/>
                <a:gd name="T103" fmla="*/ 42 h 83"/>
                <a:gd name="T104" fmla="*/ 81 w 95"/>
                <a:gd name="T105" fmla="*/ 45 h 83"/>
                <a:gd name="T106" fmla="*/ 80 w 95"/>
                <a:gd name="T107" fmla="*/ 4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" h="83">
                  <a:moveTo>
                    <a:pt x="95" y="34"/>
                  </a:moveTo>
                  <a:cubicBezTo>
                    <a:pt x="95" y="15"/>
                    <a:pt x="90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57" y="14"/>
                    <a:pt x="31" y="19"/>
                  </a:cubicBezTo>
                  <a:cubicBezTo>
                    <a:pt x="31" y="23"/>
                    <a:pt x="30" y="28"/>
                    <a:pt x="30" y="34"/>
                  </a:cubicBezTo>
                  <a:cubicBezTo>
                    <a:pt x="30" y="40"/>
                    <a:pt x="31" y="45"/>
                    <a:pt x="31" y="49"/>
                  </a:cubicBezTo>
                  <a:cubicBezTo>
                    <a:pt x="57" y="54"/>
                    <a:pt x="75" y="68"/>
                    <a:pt x="75" y="68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90" y="68"/>
                    <a:pt x="95" y="53"/>
                    <a:pt x="95" y="34"/>
                  </a:cubicBezTo>
                  <a:close/>
                  <a:moveTo>
                    <a:pt x="80" y="63"/>
                  </a:moveTo>
                  <a:cubicBezTo>
                    <a:pt x="79" y="63"/>
                    <a:pt x="78" y="62"/>
                    <a:pt x="78" y="61"/>
                  </a:cubicBezTo>
                  <a:cubicBezTo>
                    <a:pt x="77" y="60"/>
                    <a:pt x="76" y="58"/>
                    <a:pt x="75" y="55"/>
                  </a:cubicBezTo>
                  <a:cubicBezTo>
                    <a:pt x="73" y="50"/>
                    <a:pt x="71" y="42"/>
                    <a:pt x="71" y="34"/>
                  </a:cubicBezTo>
                  <a:cubicBezTo>
                    <a:pt x="71" y="26"/>
                    <a:pt x="73" y="18"/>
                    <a:pt x="75" y="13"/>
                  </a:cubicBezTo>
                  <a:cubicBezTo>
                    <a:pt x="76" y="10"/>
                    <a:pt x="77" y="8"/>
                    <a:pt x="78" y="7"/>
                  </a:cubicBezTo>
                  <a:cubicBezTo>
                    <a:pt x="78" y="6"/>
                    <a:pt x="79" y="5"/>
                    <a:pt x="80" y="5"/>
                  </a:cubicBezTo>
                  <a:cubicBezTo>
                    <a:pt x="81" y="5"/>
                    <a:pt x="82" y="6"/>
                    <a:pt x="83" y="7"/>
                  </a:cubicBezTo>
                  <a:cubicBezTo>
                    <a:pt x="84" y="8"/>
                    <a:pt x="85" y="10"/>
                    <a:pt x="86" y="13"/>
                  </a:cubicBezTo>
                  <a:cubicBezTo>
                    <a:pt x="88" y="18"/>
                    <a:pt x="89" y="26"/>
                    <a:pt x="89" y="34"/>
                  </a:cubicBezTo>
                  <a:cubicBezTo>
                    <a:pt x="89" y="42"/>
                    <a:pt x="88" y="50"/>
                    <a:pt x="86" y="55"/>
                  </a:cubicBezTo>
                  <a:cubicBezTo>
                    <a:pt x="85" y="58"/>
                    <a:pt x="84" y="60"/>
                    <a:pt x="83" y="61"/>
                  </a:cubicBezTo>
                  <a:cubicBezTo>
                    <a:pt x="82" y="62"/>
                    <a:pt x="81" y="63"/>
                    <a:pt x="80" y="63"/>
                  </a:cubicBezTo>
                  <a:close/>
                  <a:moveTo>
                    <a:pt x="24" y="34"/>
                  </a:moveTo>
                  <a:cubicBezTo>
                    <a:pt x="24" y="29"/>
                    <a:pt x="24" y="25"/>
                    <a:pt x="25" y="20"/>
                  </a:cubicBezTo>
                  <a:cubicBezTo>
                    <a:pt x="20" y="21"/>
                    <a:pt x="16" y="21"/>
                    <a:pt x="12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12" y="47"/>
                  </a:cubicBezTo>
                  <a:cubicBezTo>
                    <a:pt x="16" y="47"/>
                    <a:pt x="20" y="47"/>
                    <a:pt x="25" y="48"/>
                  </a:cubicBezTo>
                  <a:cubicBezTo>
                    <a:pt x="24" y="43"/>
                    <a:pt x="24" y="39"/>
                    <a:pt x="24" y="34"/>
                  </a:cubicBezTo>
                  <a:close/>
                  <a:moveTo>
                    <a:pt x="34" y="54"/>
                  </a:moveTo>
                  <a:cubicBezTo>
                    <a:pt x="23" y="51"/>
                    <a:pt x="23" y="51"/>
                    <a:pt x="23" y="5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1" y="83"/>
                    <a:pt x="32" y="83"/>
                    <a:pt x="34" y="83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46" y="78"/>
                    <a:pt x="47" y="76"/>
                    <a:pt x="46" y="75"/>
                  </a:cubicBezTo>
                  <a:lnTo>
                    <a:pt x="34" y="54"/>
                  </a:lnTo>
                  <a:close/>
                  <a:moveTo>
                    <a:pt x="80" y="45"/>
                  </a:moveTo>
                  <a:cubicBezTo>
                    <a:pt x="80" y="45"/>
                    <a:pt x="80" y="45"/>
                    <a:pt x="79" y="45"/>
                  </a:cubicBezTo>
                  <a:cubicBezTo>
                    <a:pt x="79" y="44"/>
                    <a:pt x="79" y="43"/>
                    <a:pt x="78" y="42"/>
                  </a:cubicBezTo>
                  <a:cubicBezTo>
                    <a:pt x="77" y="40"/>
                    <a:pt x="77" y="37"/>
                    <a:pt x="77" y="34"/>
                  </a:cubicBezTo>
                  <a:cubicBezTo>
                    <a:pt x="77" y="31"/>
                    <a:pt x="77" y="28"/>
                    <a:pt x="78" y="26"/>
                  </a:cubicBezTo>
                  <a:cubicBezTo>
                    <a:pt x="79" y="25"/>
                    <a:pt x="79" y="24"/>
                    <a:pt x="79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1" y="23"/>
                    <a:pt x="81" y="23"/>
                    <a:pt x="81" y="24"/>
                  </a:cubicBezTo>
                  <a:cubicBezTo>
                    <a:pt x="82" y="24"/>
                    <a:pt x="82" y="25"/>
                    <a:pt x="82" y="26"/>
                  </a:cubicBezTo>
                  <a:cubicBezTo>
                    <a:pt x="83" y="28"/>
                    <a:pt x="84" y="31"/>
                    <a:pt x="84" y="34"/>
                  </a:cubicBezTo>
                  <a:cubicBezTo>
                    <a:pt x="84" y="37"/>
                    <a:pt x="83" y="40"/>
                    <a:pt x="82" y="42"/>
                  </a:cubicBezTo>
                  <a:cubicBezTo>
                    <a:pt x="82" y="43"/>
                    <a:pt x="82" y="44"/>
                    <a:pt x="81" y="45"/>
                  </a:cubicBezTo>
                  <a:cubicBezTo>
                    <a:pt x="81" y="45"/>
                    <a:pt x="81" y="45"/>
                    <a:pt x="8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84" name="Freeform 173"/>
            <p:cNvSpPr/>
            <p:nvPr/>
          </p:nvSpPr>
          <p:spPr bwMode="auto">
            <a:xfrm>
              <a:off x="7751370" y="2444330"/>
              <a:ext cx="236837" cy="236836"/>
            </a:xfrm>
            <a:custGeom>
              <a:avLst/>
              <a:gdLst>
                <a:gd name="T0" fmla="*/ 60 w 121"/>
                <a:gd name="T1" fmla="*/ 121 h 121"/>
                <a:gd name="T2" fmla="*/ 121 w 121"/>
                <a:gd name="T3" fmla="*/ 61 h 121"/>
                <a:gd name="T4" fmla="*/ 83 w 121"/>
                <a:gd name="T5" fmla="*/ 61 h 121"/>
                <a:gd name="T6" fmla="*/ 83 w 121"/>
                <a:gd name="T7" fmla="*/ 0 h 121"/>
                <a:gd name="T8" fmla="*/ 37 w 121"/>
                <a:gd name="T9" fmla="*/ 0 h 121"/>
                <a:gd name="T10" fmla="*/ 37 w 121"/>
                <a:gd name="T11" fmla="*/ 61 h 121"/>
                <a:gd name="T12" fmla="*/ 0 w 121"/>
                <a:gd name="T13" fmla="*/ 61 h 121"/>
                <a:gd name="T14" fmla="*/ 60 w 121"/>
                <a:gd name="T1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21">
                  <a:moveTo>
                    <a:pt x="60" y="121"/>
                  </a:moveTo>
                  <a:lnTo>
                    <a:pt x="121" y="61"/>
                  </a:lnTo>
                  <a:lnTo>
                    <a:pt x="83" y="61"/>
                  </a:lnTo>
                  <a:lnTo>
                    <a:pt x="83" y="0"/>
                  </a:lnTo>
                  <a:lnTo>
                    <a:pt x="37" y="0"/>
                  </a:lnTo>
                  <a:lnTo>
                    <a:pt x="37" y="61"/>
                  </a:lnTo>
                  <a:lnTo>
                    <a:pt x="0" y="61"/>
                  </a:lnTo>
                  <a:lnTo>
                    <a:pt x="60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85" name="Freeform 176"/>
            <p:cNvSpPr>
              <a:spLocks noEditPoints="1"/>
            </p:cNvSpPr>
            <p:nvPr/>
          </p:nvSpPr>
          <p:spPr bwMode="auto">
            <a:xfrm>
              <a:off x="7222892" y="3976918"/>
              <a:ext cx="205520" cy="152672"/>
            </a:xfrm>
            <a:custGeom>
              <a:avLst/>
              <a:gdLst>
                <a:gd name="T0" fmla="*/ 56 w 64"/>
                <a:gd name="T1" fmla="*/ 8 h 48"/>
                <a:gd name="T2" fmla="*/ 56 w 64"/>
                <a:gd name="T3" fmla="*/ 0 h 48"/>
                <a:gd name="T4" fmla="*/ 0 w 64"/>
                <a:gd name="T5" fmla="*/ 0 h 48"/>
                <a:gd name="T6" fmla="*/ 0 w 64"/>
                <a:gd name="T7" fmla="*/ 44 h 48"/>
                <a:gd name="T8" fmla="*/ 4 w 64"/>
                <a:gd name="T9" fmla="*/ 48 h 48"/>
                <a:gd name="T10" fmla="*/ 58 w 64"/>
                <a:gd name="T11" fmla="*/ 48 h 48"/>
                <a:gd name="T12" fmla="*/ 64 w 64"/>
                <a:gd name="T13" fmla="*/ 42 h 48"/>
                <a:gd name="T14" fmla="*/ 64 w 64"/>
                <a:gd name="T15" fmla="*/ 8 h 48"/>
                <a:gd name="T16" fmla="*/ 56 w 64"/>
                <a:gd name="T17" fmla="*/ 8 h 48"/>
                <a:gd name="T18" fmla="*/ 52 w 64"/>
                <a:gd name="T19" fmla="*/ 44 h 48"/>
                <a:gd name="T20" fmla="*/ 4 w 64"/>
                <a:gd name="T21" fmla="*/ 44 h 48"/>
                <a:gd name="T22" fmla="*/ 4 w 64"/>
                <a:gd name="T23" fmla="*/ 4 h 48"/>
                <a:gd name="T24" fmla="*/ 52 w 64"/>
                <a:gd name="T25" fmla="*/ 4 h 48"/>
                <a:gd name="T26" fmla="*/ 52 w 64"/>
                <a:gd name="T27" fmla="*/ 44 h 48"/>
                <a:gd name="T28" fmla="*/ 8 w 64"/>
                <a:gd name="T29" fmla="*/ 12 h 48"/>
                <a:gd name="T30" fmla="*/ 48 w 64"/>
                <a:gd name="T31" fmla="*/ 12 h 48"/>
                <a:gd name="T32" fmla="*/ 48 w 64"/>
                <a:gd name="T33" fmla="*/ 16 h 48"/>
                <a:gd name="T34" fmla="*/ 8 w 64"/>
                <a:gd name="T35" fmla="*/ 16 h 48"/>
                <a:gd name="T36" fmla="*/ 8 w 64"/>
                <a:gd name="T37" fmla="*/ 12 h 48"/>
                <a:gd name="T38" fmla="*/ 32 w 64"/>
                <a:gd name="T39" fmla="*/ 20 h 48"/>
                <a:gd name="T40" fmla="*/ 48 w 64"/>
                <a:gd name="T41" fmla="*/ 20 h 48"/>
                <a:gd name="T42" fmla="*/ 48 w 64"/>
                <a:gd name="T43" fmla="*/ 24 h 48"/>
                <a:gd name="T44" fmla="*/ 32 w 64"/>
                <a:gd name="T45" fmla="*/ 24 h 48"/>
                <a:gd name="T46" fmla="*/ 32 w 64"/>
                <a:gd name="T47" fmla="*/ 20 h 48"/>
                <a:gd name="T48" fmla="*/ 32 w 64"/>
                <a:gd name="T49" fmla="*/ 28 h 48"/>
                <a:gd name="T50" fmla="*/ 48 w 64"/>
                <a:gd name="T51" fmla="*/ 28 h 48"/>
                <a:gd name="T52" fmla="*/ 48 w 64"/>
                <a:gd name="T53" fmla="*/ 32 h 48"/>
                <a:gd name="T54" fmla="*/ 32 w 64"/>
                <a:gd name="T55" fmla="*/ 32 h 48"/>
                <a:gd name="T56" fmla="*/ 32 w 64"/>
                <a:gd name="T57" fmla="*/ 28 h 48"/>
                <a:gd name="T58" fmla="*/ 32 w 64"/>
                <a:gd name="T59" fmla="*/ 36 h 48"/>
                <a:gd name="T60" fmla="*/ 44 w 64"/>
                <a:gd name="T61" fmla="*/ 36 h 48"/>
                <a:gd name="T62" fmla="*/ 44 w 64"/>
                <a:gd name="T63" fmla="*/ 40 h 48"/>
                <a:gd name="T64" fmla="*/ 32 w 64"/>
                <a:gd name="T65" fmla="*/ 40 h 48"/>
                <a:gd name="T66" fmla="*/ 32 w 64"/>
                <a:gd name="T67" fmla="*/ 36 h 48"/>
                <a:gd name="T68" fmla="*/ 8 w 64"/>
                <a:gd name="T69" fmla="*/ 20 h 48"/>
                <a:gd name="T70" fmla="*/ 28 w 64"/>
                <a:gd name="T71" fmla="*/ 20 h 48"/>
                <a:gd name="T72" fmla="*/ 28 w 64"/>
                <a:gd name="T73" fmla="*/ 40 h 48"/>
                <a:gd name="T74" fmla="*/ 8 w 64"/>
                <a:gd name="T75" fmla="*/ 40 h 48"/>
                <a:gd name="T76" fmla="*/ 8 w 64"/>
                <a:gd name="T77" fmla="*/ 2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4" h="48">
                  <a:moveTo>
                    <a:pt x="56" y="8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6"/>
                    <a:pt x="2" y="48"/>
                    <a:pt x="4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61" y="48"/>
                    <a:pt x="64" y="45"/>
                    <a:pt x="64" y="42"/>
                  </a:cubicBezTo>
                  <a:cubicBezTo>
                    <a:pt x="64" y="8"/>
                    <a:pt x="64" y="8"/>
                    <a:pt x="64" y="8"/>
                  </a:cubicBezTo>
                  <a:lnTo>
                    <a:pt x="56" y="8"/>
                  </a:lnTo>
                  <a:close/>
                  <a:moveTo>
                    <a:pt x="52" y="44"/>
                  </a:moveTo>
                  <a:cubicBezTo>
                    <a:pt x="4" y="44"/>
                    <a:pt x="4" y="44"/>
                    <a:pt x="4" y="4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2" y="4"/>
                    <a:pt x="52" y="4"/>
                    <a:pt x="52" y="4"/>
                  </a:cubicBezTo>
                  <a:lnTo>
                    <a:pt x="52" y="44"/>
                  </a:lnTo>
                  <a:close/>
                  <a:moveTo>
                    <a:pt x="8" y="12"/>
                  </a:moveTo>
                  <a:cubicBezTo>
                    <a:pt x="48" y="12"/>
                    <a:pt x="48" y="12"/>
                    <a:pt x="48" y="12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8" y="16"/>
                    <a:pt x="8" y="16"/>
                    <a:pt x="8" y="16"/>
                  </a:cubicBezTo>
                  <a:lnTo>
                    <a:pt x="8" y="12"/>
                  </a:lnTo>
                  <a:close/>
                  <a:moveTo>
                    <a:pt x="32" y="20"/>
                  </a:moveTo>
                  <a:cubicBezTo>
                    <a:pt x="48" y="20"/>
                    <a:pt x="48" y="20"/>
                    <a:pt x="48" y="20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32" y="24"/>
                    <a:pt x="32" y="24"/>
                    <a:pt x="32" y="24"/>
                  </a:cubicBezTo>
                  <a:lnTo>
                    <a:pt x="32" y="20"/>
                  </a:lnTo>
                  <a:close/>
                  <a:moveTo>
                    <a:pt x="32" y="28"/>
                  </a:moveTo>
                  <a:cubicBezTo>
                    <a:pt x="48" y="28"/>
                    <a:pt x="48" y="28"/>
                    <a:pt x="48" y="28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32" y="32"/>
                    <a:pt x="32" y="32"/>
                    <a:pt x="32" y="32"/>
                  </a:cubicBezTo>
                  <a:lnTo>
                    <a:pt x="32" y="28"/>
                  </a:lnTo>
                  <a:close/>
                  <a:moveTo>
                    <a:pt x="32" y="36"/>
                  </a:moveTo>
                  <a:cubicBezTo>
                    <a:pt x="44" y="36"/>
                    <a:pt x="44" y="36"/>
                    <a:pt x="44" y="36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32" y="40"/>
                    <a:pt x="32" y="40"/>
                    <a:pt x="32" y="40"/>
                  </a:cubicBezTo>
                  <a:lnTo>
                    <a:pt x="32" y="36"/>
                  </a:lnTo>
                  <a:close/>
                  <a:moveTo>
                    <a:pt x="8" y="20"/>
                  </a:moveTo>
                  <a:cubicBezTo>
                    <a:pt x="28" y="20"/>
                    <a:pt x="28" y="20"/>
                    <a:pt x="28" y="20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8" y="40"/>
                    <a:pt x="8" y="40"/>
                    <a:pt x="8" y="40"/>
                  </a:cubicBezTo>
                  <a:lnTo>
                    <a:pt x="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86" name="Freeform 180"/>
            <p:cNvSpPr>
              <a:spLocks noEditPoints="1"/>
            </p:cNvSpPr>
            <p:nvPr/>
          </p:nvSpPr>
          <p:spPr bwMode="auto">
            <a:xfrm>
              <a:off x="8054756" y="1359970"/>
              <a:ext cx="246623" cy="246623"/>
            </a:xfrm>
            <a:custGeom>
              <a:avLst/>
              <a:gdLst>
                <a:gd name="T0" fmla="*/ 64 w 77"/>
                <a:gd name="T1" fmla="*/ 0 h 77"/>
                <a:gd name="T2" fmla="*/ 13 w 77"/>
                <a:gd name="T3" fmla="*/ 0 h 77"/>
                <a:gd name="T4" fmla="*/ 0 w 77"/>
                <a:gd name="T5" fmla="*/ 13 h 77"/>
                <a:gd name="T6" fmla="*/ 0 w 77"/>
                <a:gd name="T7" fmla="*/ 64 h 77"/>
                <a:gd name="T8" fmla="*/ 13 w 77"/>
                <a:gd name="T9" fmla="*/ 77 h 77"/>
                <a:gd name="T10" fmla="*/ 64 w 77"/>
                <a:gd name="T11" fmla="*/ 77 h 77"/>
                <a:gd name="T12" fmla="*/ 77 w 77"/>
                <a:gd name="T13" fmla="*/ 64 h 77"/>
                <a:gd name="T14" fmla="*/ 77 w 77"/>
                <a:gd name="T15" fmla="*/ 13 h 77"/>
                <a:gd name="T16" fmla="*/ 64 w 77"/>
                <a:gd name="T17" fmla="*/ 0 h 77"/>
                <a:gd name="T18" fmla="*/ 25 w 77"/>
                <a:gd name="T19" fmla="*/ 34 h 77"/>
                <a:gd name="T20" fmla="*/ 52 w 77"/>
                <a:gd name="T21" fmla="*/ 34 h 77"/>
                <a:gd name="T22" fmla="*/ 53 w 77"/>
                <a:gd name="T23" fmla="*/ 38 h 77"/>
                <a:gd name="T24" fmla="*/ 39 w 77"/>
                <a:gd name="T25" fmla="*/ 53 h 77"/>
                <a:gd name="T26" fmla="*/ 24 w 77"/>
                <a:gd name="T27" fmla="*/ 38 h 77"/>
                <a:gd name="T28" fmla="*/ 25 w 77"/>
                <a:gd name="T29" fmla="*/ 34 h 77"/>
                <a:gd name="T30" fmla="*/ 67 w 77"/>
                <a:gd name="T31" fmla="*/ 33 h 77"/>
                <a:gd name="T32" fmla="*/ 67 w 77"/>
                <a:gd name="T33" fmla="*/ 53 h 77"/>
                <a:gd name="T34" fmla="*/ 67 w 77"/>
                <a:gd name="T35" fmla="*/ 62 h 77"/>
                <a:gd name="T36" fmla="*/ 63 w 77"/>
                <a:gd name="T37" fmla="*/ 67 h 77"/>
                <a:gd name="T38" fmla="*/ 15 w 77"/>
                <a:gd name="T39" fmla="*/ 67 h 77"/>
                <a:gd name="T40" fmla="*/ 10 w 77"/>
                <a:gd name="T41" fmla="*/ 63 h 77"/>
                <a:gd name="T42" fmla="*/ 10 w 77"/>
                <a:gd name="T43" fmla="*/ 53 h 77"/>
                <a:gd name="T44" fmla="*/ 10 w 77"/>
                <a:gd name="T45" fmla="*/ 34 h 77"/>
                <a:gd name="T46" fmla="*/ 10 w 77"/>
                <a:gd name="T47" fmla="*/ 34 h 77"/>
                <a:gd name="T48" fmla="*/ 17 w 77"/>
                <a:gd name="T49" fmla="*/ 34 h 77"/>
                <a:gd name="T50" fmla="*/ 17 w 77"/>
                <a:gd name="T51" fmla="*/ 39 h 77"/>
                <a:gd name="T52" fmla="*/ 39 w 77"/>
                <a:gd name="T53" fmla="*/ 60 h 77"/>
                <a:gd name="T54" fmla="*/ 60 w 77"/>
                <a:gd name="T55" fmla="*/ 38 h 77"/>
                <a:gd name="T56" fmla="*/ 60 w 77"/>
                <a:gd name="T57" fmla="*/ 33 h 77"/>
                <a:gd name="T58" fmla="*/ 67 w 77"/>
                <a:gd name="T59" fmla="*/ 33 h 77"/>
                <a:gd name="T60" fmla="*/ 67 w 77"/>
                <a:gd name="T61" fmla="*/ 17 h 77"/>
                <a:gd name="T62" fmla="*/ 65 w 77"/>
                <a:gd name="T63" fmla="*/ 19 h 77"/>
                <a:gd name="T64" fmla="*/ 60 w 77"/>
                <a:gd name="T65" fmla="*/ 19 h 77"/>
                <a:gd name="T66" fmla="*/ 58 w 77"/>
                <a:gd name="T67" fmla="*/ 17 h 77"/>
                <a:gd name="T68" fmla="*/ 58 w 77"/>
                <a:gd name="T69" fmla="*/ 12 h 77"/>
                <a:gd name="T70" fmla="*/ 60 w 77"/>
                <a:gd name="T71" fmla="*/ 10 h 77"/>
                <a:gd name="T72" fmla="*/ 65 w 77"/>
                <a:gd name="T73" fmla="*/ 10 h 77"/>
                <a:gd name="T74" fmla="*/ 67 w 77"/>
                <a:gd name="T75" fmla="*/ 12 h 77"/>
                <a:gd name="T76" fmla="*/ 67 w 77"/>
                <a:gd name="T77" fmla="*/ 1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7" h="77">
                  <a:moveTo>
                    <a:pt x="6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" y="71"/>
                    <a:pt x="6" y="77"/>
                    <a:pt x="13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71" y="76"/>
                    <a:pt x="77" y="71"/>
                    <a:pt x="77" y="64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6"/>
                    <a:pt x="71" y="0"/>
                    <a:pt x="64" y="0"/>
                  </a:cubicBezTo>
                  <a:close/>
                  <a:moveTo>
                    <a:pt x="25" y="34"/>
                  </a:moveTo>
                  <a:cubicBezTo>
                    <a:pt x="52" y="34"/>
                    <a:pt x="52" y="34"/>
                    <a:pt x="52" y="34"/>
                  </a:cubicBezTo>
                  <a:cubicBezTo>
                    <a:pt x="53" y="35"/>
                    <a:pt x="53" y="37"/>
                    <a:pt x="53" y="38"/>
                  </a:cubicBezTo>
                  <a:cubicBezTo>
                    <a:pt x="53" y="46"/>
                    <a:pt x="47" y="53"/>
                    <a:pt x="39" y="53"/>
                  </a:cubicBezTo>
                  <a:cubicBezTo>
                    <a:pt x="31" y="53"/>
                    <a:pt x="24" y="47"/>
                    <a:pt x="24" y="38"/>
                  </a:cubicBezTo>
                  <a:cubicBezTo>
                    <a:pt x="24" y="37"/>
                    <a:pt x="24" y="35"/>
                    <a:pt x="25" y="34"/>
                  </a:cubicBezTo>
                  <a:close/>
                  <a:moveTo>
                    <a:pt x="67" y="33"/>
                  </a:moveTo>
                  <a:cubicBezTo>
                    <a:pt x="67" y="53"/>
                    <a:pt x="67" y="53"/>
                    <a:pt x="67" y="53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67" y="65"/>
                    <a:pt x="65" y="67"/>
                    <a:pt x="63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2" y="67"/>
                    <a:pt x="10" y="65"/>
                    <a:pt x="10" y="6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7"/>
                    <a:pt x="17" y="39"/>
                  </a:cubicBezTo>
                  <a:cubicBezTo>
                    <a:pt x="17" y="51"/>
                    <a:pt x="27" y="60"/>
                    <a:pt x="39" y="60"/>
                  </a:cubicBezTo>
                  <a:cubicBezTo>
                    <a:pt x="51" y="60"/>
                    <a:pt x="60" y="50"/>
                    <a:pt x="60" y="38"/>
                  </a:cubicBezTo>
                  <a:cubicBezTo>
                    <a:pt x="60" y="37"/>
                    <a:pt x="60" y="35"/>
                    <a:pt x="60" y="33"/>
                  </a:cubicBezTo>
                  <a:cubicBezTo>
                    <a:pt x="67" y="33"/>
                    <a:pt x="67" y="33"/>
                    <a:pt x="67" y="33"/>
                  </a:cubicBezTo>
                  <a:close/>
                  <a:moveTo>
                    <a:pt x="67" y="17"/>
                  </a:moveTo>
                  <a:cubicBezTo>
                    <a:pt x="67" y="18"/>
                    <a:pt x="66" y="19"/>
                    <a:pt x="65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9" y="19"/>
                    <a:pt x="58" y="18"/>
                    <a:pt x="58" y="17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8" y="11"/>
                    <a:pt x="59" y="10"/>
                    <a:pt x="60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6" y="9"/>
                    <a:pt x="67" y="11"/>
                    <a:pt x="67" y="12"/>
                  </a:cubicBezTo>
                  <a:lnTo>
                    <a:pt x="67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87" name="Freeform 181"/>
            <p:cNvSpPr>
              <a:spLocks noEditPoints="1"/>
            </p:cNvSpPr>
            <p:nvPr/>
          </p:nvSpPr>
          <p:spPr bwMode="auto">
            <a:xfrm>
              <a:off x="7590869" y="1725991"/>
              <a:ext cx="252496" cy="191818"/>
            </a:xfrm>
            <a:custGeom>
              <a:avLst/>
              <a:gdLst>
                <a:gd name="T0" fmla="*/ 76 w 79"/>
                <a:gd name="T1" fmla="*/ 3 h 60"/>
                <a:gd name="T2" fmla="*/ 40 w 79"/>
                <a:gd name="T3" fmla="*/ 0 h 60"/>
                <a:gd name="T4" fmla="*/ 4 w 79"/>
                <a:gd name="T5" fmla="*/ 3 h 60"/>
                <a:gd name="T6" fmla="*/ 0 w 79"/>
                <a:gd name="T7" fmla="*/ 30 h 60"/>
                <a:gd name="T8" fmla="*/ 4 w 79"/>
                <a:gd name="T9" fmla="*/ 57 h 60"/>
                <a:gd name="T10" fmla="*/ 40 w 79"/>
                <a:gd name="T11" fmla="*/ 60 h 60"/>
                <a:gd name="T12" fmla="*/ 76 w 79"/>
                <a:gd name="T13" fmla="*/ 57 h 60"/>
                <a:gd name="T14" fmla="*/ 79 w 79"/>
                <a:gd name="T15" fmla="*/ 30 h 60"/>
                <a:gd name="T16" fmla="*/ 76 w 79"/>
                <a:gd name="T17" fmla="*/ 3 h 60"/>
                <a:gd name="T18" fmla="*/ 30 w 79"/>
                <a:gd name="T19" fmla="*/ 45 h 60"/>
                <a:gd name="T20" fmla="*/ 30 w 79"/>
                <a:gd name="T21" fmla="*/ 15 h 60"/>
                <a:gd name="T22" fmla="*/ 55 w 79"/>
                <a:gd name="T23" fmla="*/ 30 h 60"/>
                <a:gd name="T24" fmla="*/ 30 w 79"/>
                <a:gd name="T25" fmla="*/ 4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60">
                  <a:moveTo>
                    <a:pt x="76" y="3"/>
                  </a:moveTo>
                  <a:cubicBezTo>
                    <a:pt x="65" y="1"/>
                    <a:pt x="53" y="0"/>
                    <a:pt x="40" y="0"/>
                  </a:cubicBezTo>
                  <a:cubicBezTo>
                    <a:pt x="27" y="0"/>
                    <a:pt x="15" y="1"/>
                    <a:pt x="4" y="3"/>
                  </a:cubicBezTo>
                  <a:cubicBezTo>
                    <a:pt x="2" y="11"/>
                    <a:pt x="0" y="20"/>
                    <a:pt x="0" y="30"/>
                  </a:cubicBezTo>
                  <a:cubicBezTo>
                    <a:pt x="0" y="40"/>
                    <a:pt x="2" y="49"/>
                    <a:pt x="4" y="57"/>
                  </a:cubicBezTo>
                  <a:cubicBezTo>
                    <a:pt x="15" y="59"/>
                    <a:pt x="27" y="60"/>
                    <a:pt x="40" y="60"/>
                  </a:cubicBezTo>
                  <a:cubicBezTo>
                    <a:pt x="53" y="60"/>
                    <a:pt x="65" y="59"/>
                    <a:pt x="76" y="57"/>
                  </a:cubicBezTo>
                  <a:cubicBezTo>
                    <a:pt x="78" y="49"/>
                    <a:pt x="79" y="40"/>
                    <a:pt x="79" y="30"/>
                  </a:cubicBezTo>
                  <a:cubicBezTo>
                    <a:pt x="79" y="20"/>
                    <a:pt x="78" y="11"/>
                    <a:pt x="76" y="3"/>
                  </a:cubicBezTo>
                  <a:close/>
                  <a:moveTo>
                    <a:pt x="30" y="45"/>
                  </a:moveTo>
                  <a:cubicBezTo>
                    <a:pt x="30" y="15"/>
                    <a:pt x="30" y="15"/>
                    <a:pt x="30" y="15"/>
                  </a:cubicBezTo>
                  <a:cubicBezTo>
                    <a:pt x="55" y="30"/>
                    <a:pt x="55" y="30"/>
                    <a:pt x="55" y="30"/>
                  </a:cubicBezTo>
                  <a:lnTo>
                    <a:pt x="30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88" name="Freeform 183"/>
            <p:cNvSpPr>
              <a:spLocks noEditPoints="1"/>
            </p:cNvSpPr>
            <p:nvPr/>
          </p:nvSpPr>
          <p:spPr bwMode="auto">
            <a:xfrm>
              <a:off x="7334459" y="2704655"/>
              <a:ext cx="219221" cy="217263"/>
            </a:xfrm>
            <a:custGeom>
              <a:avLst/>
              <a:gdLst>
                <a:gd name="T0" fmla="*/ 34 w 68"/>
                <a:gd name="T1" fmla="*/ 0 h 68"/>
                <a:gd name="T2" fmla="*/ 0 w 68"/>
                <a:gd name="T3" fmla="*/ 34 h 68"/>
                <a:gd name="T4" fmla="*/ 34 w 68"/>
                <a:gd name="T5" fmla="*/ 68 h 68"/>
                <a:gd name="T6" fmla="*/ 68 w 68"/>
                <a:gd name="T7" fmla="*/ 34 h 68"/>
                <a:gd name="T8" fmla="*/ 34 w 68"/>
                <a:gd name="T9" fmla="*/ 0 h 68"/>
                <a:gd name="T10" fmla="*/ 34 w 68"/>
                <a:gd name="T11" fmla="*/ 61 h 68"/>
                <a:gd name="T12" fmla="*/ 7 w 68"/>
                <a:gd name="T13" fmla="*/ 34 h 68"/>
                <a:gd name="T14" fmla="*/ 34 w 68"/>
                <a:gd name="T15" fmla="*/ 6 h 68"/>
                <a:gd name="T16" fmla="*/ 62 w 68"/>
                <a:gd name="T17" fmla="*/ 34 h 68"/>
                <a:gd name="T18" fmla="*/ 34 w 68"/>
                <a:gd name="T19" fmla="*/ 61 h 68"/>
                <a:gd name="T20" fmla="*/ 21 w 68"/>
                <a:gd name="T21" fmla="*/ 21 h 68"/>
                <a:gd name="T22" fmla="*/ 47 w 68"/>
                <a:gd name="T23" fmla="*/ 21 h 68"/>
                <a:gd name="T24" fmla="*/ 47 w 68"/>
                <a:gd name="T25" fmla="*/ 46 h 68"/>
                <a:gd name="T26" fmla="*/ 21 w 68"/>
                <a:gd name="T27" fmla="*/ 46 h 68"/>
                <a:gd name="T28" fmla="*/ 21 w 68"/>
                <a:gd name="T29" fmla="*/ 2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cubicBezTo>
                    <a:pt x="15" y="0"/>
                    <a:pt x="0" y="15"/>
                    <a:pt x="0" y="34"/>
                  </a:cubicBezTo>
                  <a:cubicBezTo>
                    <a:pt x="0" y="52"/>
                    <a:pt x="15" y="68"/>
                    <a:pt x="34" y="68"/>
                  </a:cubicBezTo>
                  <a:cubicBezTo>
                    <a:pt x="53" y="68"/>
                    <a:pt x="68" y="52"/>
                    <a:pt x="68" y="34"/>
                  </a:cubicBezTo>
                  <a:cubicBezTo>
                    <a:pt x="68" y="15"/>
                    <a:pt x="53" y="0"/>
                    <a:pt x="34" y="0"/>
                  </a:cubicBezTo>
                  <a:close/>
                  <a:moveTo>
                    <a:pt x="34" y="61"/>
                  </a:moveTo>
                  <a:cubicBezTo>
                    <a:pt x="19" y="61"/>
                    <a:pt x="7" y="49"/>
                    <a:pt x="7" y="34"/>
                  </a:cubicBezTo>
                  <a:cubicBezTo>
                    <a:pt x="7" y="18"/>
                    <a:pt x="19" y="6"/>
                    <a:pt x="34" y="6"/>
                  </a:cubicBezTo>
                  <a:cubicBezTo>
                    <a:pt x="49" y="6"/>
                    <a:pt x="62" y="18"/>
                    <a:pt x="62" y="34"/>
                  </a:cubicBezTo>
                  <a:cubicBezTo>
                    <a:pt x="62" y="49"/>
                    <a:pt x="49" y="61"/>
                    <a:pt x="34" y="61"/>
                  </a:cubicBezTo>
                  <a:close/>
                  <a:moveTo>
                    <a:pt x="21" y="21"/>
                  </a:moveTo>
                  <a:cubicBezTo>
                    <a:pt x="47" y="21"/>
                    <a:pt x="47" y="21"/>
                    <a:pt x="47" y="21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21" y="46"/>
                    <a:pt x="21" y="46"/>
                    <a:pt x="21" y="46"/>
                  </a:cubicBezTo>
                  <a:lnTo>
                    <a:pt x="21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89" name="Freeform 188"/>
            <p:cNvSpPr>
              <a:spLocks noEditPoints="1"/>
            </p:cNvSpPr>
            <p:nvPr/>
          </p:nvSpPr>
          <p:spPr bwMode="auto">
            <a:xfrm>
              <a:off x="6575015" y="3595239"/>
              <a:ext cx="229008" cy="230965"/>
            </a:xfrm>
            <a:custGeom>
              <a:avLst/>
              <a:gdLst>
                <a:gd name="T0" fmla="*/ 36 w 72"/>
                <a:gd name="T1" fmla="*/ 0 h 72"/>
                <a:gd name="T2" fmla="*/ 0 w 72"/>
                <a:gd name="T3" fmla="*/ 36 h 72"/>
                <a:gd name="T4" fmla="*/ 36 w 72"/>
                <a:gd name="T5" fmla="*/ 72 h 72"/>
                <a:gd name="T6" fmla="*/ 72 w 72"/>
                <a:gd name="T7" fmla="*/ 36 h 72"/>
                <a:gd name="T8" fmla="*/ 36 w 72"/>
                <a:gd name="T9" fmla="*/ 0 h 72"/>
                <a:gd name="T10" fmla="*/ 57 w 72"/>
                <a:gd name="T11" fmla="*/ 31 h 72"/>
                <a:gd name="T12" fmla="*/ 38 w 72"/>
                <a:gd name="T13" fmla="*/ 59 h 72"/>
                <a:gd name="T14" fmla="*/ 29 w 72"/>
                <a:gd name="T15" fmla="*/ 55 h 72"/>
                <a:gd name="T16" fmla="*/ 21 w 72"/>
                <a:gd name="T17" fmla="*/ 33 h 72"/>
                <a:gd name="T18" fmla="*/ 16 w 72"/>
                <a:gd name="T19" fmla="*/ 35 h 72"/>
                <a:gd name="T20" fmla="*/ 15 w 72"/>
                <a:gd name="T21" fmla="*/ 32 h 72"/>
                <a:gd name="T22" fmla="*/ 28 w 72"/>
                <a:gd name="T23" fmla="*/ 23 h 72"/>
                <a:gd name="T24" fmla="*/ 35 w 72"/>
                <a:gd name="T25" fmla="*/ 37 h 72"/>
                <a:gd name="T26" fmla="*/ 38 w 72"/>
                <a:gd name="T27" fmla="*/ 46 h 72"/>
                <a:gd name="T28" fmla="*/ 44 w 72"/>
                <a:gd name="T29" fmla="*/ 38 h 72"/>
                <a:gd name="T30" fmla="*/ 39 w 72"/>
                <a:gd name="T31" fmla="*/ 32 h 72"/>
                <a:gd name="T32" fmla="*/ 57 w 72"/>
                <a:gd name="T33" fmla="*/ 3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2">
                  <a:moveTo>
                    <a:pt x="36" y="0"/>
                  </a:moveTo>
                  <a:cubicBezTo>
                    <a:pt x="16" y="0"/>
                    <a:pt x="0" y="17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cubicBezTo>
                    <a:pt x="72" y="17"/>
                    <a:pt x="56" y="0"/>
                    <a:pt x="36" y="0"/>
                  </a:cubicBezTo>
                  <a:close/>
                  <a:moveTo>
                    <a:pt x="57" y="31"/>
                  </a:moveTo>
                  <a:cubicBezTo>
                    <a:pt x="55" y="45"/>
                    <a:pt x="42" y="56"/>
                    <a:pt x="38" y="59"/>
                  </a:cubicBezTo>
                  <a:cubicBezTo>
                    <a:pt x="34" y="61"/>
                    <a:pt x="30" y="58"/>
                    <a:pt x="29" y="55"/>
                  </a:cubicBezTo>
                  <a:cubicBezTo>
                    <a:pt x="27" y="52"/>
                    <a:pt x="22" y="35"/>
                    <a:pt x="21" y="33"/>
                  </a:cubicBezTo>
                  <a:cubicBezTo>
                    <a:pt x="20" y="32"/>
                    <a:pt x="16" y="35"/>
                    <a:pt x="16" y="35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22" y="24"/>
                    <a:pt x="28" y="23"/>
                  </a:cubicBezTo>
                  <a:cubicBezTo>
                    <a:pt x="33" y="22"/>
                    <a:pt x="33" y="32"/>
                    <a:pt x="35" y="37"/>
                  </a:cubicBezTo>
                  <a:cubicBezTo>
                    <a:pt x="36" y="43"/>
                    <a:pt x="37" y="46"/>
                    <a:pt x="38" y="46"/>
                  </a:cubicBezTo>
                  <a:cubicBezTo>
                    <a:pt x="39" y="46"/>
                    <a:pt x="42" y="43"/>
                    <a:pt x="44" y="38"/>
                  </a:cubicBezTo>
                  <a:cubicBezTo>
                    <a:pt x="47" y="34"/>
                    <a:pt x="44" y="29"/>
                    <a:pt x="39" y="32"/>
                  </a:cubicBezTo>
                  <a:cubicBezTo>
                    <a:pt x="41" y="21"/>
                    <a:pt x="60" y="18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90" name="Freeform 189"/>
            <p:cNvSpPr>
              <a:spLocks noEditPoints="1"/>
            </p:cNvSpPr>
            <p:nvPr/>
          </p:nvSpPr>
          <p:spPr bwMode="auto">
            <a:xfrm>
              <a:off x="5843656" y="2888235"/>
              <a:ext cx="150715" cy="150714"/>
            </a:xfrm>
            <a:custGeom>
              <a:avLst/>
              <a:gdLst>
                <a:gd name="T0" fmla="*/ 23 w 47"/>
                <a:gd name="T1" fmla="*/ 0 h 47"/>
                <a:gd name="T2" fmla="*/ 0 w 47"/>
                <a:gd name="T3" fmla="*/ 24 h 47"/>
                <a:gd name="T4" fmla="*/ 23 w 47"/>
                <a:gd name="T5" fmla="*/ 47 h 47"/>
                <a:gd name="T6" fmla="*/ 47 w 47"/>
                <a:gd name="T7" fmla="*/ 24 h 47"/>
                <a:gd name="T8" fmla="*/ 23 w 47"/>
                <a:gd name="T9" fmla="*/ 0 h 47"/>
                <a:gd name="T10" fmla="*/ 5 w 47"/>
                <a:gd name="T11" fmla="*/ 24 h 47"/>
                <a:gd name="T12" fmla="*/ 23 w 47"/>
                <a:gd name="T13" fmla="*/ 6 h 47"/>
                <a:gd name="T14" fmla="*/ 23 w 47"/>
                <a:gd name="T15" fmla="*/ 42 h 47"/>
                <a:gd name="T16" fmla="*/ 5 w 47"/>
                <a:gd name="T17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23" y="0"/>
                  </a:move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3" y="47"/>
                  </a:cubicBezTo>
                  <a:cubicBezTo>
                    <a:pt x="36" y="47"/>
                    <a:pt x="47" y="37"/>
                    <a:pt x="47" y="24"/>
                  </a:cubicBezTo>
                  <a:cubicBezTo>
                    <a:pt x="47" y="11"/>
                    <a:pt x="36" y="0"/>
                    <a:pt x="23" y="0"/>
                  </a:cubicBezTo>
                  <a:close/>
                  <a:moveTo>
                    <a:pt x="5" y="24"/>
                  </a:moveTo>
                  <a:cubicBezTo>
                    <a:pt x="5" y="14"/>
                    <a:pt x="13" y="6"/>
                    <a:pt x="23" y="6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13" y="42"/>
                    <a:pt x="5" y="34"/>
                    <a:pt x="5" y="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91" name="Freeform 190"/>
            <p:cNvSpPr>
              <a:spLocks noEditPoints="1"/>
            </p:cNvSpPr>
            <p:nvPr/>
          </p:nvSpPr>
          <p:spPr bwMode="auto">
            <a:xfrm>
              <a:off x="5900419" y="2101389"/>
              <a:ext cx="215306" cy="199648"/>
            </a:xfrm>
            <a:custGeom>
              <a:avLst/>
              <a:gdLst>
                <a:gd name="T0" fmla="*/ 34 w 67"/>
                <a:gd name="T1" fmla="*/ 8 h 62"/>
                <a:gd name="T2" fmla="*/ 23 w 67"/>
                <a:gd name="T3" fmla="*/ 10 h 62"/>
                <a:gd name="T4" fmla="*/ 15 w 67"/>
                <a:gd name="T5" fmla="*/ 14 h 62"/>
                <a:gd name="T6" fmla="*/ 8 w 67"/>
                <a:gd name="T7" fmla="*/ 27 h 62"/>
                <a:gd name="T8" fmla="*/ 11 w 67"/>
                <a:gd name="T9" fmla="*/ 35 h 62"/>
                <a:gd name="T10" fmla="*/ 17 w 67"/>
                <a:gd name="T11" fmla="*/ 41 h 62"/>
                <a:gd name="T12" fmla="*/ 21 w 67"/>
                <a:gd name="T13" fmla="*/ 47 h 62"/>
                <a:gd name="T14" fmla="*/ 21 w 67"/>
                <a:gd name="T15" fmla="*/ 49 h 62"/>
                <a:gd name="T16" fmla="*/ 22 w 67"/>
                <a:gd name="T17" fmla="*/ 48 h 62"/>
                <a:gd name="T18" fmla="*/ 28 w 67"/>
                <a:gd name="T19" fmla="*/ 45 h 62"/>
                <a:gd name="T20" fmla="*/ 29 w 67"/>
                <a:gd name="T21" fmla="*/ 46 h 62"/>
                <a:gd name="T22" fmla="*/ 34 w 67"/>
                <a:gd name="T23" fmla="*/ 46 h 62"/>
                <a:gd name="T24" fmla="*/ 44 w 67"/>
                <a:gd name="T25" fmla="*/ 44 h 62"/>
                <a:gd name="T26" fmla="*/ 52 w 67"/>
                <a:gd name="T27" fmla="*/ 40 h 62"/>
                <a:gd name="T28" fmla="*/ 59 w 67"/>
                <a:gd name="T29" fmla="*/ 27 h 62"/>
                <a:gd name="T30" fmla="*/ 52 w 67"/>
                <a:gd name="T31" fmla="*/ 14 h 62"/>
                <a:gd name="T32" fmla="*/ 44 w 67"/>
                <a:gd name="T33" fmla="*/ 10 h 62"/>
                <a:gd name="T34" fmla="*/ 34 w 67"/>
                <a:gd name="T35" fmla="*/ 8 h 62"/>
                <a:gd name="T36" fmla="*/ 34 w 67"/>
                <a:gd name="T37" fmla="*/ 0 h 62"/>
                <a:gd name="T38" fmla="*/ 34 w 67"/>
                <a:gd name="T39" fmla="*/ 0 h 62"/>
                <a:gd name="T40" fmla="*/ 67 w 67"/>
                <a:gd name="T41" fmla="*/ 27 h 62"/>
                <a:gd name="T42" fmla="*/ 34 w 67"/>
                <a:gd name="T43" fmla="*/ 54 h 62"/>
                <a:gd name="T44" fmla="*/ 28 w 67"/>
                <a:gd name="T45" fmla="*/ 54 h 62"/>
                <a:gd name="T46" fmla="*/ 4 w 67"/>
                <a:gd name="T47" fmla="*/ 62 h 62"/>
                <a:gd name="T48" fmla="*/ 4 w 67"/>
                <a:gd name="T49" fmla="*/ 61 h 62"/>
                <a:gd name="T50" fmla="*/ 13 w 67"/>
                <a:gd name="T51" fmla="*/ 50 h 62"/>
                <a:gd name="T52" fmla="*/ 12 w 67"/>
                <a:gd name="T53" fmla="*/ 48 h 62"/>
                <a:gd name="T54" fmla="*/ 0 w 67"/>
                <a:gd name="T55" fmla="*/ 27 h 62"/>
                <a:gd name="T56" fmla="*/ 34 w 67"/>
                <a:gd name="T5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62">
                  <a:moveTo>
                    <a:pt x="34" y="8"/>
                  </a:moveTo>
                  <a:cubicBezTo>
                    <a:pt x="30" y="8"/>
                    <a:pt x="26" y="9"/>
                    <a:pt x="23" y="10"/>
                  </a:cubicBezTo>
                  <a:cubicBezTo>
                    <a:pt x="20" y="11"/>
                    <a:pt x="17" y="12"/>
                    <a:pt x="15" y="14"/>
                  </a:cubicBezTo>
                  <a:cubicBezTo>
                    <a:pt x="11" y="18"/>
                    <a:pt x="8" y="22"/>
                    <a:pt x="8" y="27"/>
                  </a:cubicBezTo>
                  <a:cubicBezTo>
                    <a:pt x="8" y="30"/>
                    <a:pt x="9" y="32"/>
                    <a:pt x="11" y="35"/>
                  </a:cubicBezTo>
                  <a:cubicBezTo>
                    <a:pt x="12" y="37"/>
                    <a:pt x="14" y="39"/>
                    <a:pt x="17" y="41"/>
                  </a:cubicBezTo>
                  <a:cubicBezTo>
                    <a:pt x="19" y="42"/>
                    <a:pt x="20" y="45"/>
                    <a:pt x="21" y="47"/>
                  </a:cubicBezTo>
                  <a:cubicBezTo>
                    <a:pt x="21" y="48"/>
                    <a:pt x="21" y="48"/>
                    <a:pt x="21" y="49"/>
                  </a:cubicBezTo>
                  <a:cubicBezTo>
                    <a:pt x="21" y="49"/>
                    <a:pt x="22" y="48"/>
                    <a:pt x="22" y="48"/>
                  </a:cubicBezTo>
                  <a:cubicBezTo>
                    <a:pt x="24" y="46"/>
                    <a:pt x="26" y="45"/>
                    <a:pt x="28" y="45"/>
                  </a:cubicBezTo>
                  <a:cubicBezTo>
                    <a:pt x="29" y="45"/>
                    <a:pt x="29" y="45"/>
                    <a:pt x="29" y="46"/>
                  </a:cubicBezTo>
                  <a:cubicBezTo>
                    <a:pt x="31" y="46"/>
                    <a:pt x="32" y="46"/>
                    <a:pt x="34" y="46"/>
                  </a:cubicBezTo>
                  <a:cubicBezTo>
                    <a:pt x="37" y="46"/>
                    <a:pt x="41" y="45"/>
                    <a:pt x="44" y="44"/>
                  </a:cubicBezTo>
                  <a:cubicBezTo>
                    <a:pt x="47" y="43"/>
                    <a:pt x="50" y="42"/>
                    <a:pt x="52" y="40"/>
                  </a:cubicBezTo>
                  <a:cubicBezTo>
                    <a:pt x="56" y="36"/>
                    <a:pt x="59" y="32"/>
                    <a:pt x="59" y="27"/>
                  </a:cubicBezTo>
                  <a:cubicBezTo>
                    <a:pt x="59" y="22"/>
                    <a:pt x="56" y="18"/>
                    <a:pt x="52" y="14"/>
                  </a:cubicBezTo>
                  <a:cubicBezTo>
                    <a:pt x="50" y="12"/>
                    <a:pt x="47" y="11"/>
                    <a:pt x="44" y="10"/>
                  </a:cubicBezTo>
                  <a:cubicBezTo>
                    <a:pt x="41" y="9"/>
                    <a:pt x="37" y="8"/>
                    <a:pt x="34" y="8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52" y="0"/>
                    <a:pt x="67" y="12"/>
                    <a:pt x="67" y="27"/>
                  </a:cubicBezTo>
                  <a:cubicBezTo>
                    <a:pt x="67" y="42"/>
                    <a:pt x="52" y="54"/>
                    <a:pt x="34" y="54"/>
                  </a:cubicBezTo>
                  <a:cubicBezTo>
                    <a:pt x="32" y="54"/>
                    <a:pt x="30" y="54"/>
                    <a:pt x="28" y="54"/>
                  </a:cubicBezTo>
                  <a:cubicBezTo>
                    <a:pt x="21" y="61"/>
                    <a:pt x="13" y="62"/>
                    <a:pt x="4" y="62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9" y="59"/>
                    <a:pt x="13" y="55"/>
                    <a:pt x="13" y="50"/>
                  </a:cubicBezTo>
                  <a:cubicBezTo>
                    <a:pt x="13" y="49"/>
                    <a:pt x="13" y="49"/>
                    <a:pt x="12" y="48"/>
                  </a:cubicBezTo>
                  <a:cubicBezTo>
                    <a:pt x="5" y="43"/>
                    <a:pt x="0" y="36"/>
                    <a:pt x="0" y="27"/>
                  </a:cubicBezTo>
                  <a:cubicBezTo>
                    <a:pt x="0" y="12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92" name="Freeform 191"/>
            <p:cNvSpPr>
              <a:spLocks noEditPoints="1"/>
            </p:cNvSpPr>
            <p:nvPr/>
          </p:nvSpPr>
          <p:spPr bwMode="auto">
            <a:xfrm>
              <a:off x="6312733" y="2886686"/>
              <a:ext cx="207477" cy="203562"/>
            </a:xfrm>
            <a:custGeom>
              <a:avLst/>
              <a:gdLst>
                <a:gd name="T0" fmla="*/ 62 w 65"/>
                <a:gd name="T1" fmla="*/ 36 h 64"/>
                <a:gd name="T2" fmla="*/ 62 w 65"/>
                <a:gd name="T3" fmla="*/ 32 h 64"/>
                <a:gd name="T4" fmla="*/ 33 w 65"/>
                <a:gd name="T5" fmla="*/ 3 h 64"/>
                <a:gd name="T6" fmla="*/ 28 w 65"/>
                <a:gd name="T7" fmla="*/ 3 h 64"/>
                <a:gd name="T8" fmla="*/ 18 w 65"/>
                <a:gd name="T9" fmla="*/ 0 h 64"/>
                <a:gd name="T10" fmla="*/ 0 w 65"/>
                <a:gd name="T11" fmla="*/ 18 h 64"/>
                <a:gd name="T12" fmla="*/ 3 w 65"/>
                <a:gd name="T13" fmla="*/ 28 h 64"/>
                <a:gd name="T14" fmla="*/ 3 w 65"/>
                <a:gd name="T15" fmla="*/ 32 h 64"/>
                <a:gd name="T16" fmla="*/ 33 w 65"/>
                <a:gd name="T17" fmla="*/ 62 h 64"/>
                <a:gd name="T18" fmla="*/ 38 w 65"/>
                <a:gd name="T19" fmla="*/ 62 h 64"/>
                <a:gd name="T20" fmla="*/ 47 w 65"/>
                <a:gd name="T21" fmla="*/ 64 h 64"/>
                <a:gd name="T22" fmla="*/ 65 w 65"/>
                <a:gd name="T23" fmla="*/ 46 h 64"/>
                <a:gd name="T24" fmla="*/ 62 w 65"/>
                <a:gd name="T25" fmla="*/ 36 h 64"/>
                <a:gd name="T26" fmla="*/ 35 w 65"/>
                <a:gd name="T27" fmla="*/ 54 h 64"/>
                <a:gd name="T28" fmla="*/ 17 w 65"/>
                <a:gd name="T29" fmla="*/ 49 h 64"/>
                <a:gd name="T30" fmla="*/ 18 w 65"/>
                <a:gd name="T31" fmla="*/ 39 h 64"/>
                <a:gd name="T32" fmla="*/ 26 w 65"/>
                <a:gd name="T33" fmla="*/ 45 h 64"/>
                <a:gd name="T34" fmla="*/ 40 w 65"/>
                <a:gd name="T35" fmla="*/ 44 h 64"/>
                <a:gd name="T36" fmla="*/ 32 w 65"/>
                <a:gd name="T37" fmla="*/ 36 h 64"/>
                <a:gd name="T38" fmla="*/ 15 w 65"/>
                <a:gd name="T39" fmla="*/ 23 h 64"/>
                <a:gd name="T40" fmla="*/ 28 w 65"/>
                <a:gd name="T41" fmla="*/ 10 h 64"/>
                <a:gd name="T42" fmla="*/ 46 w 65"/>
                <a:gd name="T43" fmla="*/ 15 h 64"/>
                <a:gd name="T44" fmla="*/ 45 w 65"/>
                <a:gd name="T45" fmla="*/ 24 h 64"/>
                <a:gd name="T46" fmla="*/ 32 w 65"/>
                <a:gd name="T47" fmla="*/ 17 h 64"/>
                <a:gd name="T48" fmla="*/ 29 w 65"/>
                <a:gd name="T49" fmla="*/ 27 h 64"/>
                <a:gd name="T50" fmla="*/ 50 w 65"/>
                <a:gd name="T51" fmla="*/ 37 h 64"/>
                <a:gd name="T52" fmla="*/ 35 w 65"/>
                <a:gd name="T53" fmla="*/ 5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5" h="64">
                  <a:moveTo>
                    <a:pt x="62" y="36"/>
                  </a:moveTo>
                  <a:cubicBezTo>
                    <a:pt x="62" y="35"/>
                    <a:pt x="62" y="34"/>
                    <a:pt x="62" y="32"/>
                  </a:cubicBezTo>
                  <a:cubicBezTo>
                    <a:pt x="62" y="16"/>
                    <a:pt x="49" y="3"/>
                    <a:pt x="33" y="3"/>
                  </a:cubicBezTo>
                  <a:cubicBezTo>
                    <a:pt x="31" y="3"/>
                    <a:pt x="29" y="3"/>
                    <a:pt x="28" y="3"/>
                  </a:cubicBezTo>
                  <a:cubicBezTo>
                    <a:pt x="25" y="1"/>
                    <a:pt x="22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1"/>
                    <a:pt x="1" y="25"/>
                    <a:pt x="3" y="28"/>
                  </a:cubicBezTo>
                  <a:cubicBezTo>
                    <a:pt x="3" y="29"/>
                    <a:pt x="3" y="31"/>
                    <a:pt x="3" y="32"/>
                  </a:cubicBezTo>
                  <a:cubicBezTo>
                    <a:pt x="3" y="49"/>
                    <a:pt x="16" y="62"/>
                    <a:pt x="33" y="62"/>
                  </a:cubicBezTo>
                  <a:cubicBezTo>
                    <a:pt x="34" y="62"/>
                    <a:pt x="36" y="62"/>
                    <a:pt x="38" y="62"/>
                  </a:cubicBezTo>
                  <a:cubicBezTo>
                    <a:pt x="41" y="63"/>
                    <a:pt x="44" y="64"/>
                    <a:pt x="47" y="64"/>
                  </a:cubicBezTo>
                  <a:cubicBezTo>
                    <a:pt x="57" y="64"/>
                    <a:pt x="65" y="56"/>
                    <a:pt x="65" y="46"/>
                  </a:cubicBezTo>
                  <a:cubicBezTo>
                    <a:pt x="65" y="43"/>
                    <a:pt x="64" y="39"/>
                    <a:pt x="62" y="36"/>
                  </a:cubicBezTo>
                  <a:close/>
                  <a:moveTo>
                    <a:pt x="35" y="54"/>
                  </a:moveTo>
                  <a:cubicBezTo>
                    <a:pt x="26" y="55"/>
                    <a:pt x="21" y="53"/>
                    <a:pt x="17" y="49"/>
                  </a:cubicBezTo>
                  <a:cubicBezTo>
                    <a:pt x="13" y="45"/>
                    <a:pt x="15" y="40"/>
                    <a:pt x="18" y="39"/>
                  </a:cubicBezTo>
                  <a:cubicBezTo>
                    <a:pt x="22" y="39"/>
                    <a:pt x="24" y="44"/>
                    <a:pt x="26" y="45"/>
                  </a:cubicBezTo>
                  <a:cubicBezTo>
                    <a:pt x="28" y="46"/>
                    <a:pt x="36" y="49"/>
                    <a:pt x="40" y="44"/>
                  </a:cubicBezTo>
                  <a:cubicBezTo>
                    <a:pt x="44" y="39"/>
                    <a:pt x="37" y="37"/>
                    <a:pt x="32" y="36"/>
                  </a:cubicBezTo>
                  <a:cubicBezTo>
                    <a:pt x="24" y="35"/>
                    <a:pt x="14" y="31"/>
                    <a:pt x="15" y="23"/>
                  </a:cubicBezTo>
                  <a:cubicBezTo>
                    <a:pt x="16" y="15"/>
                    <a:pt x="22" y="11"/>
                    <a:pt x="28" y="10"/>
                  </a:cubicBezTo>
                  <a:cubicBezTo>
                    <a:pt x="37" y="9"/>
                    <a:pt x="42" y="11"/>
                    <a:pt x="46" y="15"/>
                  </a:cubicBezTo>
                  <a:cubicBezTo>
                    <a:pt x="51" y="19"/>
                    <a:pt x="48" y="24"/>
                    <a:pt x="45" y="24"/>
                  </a:cubicBezTo>
                  <a:cubicBezTo>
                    <a:pt x="42" y="24"/>
                    <a:pt x="39" y="17"/>
                    <a:pt x="32" y="17"/>
                  </a:cubicBezTo>
                  <a:cubicBezTo>
                    <a:pt x="25" y="17"/>
                    <a:pt x="20" y="24"/>
                    <a:pt x="29" y="27"/>
                  </a:cubicBezTo>
                  <a:cubicBezTo>
                    <a:pt x="37" y="29"/>
                    <a:pt x="47" y="30"/>
                    <a:pt x="50" y="37"/>
                  </a:cubicBezTo>
                  <a:cubicBezTo>
                    <a:pt x="53" y="45"/>
                    <a:pt x="45" y="54"/>
                    <a:pt x="35" y="5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93" name="Freeform 195"/>
            <p:cNvSpPr>
              <a:spLocks noEditPoints="1"/>
            </p:cNvSpPr>
            <p:nvPr/>
          </p:nvSpPr>
          <p:spPr bwMode="auto">
            <a:xfrm>
              <a:off x="5156634" y="2140536"/>
              <a:ext cx="262282" cy="281855"/>
            </a:xfrm>
            <a:custGeom>
              <a:avLst/>
              <a:gdLst>
                <a:gd name="T0" fmla="*/ 78 w 82"/>
                <a:gd name="T1" fmla="*/ 22 h 88"/>
                <a:gd name="T2" fmla="*/ 50 w 82"/>
                <a:gd name="T3" fmla="*/ 2 h 88"/>
                <a:gd name="T4" fmla="*/ 40 w 82"/>
                <a:gd name="T5" fmla="*/ 4 h 88"/>
                <a:gd name="T6" fmla="*/ 3 w 82"/>
                <a:gd name="T7" fmla="*/ 55 h 88"/>
                <a:gd name="T8" fmla="*/ 4 w 82"/>
                <a:gd name="T9" fmla="*/ 65 h 88"/>
                <a:gd name="T10" fmla="*/ 32 w 82"/>
                <a:gd name="T11" fmla="*/ 85 h 88"/>
                <a:gd name="T12" fmla="*/ 42 w 82"/>
                <a:gd name="T13" fmla="*/ 84 h 88"/>
                <a:gd name="T14" fmla="*/ 80 w 82"/>
                <a:gd name="T15" fmla="*/ 33 h 88"/>
                <a:gd name="T16" fmla="*/ 78 w 82"/>
                <a:gd name="T17" fmla="*/ 22 h 88"/>
                <a:gd name="T18" fmla="*/ 54 w 82"/>
                <a:gd name="T19" fmla="*/ 9 h 88"/>
                <a:gd name="T20" fmla="*/ 70 w 82"/>
                <a:gd name="T21" fmla="*/ 21 h 88"/>
                <a:gd name="T22" fmla="*/ 68 w 82"/>
                <a:gd name="T23" fmla="*/ 23 h 88"/>
                <a:gd name="T24" fmla="*/ 53 w 82"/>
                <a:gd name="T25" fmla="*/ 11 h 88"/>
                <a:gd name="T26" fmla="*/ 54 w 82"/>
                <a:gd name="T27" fmla="*/ 9 h 88"/>
                <a:gd name="T28" fmla="*/ 21 w 82"/>
                <a:gd name="T29" fmla="*/ 71 h 88"/>
                <a:gd name="T30" fmla="*/ 20 w 82"/>
                <a:gd name="T31" fmla="*/ 64 h 88"/>
                <a:gd name="T32" fmla="*/ 27 w 82"/>
                <a:gd name="T33" fmla="*/ 63 h 88"/>
                <a:gd name="T34" fmla="*/ 28 w 82"/>
                <a:gd name="T35" fmla="*/ 70 h 88"/>
                <a:gd name="T36" fmla="*/ 21 w 82"/>
                <a:gd name="T37" fmla="*/ 71 h 88"/>
                <a:gd name="T38" fmla="*/ 45 w 82"/>
                <a:gd name="T39" fmla="*/ 71 h 88"/>
                <a:gd name="T40" fmla="*/ 14 w 82"/>
                <a:gd name="T41" fmla="*/ 48 h 88"/>
                <a:gd name="T42" fmla="*/ 43 w 82"/>
                <a:gd name="T43" fmla="*/ 9 h 88"/>
                <a:gd name="T44" fmla="*/ 74 w 82"/>
                <a:gd name="T45" fmla="*/ 32 h 88"/>
                <a:gd name="T46" fmla="*/ 45 w 82"/>
                <a:gd name="T47" fmla="*/ 7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88">
                  <a:moveTo>
                    <a:pt x="78" y="22"/>
                  </a:moveTo>
                  <a:cubicBezTo>
                    <a:pt x="50" y="2"/>
                    <a:pt x="50" y="2"/>
                    <a:pt x="50" y="2"/>
                  </a:cubicBezTo>
                  <a:cubicBezTo>
                    <a:pt x="47" y="0"/>
                    <a:pt x="43" y="1"/>
                    <a:pt x="40" y="4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0" y="58"/>
                    <a:pt x="1" y="63"/>
                    <a:pt x="4" y="65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35" y="88"/>
                    <a:pt x="40" y="87"/>
                    <a:pt x="42" y="84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29"/>
                    <a:pt x="81" y="25"/>
                    <a:pt x="78" y="22"/>
                  </a:cubicBezTo>
                  <a:close/>
                  <a:moveTo>
                    <a:pt x="54" y="9"/>
                  </a:moveTo>
                  <a:cubicBezTo>
                    <a:pt x="70" y="21"/>
                    <a:pt x="70" y="21"/>
                    <a:pt x="70" y="21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53" y="11"/>
                    <a:pt x="53" y="11"/>
                    <a:pt x="53" y="11"/>
                  </a:cubicBezTo>
                  <a:lnTo>
                    <a:pt x="54" y="9"/>
                  </a:lnTo>
                  <a:close/>
                  <a:moveTo>
                    <a:pt x="21" y="71"/>
                  </a:moveTo>
                  <a:cubicBezTo>
                    <a:pt x="19" y="70"/>
                    <a:pt x="18" y="67"/>
                    <a:pt x="20" y="64"/>
                  </a:cubicBezTo>
                  <a:cubicBezTo>
                    <a:pt x="22" y="62"/>
                    <a:pt x="25" y="62"/>
                    <a:pt x="27" y="63"/>
                  </a:cubicBezTo>
                  <a:cubicBezTo>
                    <a:pt x="29" y="65"/>
                    <a:pt x="29" y="68"/>
                    <a:pt x="28" y="70"/>
                  </a:cubicBezTo>
                  <a:cubicBezTo>
                    <a:pt x="26" y="72"/>
                    <a:pt x="23" y="73"/>
                    <a:pt x="21" y="71"/>
                  </a:cubicBezTo>
                  <a:close/>
                  <a:moveTo>
                    <a:pt x="45" y="71"/>
                  </a:moveTo>
                  <a:cubicBezTo>
                    <a:pt x="14" y="48"/>
                    <a:pt x="14" y="48"/>
                    <a:pt x="14" y="48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74" y="32"/>
                    <a:pt x="74" y="32"/>
                    <a:pt x="74" y="32"/>
                  </a:cubicBezTo>
                  <a:lnTo>
                    <a:pt x="45" y="7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94" name="Freeform 205"/>
            <p:cNvSpPr>
              <a:spLocks noEditPoints="1"/>
            </p:cNvSpPr>
            <p:nvPr/>
          </p:nvSpPr>
          <p:spPr bwMode="auto">
            <a:xfrm>
              <a:off x="4814101" y="2956741"/>
              <a:ext cx="137013" cy="152672"/>
            </a:xfrm>
            <a:custGeom>
              <a:avLst/>
              <a:gdLst>
                <a:gd name="T0" fmla="*/ 34 w 43"/>
                <a:gd name="T1" fmla="*/ 15 h 48"/>
                <a:gd name="T2" fmla="*/ 36 w 43"/>
                <a:gd name="T3" fmla="*/ 12 h 48"/>
                <a:gd name="T4" fmla="*/ 39 w 43"/>
                <a:gd name="T5" fmla="*/ 7 h 48"/>
                <a:gd name="T6" fmla="*/ 38 w 43"/>
                <a:gd name="T7" fmla="*/ 1 h 48"/>
                <a:gd name="T8" fmla="*/ 34 w 43"/>
                <a:gd name="T9" fmla="*/ 0 h 48"/>
                <a:gd name="T10" fmla="*/ 27 w 43"/>
                <a:gd name="T11" fmla="*/ 3 h 48"/>
                <a:gd name="T12" fmla="*/ 21 w 43"/>
                <a:gd name="T13" fmla="*/ 14 h 48"/>
                <a:gd name="T14" fmla="*/ 16 w 43"/>
                <a:gd name="T15" fmla="*/ 3 h 48"/>
                <a:gd name="T16" fmla="*/ 10 w 43"/>
                <a:gd name="T17" fmla="*/ 1 h 48"/>
                <a:gd name="T18" fmla="*/ 6 w 43"/>
                <a:gd name="T19" fmla="*/ 3 h 48"/>
                <a:gd name="T20" fmla="*/ 7 w 43"/>
                <a:gd name="T21" fmla="*/ 12 h 48"/>
                <a:gd name="T22" fmla="*/ 10 w 43"/>
                <a:gd name="T23" fmla="*/ 15 h 48"/>
                <a:gd name="T24" fmla="*/ 0 w 43"/>
                <a:gd name="T25" fmla="*/ 15 h 48"/>
                <a:gd name="T26" fmla="*/ 0 w 43"/>
                <a:gd name="T27" fmla="*/ 27 h 48"/>
                <a:gd name="T28" fmla="*/ 3 w 43"/>
                <a:gd name="T29" fmla="*/ 27 h 48"/>
                <a:gd name="T30" fmla="*/ 3 w 43"/>
                <a:gd name="T31" fmla="*/ 48 h 48"/>
                <a:gd name="T32" fmla="*/ 40 w 43"/>
                <a:gd name="T33" fmla="*/ 48 h 48"/>
                <a:gd name="T34" fmla="*/ 40 w 43"/>
                <a:gd name="T35" fmla="*/ 27 h 48"/>
                <a:gd name="T36" fmla="*/ 43 w 43"/>
                <a:gd name="T37" fmla="*/ 27 h 48"/>
                <a:gd name="T38" fmla="*/ 43 w 43"/>
                <a:gd name="T39" fmla="*/ 15 h 48"/>
                <a:gd name="T40" fmla="*/ 34 w 43"/>
                <a:gd name="T41" fmla="*/ 15 h 48"/>
                <a:gd name="T42" fmla="*/ 29 w 43"/>
                <a:gd name="T43" fmla="*/ 5 h 48"/>
                <a:gd name="T44" fmla="*/ 34 w 43"/>
                <a:gd name="T45" fmla="*/ 3 h 48"/>
                <a:gd name="T46" fmla="*/ 35 w 43"/>
                <a:gd name="T47" fmla="*/ 4 h 48"/>
                <a:gd name="T48" fmla="*/ 34 w 43"/>
                <a:gd name="T49" fmla="*/ 10 h 48"/>
                <a:gd name="T50" fmla="*/ 27 w 43"/>
                <a:gd name="T51" fmla="*/ 15 h 48"/>
                <a:gd name="T52" fmla="*/ 24 w 43"/>
                <a:gd name="T53" fmla="*/ 15 h 48"/>
                <a:gd name="T54" fmla="*/ 29 w 43"/>
                <a:gd name="T55" fmla="*/ 5 h 48"/>
                <a:gd name="T56" fmla="*/ 8 w 43"/>
                <a:gd name="T57" fmla="*/ 7 h 48"/>
                <a:gd name="T58" fmla="*/ 9 w 43"/>
                <a:gd name="T59" fmla="*/ 5 h 48"/>
                <a:gd name="T60" fmla="*/ 10 w 43"/>
                <a:gd name="T61" fmla="*/ 4 h 48"/>
                <a:gd name="T62" fmla="*/ 10 w 43"/>
                <a:gd name="T63" fmla="*/ 4 h 48"/>
                <a:gd name="T64" fmla="*/ 13 w 43"/>
                <a:gd name="T65" fmla="*/ 6 h 48"/>
                <a:gd name="T66" fmla="*/ 17 w 43"/>
                <a:gd name="T67" fmla="*/ 13 h 48"/>
                <a:gd name="T68" fmla="*/ 17 w 43"/>
                <a:gd name="T69" fmla="*/ 13 h 48"/>
                <a:gd name="T70" fmla="*/ 17 w 43"/>
                <a:gd name="T71" fmla="*/ 13 h 48"/>
                <a:gd name="T72" fmla="*/ 9 w 43"/>
                <a:gd name="T73" fmla="*/ 10 h 48"/>
                <a:gd name="T74" fmla="*/ 8 w 43"/>
                <a:gd name="T75" fmla="*/ 7 h 48"/>
                <a:gd name="T76" fmla="*/ 18 w 43"/>
                <a:gd name="T77" fmla="*/ 45 h 48"/>
                <a:gd name="T78" fmla="*/ 6 w 43"/>
                <a:gd name="T79" fmla="*/ 45 h 48"/>
                <a:gd name="T80" fmla="*/ 6 w 43"/>
                <a:gd name="T81" fmla="*/ 25 h 48"/>
                <a:gd name="T82" fmla="*/ 18 w 43"/>
                <a:gd name="T83" fmla="*/ 25 h 48"/>
                <a:gd name="T84" fmla="*/ 18 w 43"/>
                <a:gd name="T85" fmla="*/ 45 h 48"/>
                <a:gd name="T86" fmla="*/ 18 w 43"/>
                <a:gd name="T87" fmla="*/ 24 h 48"/>
                <a:gd name="T88" fmla="*/ 3 w 43"/>
                <a:gd name="T89" fmla="*/ 24 h 48"/>
                <a:gd name="T90" fmla="*/ 3 w 43"/>
                <a:gd name="T91" fmla="*/ 18 h 48"/>
                <a:gd name="T92" fmla="*/ 18 w 43"/>
                <a:gd name="T93" fmla="*/ 18 h 48"/>
                <a:gd name="T94" fmla="*/ 18 w 43"/>
                <a:gd name="T95" fmla="*/ 24 h 48"/>
                <a:gd name="T96" fmla="*/ 37 w 43"/>
                <a:gd name="T97" fmla="*/ 45 h 48"/>
                <a:gd name="T98" fmla="*/ 25 w 43"/>
                <a:gd name="T99" fmla="*/ 45 h 48"/>
                <a:gd name="T100" fmla="*/ 25 w 43"/>
                <a:gd name="T101" fmla="*/ 25 h 48"/>
                <a:gd name="T102" fmla="*/ 37 w 43"/>
                <a:gd name="T103" fmla="*/ 25 h 48"/>
                <a:gd name="T104" fmla="*/ 37 w 43"/>
                <a:gd name="T105" fmla="*/ 45 h 48"/>
                <a:gd name="T106" fmla="*/ 40 w 43"/>
                <a:gd name="T107" fmla="*/ 24 h 48"/>
                <a:gd name="T108" fmla="*/ 25 w 43"/>
                <a:gd name="T109" fmla="*/ 24 h 48"/>
                <a:gd name="T110" fmla="*/ 25 w 43"/>
                <a:gd name="T111" fmla="*/ 18 h 48"/>
                <a:gd name="T112" fmla="*/ 40 w 43"/>
                <a:gd name="T113" fmla="*/ 18 h 48"/>
                <a:gd name="T114" fmla="*/ 40 w 43"/>
                <a:gd name="T115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3" h="48">
                  <a:moveTo>
                    <a:pt x="34" y="15"/>
                  </a:moveTo>
                  <a:cubicBezTo>
                    <a:pt x="35" y="14"/>
                    <a:pt x="36" y="13"/>
                    <a:pt x="36" y="12"/>
                  </a:cubicBezTo>
                  <a:cubicBezTo>
                    <a:pt x="38" y="11"/>
                    <a:pt x="39" y="9"/>
                    <a:pt x="39" y="7"/>
                  </a:cubicBezTo>
                  <a:cubicBezTo>
                    <a:pt x="40" y="5"/>
                    <a:pt x="39" y="3"/>
                    <a:pt x="38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0"/>
                    <a:pt x="29" y="1"/>
                    <a:pt x="27" y="3"/>
                  </a:cubicBezTo>
                  <a:cubicBezTo>
                    <a:pt x="24" y="6"/>
                    <a:pt x="22" y="10"/>
                    <a:pt x="21" y="14"/>
                  </a:cubicBezTo>
                  <a:cubicBezTo>
                    <a:pt x="20" y="10"/>
                    <a:pt x="19" y="6"/>
                    <a:pt x="16" y="3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9" y="1"/>
                    <a:pt x="7" y="1"/>
                    <a:pt x="6" y="3"/>
                  </a:cubicBezTo>
                  <a:cubicBezTo>
                    <a:pt x="4" y="5"/>
                    <a:pt x="4" y="9"/>
                    <a:pt x="7" y="12"/>
                  </a:cubicBezTo>
                  <a:cubicBezTo>
                    <a:pt x="8" y="13"/>
                    <a:pt x="9" y="14"/>
                    <a:pt x="1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15"/>
                    <a:pt x="43" y="15"/>
                    <a:pt x="43" y="15"/>
                  </a:cubicBezTo>
                  <a:lnTo>
                    <a:pt x="34" y="15"/>
                  </a:lnTo>
                  <a:close/>
                  <a:moveTo>
                    <a:pt x="29" y="5"/>
                  </a:moveTo>
                  <a:cubicBezTo>
                    <a:pt x="31" y="4"/>
                    <a:pt x="32" y="3"/>
                    <a:pt x="34" y="3"/>
                  </a:cubicBezTo>
                  <a:cubicBezTo>
                    <a:pt x="34" y="3"/>
                    <a:pt x="35" y="3"/>
                    <a:pt x="35" y="4"/>
                  </a:cubicBezTo>
                  <a:cubicBezTo>
                    <a:pt x="37" y="5"/>
                    <a:pt x="36" y="8"/>
                    <a:pt x="34" y="10"/>
                  </a:cubicBezTo>
                  <a:cubicBezTo>
                    <a:pt x="32" y="12"/>
                    <a:pt x="29" y="14"/>
                    <a:pt x="27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2"/>
                    <a:pt x="27" y="8"/>
                    <a:pt x="29" y="5"/>
                  </a:cubicBezTo>
                  <a:close/>
                  <a:moveTo>
                    <a:pt x="8" y="7"/>
                  </a:moveTo>
                  <a:cubicBezTo>
                    <a:pt x="8" y="6"/>
                    <a:pt x="8" y="6"/>
                    <a:pt x="9" y="5"/>
                  </a:cubicBezTo>
                  <a:cubicBezTo>
                    <a:pt x="9" y="5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2" y="5"/>
                    <a:pt x="13" y="6"/>
                  </a:cubicBezTo>
                  <a:cubicBezTo>
                    <a:pt x="15" y="7"/>
                    <a:pt x="16" y="10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4" y="13"/>
                    <a:pt x="11" y="11"/>
                    <a:pt x="9" y="10"/>
                  </a:cubicBezTo>
                  <a:cubicBezTo>
                    <a:pt x="9" y="9"/>
                    <a:pt x="8" y="8"/>
                    <a:pt x="8" y="7"/>
                  </a:cubicBezTo>
                  <a:close/>
                  <a:moveTo>
                    <a:pt x="18" y="45"/>
                  </a:moveTo>
                  <a:cubicBezTo>
                    <a:pt x="6" y="45"/>
                    <a:pt x="6" y="45"/>
                    <a:pt x="6" y="4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8" y="25"/>
                    <a:pt x="18" y="25"/>
                    <a:pt x="18" y="25"/>
                  </a:cubicBezTo>
                  <a:lnTo>
                    <a:pt x="18" y="45"/>
                  </a:lnTo>
                  <a:close/>
                  <a:moveTo>
                    <a:pt x="18" y="24"/>
                  </a:moveTo>
                  <a:cubicBezTo>
                    <a:pt x="3" y="24"/>
                    <a:pt x="3" y="24"/>
                    <a:pt x="3" y="24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8" y="18"/>
                    <a:pt x="18" y="18"/>
                    <a:pt x="18" y="18"/>
                  </a:cubicBezTo>
                  <a:lnTo>
                    <a:pt x="18" y="24"/>
                  </a:lnTo>
                  <a:close/>
                  <a:moveTo>
                    <a:pt x="37" y="45"/>
                  </a:moveTo>
                  <a:cubicBezTo>
                    <a:pt x="25" y="45"/>
                    <a:pt x="25" y="45"/>
                    <a:pt x="25" y="4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37" y="25"/>
                    <a:pt x="37" y="25"/>
                    <a:pt x="37" y="25"/>
                  </a:cubicBezTo>
                  <a:lnTo>
                    <a:pt x="37" y="45"/>
                  </a:lnTo>
                  <a:close/>
                  <a:moveTo>
                    <a:pt x="40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40" y="18"/>
                    <a:pt x="40" y="18"/>
                    <a:pt x="40" y="18"/>
                  </a:cubicBez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95" name="Freeform 223"/>
            <p:cNvSpPr>
              <a:spLocks noEditPoints="1"/>
            </p:cNvSpPr>
            <p:nvPr/>
          </p:nvSpPr>
          <p:spPr bwMode="auto">
            <a:xfrm>
              <a:off x="5646087" y="3307798"/>
              <a:ext cx="227050" cy="199648"/>
            </a:xfrm>
            <a:custGeom>
              <a:avLst/>
              <a:gdLst>
                <a:gd name="T0" fmla="*/ 76 w 116"/>
                <a:gd name="T1" fmla="*/ 15 h 102"/>
                <a:gd name="T2" fmla="*/ 40 w 116"/>
                <a:gd name="T3" fmla="*/ 0 h 102"/>
                <a:gd name="T4" fmla="*/ 0 w 116"/>
                <a:gd name="T5" fmla="*/ 15 h 102"/>
                <a:gd name="T6" fmla="*/ 0 w 116"/>
                <a:gd name="T7" fmla="*/ 102 h 102"/>
                <a:gd name="T8" fmla="*/ 40 w 116"/>
                <a:gd name="T9" fmla="*/ 87 h 102"/>
                <a:gd name="T10" fmla="*/ 76 w 116"/>
                <a:gd name="T11" fmla="*/ 102 h 102"/>
                <a:gd name="T12" fmla="*/ 116 w 116"/>
                <a:gd name="T13" fmla="*/ 87 h 102"/>
                <a:gd name="T14" fmla="*/ 116 w 116"/>
                <a:gd name="T15" fmla="*/ 0 h 102"/>
                <a:gd name="T16" fmla="*/ 76 w 116"/>
                <a:gd name="T17" fmla="*/ 15 h 102"/>
                <a:gd name="T18" fmla="*/ 44 w 116"/>
                <a:gd name="T19" fmla="*/ 9 h 102"/>
                <a:gd name="T20" fmla="*/ 73 w 116"/>
                <a:gd name="T21" fmla="*/ 22 h 102"/>
                <a:gd name="T22" fmla="*/ 73 w 116"/>
                <a:gd name="T23" fmla="*/ 92 h 102"/>
                <a:gd name="T24" fmla="*/ 44 w 116"/>
                <a:gd name="T25" fmla="*/ 80 h 102"/>
                <a:gd name="T26" fmla="*/ 44 w 116"/>
                <a:gd name="T27" fmla="*/ 9 h 102"/>
                <a:gd name="T28" fmla="*/ 8 w 116"/>
                <a:gd name="T29" fmla="*/ 20 h 102"/>
                <a:gd name="T30" fmla="*/ 37 w 116"/>
                <a:gd name="T31" fmla="*/ 9 h 102"/>
                <a:gd name="T32" fmla="*/ 37 w 116"/>
                <a:gd name="T33" fmla="*/ 80 h 102"/>
                <a:gd name="T34" fmla="*/ 8 w 116"/>
                <a:gd name="T35" fmla="*/ 92 h 102"/>
                <a:gd name="T36" fmla="*/ 8 w 116"/>
                <a:gd name="T37" fmla="*/ 20 h 102"/>
                <a:gd name="T38" fmla="*/ 109 w 116"/>
                <a:gd name="T39" fmla="*/ 82 h 102"/>
                <a:gd name="T40" fmla="*/ 80 w 116"/>
                <a:gd name="T41" fmla="*/ 92 h 102"/>
                <a:gd name="T42" fmla="*/ 80 w 116"/>
                <a:gd name="T43" fmla="*/ 22 h 102"/>
                <a:gd name="T44" fmla="*/ 109 w 116"/>
                <a:gd name="T45" fmla="*/ 10 h 102"/>
                <a:gd name="T46" fmla="*/ 109 w 116"/>
                <a:gd name="T47" fmla="*/ 8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6" h="102">
                  <a:moveTo>
                    <a:pt x="76" y="15"/>
                  </a:moveTo>
                  <a:lnTo>
                    <a:pt x="40" y="0"/>
                  </a:lnTo>
                  <a:lnTo>
                    <a:pt x="0" y="15"/>
                  </a:lnTo>
                  <a:lnTo>
                    <a:pt x="0" y="102"/>
                  </a:lnTo>
                  <a:lnTo>
                    <a:pt x="40" y="87"/>
                  </a:lnTo>
                  <a:lnTo>
                    <a:pt x="76" y="102"/>
                  </a:lnTo>
                  <a:lnTo>
                    <a:pt x="116" y="87"/>
                  </a:lnTo>
                  <a:lnTo>
                    <a:pt x="116" y="0"/>
                  </a:lnTo>
                  <a:lnTo>
                    <a:pt x="76" y="15"/>
                  </a:lnTo>
                  <a:close/>
                  <a:moveTo>
                    <a:pt x="44" y="9"/>
                  </a:moveTo>
                  <a:lnTo>
                    <a:pt x="73" y="22"/>
                  </a:lnTo>
                  <a:lnTo>
                    <a:pt x="73" y="92"/>
                  </a:lnTo>
                  <a:lnTo>
                    <a:pt x="44" y="80"/>
                  </a:lnTo>
                  <a:lnTo>
                    <a:pt x="44" y="9"/>
                  </a:lnTo>
                  <a:close/>
                  <a:moveTo>
                    <a:pt x="8" y="20"/>
                  </a:moveTo>
                  <a:lnTo>
                    <a:pt x="37" y="9"/>
                  </a:lnTo>
                  <a:lnTo>
                    <a:pt x="37" y="80"/>
                  </a:lnTo>
                  <a:lnTo>
                    <a:pt x="8" y="92"/>
                  </a:lnTo>
                  <a:lnTo>
                    <a:pt x="8" y="20"/>
                  </a:lnTo>
                  <a:close/>
                  <a:moveTo>
                    <a:pt x="109" y="82"/>
                  </a:moveTo>
                  <a:lnTo>
                    <a:pt x="80" y="92"/>
                  </a:lnTo>
                  <a:lnTo>
                    <a:pt x="80" y="22"/>
                  </a:lnTo>
                  <a:lnTo>
                    <a:pt x="109" y="10"/>
                  </a:lnTo>
                  <a:lnTo>
                    <a:pt x="109" y="8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>
                <a:cs typeface="+mn-ea"/>
                <a:sym typeface="+mn-lt"/>
              </a:endParaRPr>
            </a:p>
          </p:txBody>
        </p:sp>
      </p:grpSp>
      <p:sp>
        <p:nvSpPr>
          <p:cNvPr id="96" name="Freeform 55"/>
          <p:cNvSpPr>
            <a:spLocks noEditPoints="1"/>
          </p:cNvSpPr>
          <p:nvPr/>
        </p:nvSpPr>
        <p:spPr bwMode="auto">
          <a:xfrm>
            <a:off x="11003681" y="3774469"/>
            <a:ext cx="256909" cy="239292"/>
          </a:xfrm>
          <a:custGeom>
            <a:avLst/>
            <a:gdLst>
              <a:gd name="T0" fmla="*/ 53 w 107"/>
              <a:gd name="T1" fmla="*/ 13 h 100"/>
              <a:gd name="T2" fmla="*/ 37 w 107"/>
              <a:gd name="T3" fmla="*/ 16 h 100"/>
              <a:gd name="T4" fmla="*/ 24 w 107"/>
              <a:gd name="T5" fmla="*/ 23 h 100"/>
              <a:gd name="T6" fmla="*/ 13 w 107"/>
              <a:gd name="T7" fmla="*/ 43 h 100"/>
              <a:gd name="T8" fmla="*/ 17 w 107"/>
              <a:gd name="T9" fmla="*/ 55 h 100"/>
              <a:gd name="T10" fmla="*/ 27 w 107"/>
              <a:gd name="T11" fmla="*/ 66 h 100"/>
              <a:gd name="T12" fmla="*/ 33 w 107"/>
              <a:gd name="T13" fmla="*/ 75 h 100"/>
              <a:gd name="T14" fmla="*/ 33 w 107"/>
              <a:gd name="T15" fmla="*/ 79 h 100"/>
              <a:gd name="T16" fmla="*/ 36 w 107"/>
              <a:gd name="T17" fmla="*/ 77 h 100"/>
              <a:gd name="T18" fmla="*/ 45 w 107"/>
              <a:gd name="T19" fmla="*/ 73 h 100"/>
              <a:gd name="T20" fmla="*/ 47 w 107"/>
              <a:gd name="T21" fmla="*/ 73 h 100"/>
              <a:gd name="T22" fmla="*/ 53 w 107"/>
              <a:gd name="T23" fmla="*/ 73 h 100"/>
              <a:gd name="T24" fmla="*/ 70 w 107"/>
              <a:gd name="T25" fmla="*/ 71 h 100"/>
              <a:gd name="T26" fmla="*/ 83 w 107"/>
              <a:gd name="T27" fmla="*/ 64 h 100"/>
              <a:gd name="T28" fmla="*/ 93 w 107"/>
              <a:gd name="T29" fmla="*/ 43 h 100"/>
              <a:gd name="T30" fmla="*/ 83 w 107"/>
              <a:gd name="T31" fmla="*/ 23 h 100"/>
              <a:gd name="T32" fmla="*/ 70 w 107"/>
              <a:gd name="T33" fmla="*/ 16 h 100"/>
              <a:gd name="T34" fmla="*/ 53 w 107"/>
              <a:gd name="T35" fmla="*/ 13 h 100"/>
              <a:gd name="T36" fmla="*/ 53 w 107"/>
              <a:gd name="T37" fmla="*/ 0 h 100"/>
              <a:gd name="T38" fmla="*/ 53 w 107"/>
              <a:gd name="T39" fmla="*/ 0 h 100"/>
              <a:gd name="T40" fmla="*/ 107 w 107"/>
              <a:gd name="T41" fmla="*/ 43 h 100"/>
              <a:gd name="T42" fmla="*/ 53 w 107"/>
              <a:gd name="T43" fmla="*/ 87 h 100"/>
              <a:gd name="T44" fmla="*/ 45 w 107"/>
              <a:gd name="T45" fmla="*/ 86 h 100"/>
              <a:gd name="T46" fmla="*/ 7 w 107"/>
              <a:gd name="T47" fmla="*/ 100 h 100"/>
              <a:gd name="T48" fmla="*/ 7 w 107"/>
              <a:gd name="T49" fmla="*/ 97 h 100"/>
              <a:gd name="T50" fmla="*/ 20 w 107"/>
              <a:gd name="T51" fmla="*/ 80 h 100"/>
              <a:gd name="T52" fmla="*/ 20 w 107"/>
              <a:gd name="T53" fmla="*/ 77 h 100"/>
              <a:gd name="T54" fmla="*/ 0 w 107"/>
              <a:gd name="T55" fmla="*/ 43 h 100"/>
              <a:gd name="T56" fmla="*/ 53 w 107"/>
              <a:gd name="T57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07" h="100">
                <a:moveTo>
                  <a:pt x="53" y="13"/>
                </a:moveTo>
                <a:cubicBezTo>
                  <a:pt x="48" y="13"/>
                  <a:pt x="42" y="14"/>
                  <a:pt x="37" y="16"/>
                </a:cubicBezTo>
                <a:cubicBezTo>
                  <a:pt x="32" y="18"/>
                  <a:pt x="28" y="20"/>
                  <a:pt x="24" y="23"/>
                </a:cubicBezTo>
                <a:cubicBezTo>
                  <a:pt x="17" y="29"/>
                  <a:pt x="13" y="36"/>
                  <a:pt x="13" y="43"/>
                </a:cubicBezTo>
                <a:cubicBezTo>
                  <a:pt x="13" y="48"/>
                  <a:pt x="14" y="52"/>
                  <a:pt x="17" y="55"/>
                </a:cubicBezTo>
                <a:cubicBezTo>
                  <a:pt x="19" y="59"/>
                  <a:pt x="23" y="63"/>
                  <a:pt x="27" y="66"/>
                </a:cubicBezTo>
                <a:cubicBezTo>
                  <a:pt x="30" y="68"/>
                  <a:pt x="32" y="71"/>
                  <a:pt x="33" y="75"/>
                </a:cubicBezTo>
                <a:cubicBezTo>
                  <a:pt x="33" y="76"/>
                  <a:pt x="33" y="78"/>
                  <a:pt x="33" y="79"/>
                </a:cubicBezTo>
                <a:cubicBezTo>
                  <a:pt x="34" y="78"/>
                  <a:pt x="35" y="78"/>
                  <a:pt x="36" y="77"/>
                </a:cubicBezTo>
                <a:cubicBezTo>
                  <a:pt x="38" y="74"/>
                  <a:pt x="42" y="73"/>
                  <a:pt x="45" y="73"/>
                </a:cubicBezTo>
                <a:cubicBezTo>
                  <a:pt x="46" y="73"/>
                  <a:pt x="46" y="73"/>
                  <a:pt x="47" y="73"/>
                </a:cubicBezTo>
                <a:cubicBezTo>
                  <a:pt x="49" y="73"/>
                  <a:pt x="51" y="73"/>
                  <a:pt x="53" y="73"/>
                </a:cubicBezTo>
                <a:cubicBezTo>
                  <a:pt x="59" y="73"/>
                  <a:pt x="65" y="73"/>
                  <a:pt x="70" y="71"/>
                </a:cubicBezTo>
                <a:cubicBezTo>
                  <a:pt x="75" y="69"/>
                  <a:pt x="79" y="67"/>
                  <a:pt x="83" y="64"/>
                </a:cubicBezTo>
                <a:cubicBezTo>
                  <a:pt x="90" y="58"/>
                  <a:pt x="93" y="51"/>
                  <a:pt x="93" y="43"/>
                </a:cubicBezTo>
                <a:cubicBezTo>
                  <a:pt x="93" y="36"/>
                  <a:pt x="90" y="29"/>
                  <a:pt x="83" y="23"/>
                </a:cubicBezTo>
                <a:cubicBezTo>
                  <a:pt x="79" y="20"/>
                  <a:pt x="75" y="18"/>
                  <a:pt x="70" y="16"/>
                </a:cubicBezTo>
                <a:cubicBezTo>
                  <a:pt x="65" y="14"/>
                  <a:pt x="59" y="13"/>
                  <a:pt x="53" y="13"/>
                </a:cubicBezTo>
                <a:close/>
                <a:moveTo>
                  <a:pt x="53" y="0"/>
                </a:moveTo>
                <a:cubicBezTo>
                  <a:pt x="53" y="0"/>
                  <a:pt x="53" y="0"/>
                  <a:pt x="53" y="0"/>
                </a:cubicBezTo>
                <a:cubicBezTo>
                  <a:pt x="83" y="0"/>
                  <a:pt x="107" y="19"/>
                  <a:pt x="107" y="43"/>
                </a:cubicBezTo>
                <a:cubicBezTo>
                  <a:pt x="107" y="67"/>
                  <a:pt x="83" y="87"/>
                  <a:pt x="53" y="87"/>
                </a:cubicBezTo>
                <a:cubicBezTo>
                  <a:pt x="51" y="87"/>
                  <a:pt x="48" y="87"/>
                  <a:pt x="45" y="86"/>
                </a:cubicBezTo>
                <a:cubicBezTo>
                  <a:pt x="34" y="98"/>
                  <a:pt x="20" y="100"/>
                  <a:pt x="7" y="100"/>
                </a:cubicBezTo>
                <a:cubicBezTo>
                  <a:pt x="7" y="97"/>
                  <a:pt x="7" y="97"/>
                  <a:pt x="7" y="97"/>
                </a:cubicBezTo>
                <a:cubicBezTo>
                  <a:pt x="14" y="94"/>
                  <a:pt x="20" y="87"/>
                  <a:pt x="20" y="80"/>
                </a:cubicBezTo>
                <a:cubicBezTo>
                  <a:pt x="20" y="79"/>
                  <a:pt x="20" y="78"/>
                  <a:pt x="20" y="77"/>
                </a:cubicBezTo>
                <a:cubicBezTo>
                  <a:pt x="8" y="69"/>
                  <a:pt x="0" y="57"/>
                  <a:pt x="0" y="43"/>
                </a:cubicBezTo>
                <a:cubicBezTo>
                  <a:pt x="0" y="19"/>
                  <a:pt x="24" y="0"/>
                  <a:pt x="5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97" name="Freeform 56"/>
          <p:cNvSpPr>
            <a:spLocks noEditPoints="1"/>
          </p:cNvSpPr>
          <p:nvPr/>
        </p:nvSpPr>
        <p:spPr bwMode="auto">
          <a:xfrm>
            <a:off x="10826047" y="3905125"/>
            <a:ext cx="161485" cy="161486"/>
          </a:xfrm>
          <a:custGeom>
            <a:avLst/>
            <a:gdLst>
              <a:gd name="T0" fmla="*/ 62 w 67"/>
              <a:gd name="T1" fmla="*/ 17 h 67"/>
              <a:gd name="T2" fmla="*/ 67 w 67"/>
              <a:gd name="T3" fmla="*/ 13 h 67"/>
              <a:gd name="T4" fmla="*/ 67 w 67"/>
              <a:gd name="T5" fmla="*/ 5 h 67"/>
              <a:gd name="T6" fmla="*/ 58 w 67"/>
              <a:gd name="T7" fmla="*/ 5 h 67"/>
              <a:gd name="T8" fmla="*/ 58 w 67"/>
              <a:gd name="T9" fmla="*/ 0 h 67"/>
              <a:gd name="T10" fmla="*/ 4 w 67"/>
              <a:gd name="T11" fmla="*/ 0 h 67"/>
              <a:gd name="T12" fmla="*/ 0 w 67"/>
              <a:gd name="T13" fmla="*/ 5 h 67"/>
              <a:gd name="T14" fmla="*/ 0 w 67"/>
              <a:gd name="T15" fmla="*/ 63 h 67"/>
              <a:gd name="T16" fmla="*/ 4 w 67"/>
              <a:gd name="T17" fmla="*/ 67 h 67"/>
              <a:gd name="T18" fmla="*/ 58 w 67"/>
              <a:gd name="T19" fmla="*/ 67 h 67"/>
              <a:gd name="T20" fmla="*/ 58 w 67"/>
              <a:gd name="T21" fmla="*/ 50 h 67"/>
              <a:gd name="T22" fmla="*/ 62 w 67"/>
              <a:gd name="T23" fmla="*/ 50 h 67"/>
              <a:gd name="T24" fmla="*/ 67 w 67"/>
              <a:gd name="T25" fmla="*/ 46 h 67"/>
              <a:gd name="T26" fmla="*/ 67 w 67"/>
              <a:gd name="T27" fmla="*/ 38 h 67"/>
              <a:gd name="T28" fmla="*/ 58 w 67"/>
              <a:gd name="T29" fmla="*/ 38 h 67"/>
              <a:gd name="T30" fmla="*/ 58 w 67"/>
              <a:gd name="T31" fmla="*/ 34 h 67"/>
              <a:gd name="T32" fmla="*/ 62 w 67"/>
              <a:gd name="T33" fmla="*/ 34 h 67"/>
              <a:gd name="T34" fmla="*/ 67 w 67"/>
              <a:gd name="T35" fmla="*/ 30 h 67"/>
              <a:gd name="T36" fmla="*/ 67 w 67"/>
              <a:gd name="T37" fmla="*/ 21 h 67"/>
              <a:gd name="T38" fmla="*/ 58 w 67"/>
              <a:gd name="T39" fmla="*/ 21 h 67"/>
              <a:gd name="T40" fmla="*/ 58 w 67"/>
              <a:gd name="T41" fmla="*/ 17 h 67"/>
              <a:gd name="T42" fmla="*/ 62 w 67"/>
              <a:gd name="T43" fmla="*/ 17 h 67"/>
              <a:gd name="T44" fmla="*/ 37 w 67"/>
              <a:gd name="T45" fmla="*/ 17 h 67"/>
              <a:gd name="T46" fmla="*/ 46 w 67"/>
              <a:gd name="T47" fmla="*/ 25 h 67"/>
              <a:gd name="T48" fmla="*/ 37 w 67"/>
              <a:gd name="T49" fmla="*/ 34 h 67"/>
              <a:gd name="T50" fmla="*/ 29 w 67"/>
              <a:gd name="T51" fmla="*/ 25 h 67"/>
              <a:gd name="T52" fmla="*/ 37 w 67"/>
              <a:gd name="T53" fmla="*/ 17 h 67"/>
              <a:gd name="T54" fmla="*/ 16 w 67"/>
              <a:gd name="T55" fmla="*/ 63 h 67"/>
              <a:gd name="T56" fmla="*/ 12 w 67"/>
              <a:gd name="T57" fmla="*/ 63 h 67"/>
              <a:gd name="T58" fmla="*/ 12 w 67"/>
              <a:gd name="T59" fmla="*/ 5 h 67"/>
              <a:gd name="T60" fmla="*/ 16 w 67"/>
              <a:gd name="T61" fmla="*/ 5 h 67"/>
              <a:gd name="T62" fmla="*/ 16 w 67"/>
              <a:gd name="T63" fmla="*/ 63 h 67"/>
              <a:gd name="T64" fmla="*/ 50 w 67"/>
              <a:gd name="T65" fmla="*/ 50 h 67"/>
              <a:gd name="T66" fmla="*/ 25 w 67"/>
              <a:gd name="T67" fmla="*/ 50 h 67"/>
              <a:gd name="T68" fmla="*/ 25 w 67"/>
              <a:gd name="T69" fmla="*/ 46 h 67"/>
              <a:gd name="T70" fmla="*/ 33 w 67"/>
              <a:gd name="T71" fmla="*/ 38 h 67"/>
              <a:gd name="T72" fmla="*/ 33 w 67"/>
              <a:gd name="T73" fmla="*/ 38 h 67"/>
              <a:gd name="T74" fmla="*/ 41 w 67"/>
              <a:gd name="T75" fmla="*/ 38 h 67"/>
              <a:gd name="T76" fmla="*/ 50 w 67"/>
              <a:gd name="T77" fmla="*/ 46 h 67"/>
              <a:gd name="T78" fmla="*/ 50 w 67"/>
              <a:gd name="T79" fmla="*/ 5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7" h="67">
                <a:moveTo>
                  <a:pt x="62" y="17"/>
                </a:moveTo>
                <a:cubicBezTo>
                  <a:pt x="65" y="17"/>
                  <a:pt x="67" y="15"/>
                  <a:pt x="67" y="13"/>
                </a:cubicBezTo>
                <a:cubicBezTo>
                  <a:pt x="67" y="5"/>
                  <a:pt x="67" y="5"/>
                  <a:pt x="67" y="5"/>
                </a:cubicBezTo>
                <a:cubicBezTo>
                  <a:pt x="58" y="5"/>
                  <a:pt x="58" y="5"/>
                  <a:pt x="58" y="5"/>
                </a:cubicBezTo>
                <a:cubicBezTo>
                  <a:pt x="58" y="0"/>
                  <a:pt x="58" y="0"/>
                  <a:pt x="58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5"/>
                  <a:pt x="2" y="67"/>
                  <a:pt x="4" y="67"/>
                </a:cubicBezTo>
                <a:cubicBezTo>
                  <a:pt x="58" y="67"/>
                  <a:pt x="58" y="67"/>
                  <a:pt x="58" y="67"/>
                </a:cubicBezTo>
                <a:cubicBezTo>
                  <a:pt x="58" y="50"/>
                  <a:pt x="58" y="50"/>
                  <a:pt x="58" y="50"/>
                </a:cubicBezTo>
                <a:cubicBezTo>
                  <a:pt x="62" y="50"/>
                  <a:pt x="62" y="50"/>
                  <a:pt x="62" y="50"/>
                </a:cubicBezTo>
                <a:cubicBezTo>
                  <a:pt x="65" y="50"/>
                  <a:pt x="67" y="49"/>
                  <a:pt x="67" y="46"/>
                </a:cubicBezTo>
                <a:cubicBezTo>
                  <a:pt x="67" y="38"/>
                  <a:pt x="67" y="38"/>
                  <a:pt x="67" y="38"/>
                </a:cubicBezTo>
                <a:cubicBezTo>
                  <a:pt x="58" y="38"/>
                  <a:pt x="58" y="38"/>
                  <a:pt x="58" y="38"/>
                </a:cubicBezTo>
                <a:cubicBezTo>
                  <a:pt x="58" y="34"/>
                  <a:pt x="58" y="34"/>
                  <a:pt x="58" y="34"/>
                </a:cubicBezTo>
                <a:cubicBezTo>
                  <a:pt x="62" y="34"/>
                  <a:pt x="62" y="34"/>
                  <a:pt x="62" y="34"/>
                </a:cubicBezTo>
                <a:cubicBezTo>
                  <a:pt x="65" y="34"/>
                  <a:pt x="67" y="32"/>
                  <a:pt x="67" y="30"/>
                </a:cubicBezTo>
                <a:cubicBezTo>
                  <a:pt x="67" y="21"/>
                  <a:pt x="67" y="21"/>
                  <a:pt x="67" y="21"/>
                </a:cubicBezTo>
                <a:cubicBezTo>
                  <a:pt x="58" y="21"/>
                  <a:pt x="58" y="21"/>
                  <a:pt x="58" y="21"/>
                </a:cubicBezTo>
                <a:cubicBezTo>
                  <a:pt x="58" y="17"/>
                  <a:pt x="58" y="17"/>
                  <a:pt x="58" y="17"/>
                </a:cubicBezTo>
                <a:lnTo>
                  <a:pt x="62" y="17"/>
                </a:lnTo>
                <a:close/>
                <a:moveTo>
                  <a:pt x="37" y="17"/>
                </a:moveTo>
                <a:cubicBezTo>
                  <a:pt x="42" y="17"/>
                  <a:pt x="46" y="21"/>
                  <a:pt x="46" y="25"/>
                </a:cubicBezTo>
                <a:cubicBezTo>
                  <a:pt x="46" y="30"/>
                  <a:pt x="42" y="34"/>
                  <a:pt x="37" y="34"/>
                </a:cubicBezTo>
                <a:cubicBezTo>
                  <a:pt x="33" y="34"/>
                  <a:pt x="29" y="30"/>
                  <a:pt x="29" y="25"/>
                </a:cubicBezTo>
                <a:cubicBezTo>
                  <a:pt x="29" y="21"/>
                  <a:pt x="33" y="17"/>
                  <a:pt x="37" y="17"/>
                </a:cubicBezTo>
                <a:close/>
                <a:moveTo>
                  <a:pt x="16" y="63"/>
                </a:moveTo>
                <a:cubicBezTo>
                  <a:pt x="12" y="63"/>
                  <a:pt x="12" y="63"/>
                  <a:pt x="12" y="63"/>
                </a:cubicBezTo>
                <a:cubicBezTo>
                  <a:pt x="12" y="5"/>
                  <a:pt x="12" y="5"/>
                  <a:pt x="12" y="5"/>
                </a:cubicBezTo>
                <a:cubicBezTo>
                  <a:pt x="16" y="5"/>
                  <a:pt x="16" y="5"/>
                  <a:pt x="16" y="5"/>
                </a:cubicBezTo>
                <a:lnTo>
                  <a:pt x="16" y="63"/>
                </a:lnTo>
                <a:close/>
                <a:moveTo>
                  <a:pt x="50" y="50"/>
                </a:moveTo>
                <a:cubicBezTo>
                  <a:pt x="25" y="50"/>
                  <a:pt x="25" y="50"/>
                  <a:pt x="25" y="50"/>
                </a:cubicBezTo>
                <a:cubicBezTo>
                  <a:pt x="25" y="46"/>
                  <a:pt x="25" y="46"/>
                  <a:pt x="25" y="46"/>
                </a:cubicBezTo>
                <a:cubicBezTo>
                  <a:pt x="25" y="42"/>
                  <a:pt x="28" y="38"/>
                  <a:pt x="33" y="38"/>
                </a:cubicBezTo>
                <a:cubicBezTo>
                  <a:pt x="33" y="38"/>
                  <a:pt x="33" y="38"/>
                  <a:pt x="33" y="38"/>
                </a:cubicBezTo>
                <a:cubicBezTo>
                  <a:pt x="41" y="38"/>
                  <a:pt x="41" y="38"/>
                  <a:pt x="41" y="38"/>
                </a:cubicBezTo>
                <a:cubicBezTo>
                  <a:pt x="46" y="38"/>
                  <a:pt x="50" y="42"/>
                  <a:pt x="50" y="46"/>
                </a:cubicBezTo>
                <a:lnTo>
                  <a:pt x="50" y="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98" name="Freeform 57"/>
          <p:cNvSpPr>
            <a:spLocks noEditPoints="1"/>
          </p:cNvSpPr>
          <p:nvPr/>
        </p:nvSpPr>
        <p:spPr bwMode="auto">
          <a:xfrm>
            <a:off x="11102040" y="3464710"/>
            <a:ext cx="139465" cy="136528"/>
          </a:xfrm>
          <a:custGeom>
            <a:avLst/>
            <a:gdLst>
              <a:gd name="T0" fmla="*/ 58 w 58"/>
              <a:gd name="T1" fmla="*/ 29 h 57"/>
              <a:gd name="T2" fmla="*/ 29 w 58"/>
              <a:gd name="T3" fmla="*/ 57 h 57"/>
              <a:gd name="T4" fmla="*/ 0 w 58"/>
              <a:gd name="T5" fmla="*/ 29 h 57"/>
              <a:gd name="T6" fmla="*/ 29 w 58"/>
              <a:gd name="T7" fmla="*/ 0 h 57"/>
              <a:gd name="T8" fmla="*/ 58 w 58"/>
              <a:gd name="T9" fmla="*/ 29 h 57"/>
              <a:gd name="T10" fmla="*/ 6 w 58"/>
              <a:gd name="T11" fmla="*/ 29 h 57"/>
              <a:gd name="T12" fmla="*/ 29 w 58"/>
              <a:gd name="T13" fmla="*/ 52 h 57"/>
              <a:gd name="T14" fmla="*/ 52 w 58"/>
              <a:gd name="T15" fmla="*/ 29 h 57"/>
              <a:gd name="T16" fmla="*/ 29 w 58"/>
              <a:gd name="T17" fmla="*/ 6 h 57"/>
              <a:gd name="T18" fmla="*/ 6 w 58"/>
              <a:gd name="T19" fmla="*/ 29 h 57"/>
              <a:gd name="T20" fmla="*/ 32 w 58"/>
              <a:gd name="T21" fmla="*/ 12 h 57"/>
              <a:gd name="T22" fmla="*/ 46 w 58"/>
              <a:gd name="T23" fmla="*/ 26 h 57"/>
              <a:gd name="T24" fmla="*/ 46 w 58"/>
              <a:gd name="T25" fmla="*/ 31 h 57"/>
              <a:gd name="T26" fmla="*/ 41 w 58"/>
              <a:gd name="T27" fmla="*/ 31 h 57"/>
              <a:gd name="T28" fmla="*/ 33 w 58"/>
              <a:gd name="T29" fmla="*/ 23 h 57"/>
              <a:gd name="T30" fmla="*/ 33 w 58"/>
              <a:gd name="T31" fmla="*/ 43 h 57"/>
              <a:gd name="T32" fmla="*/ 29 w 58"/>
              <a:gd name="T33" fmla="*/ 47 h 57"/>
              <a:gd name="T34" fmla="*/ 25 w 58"/>
              <a:gd name="T35" fmla="*/ 43 h 57"/>
              <a:gd name="T36" fmla="*/ 25 w 58"/>
              <a:gd name="T37" fmla="*/ 23 h 57"/>
              <a:gd name="T38" fmla="*/ 17 w 58"/>
              <a:gd name="T39" fmla="*/ 31 h 57"/>
              <a:gd name="T40" fmla="*/ 12 w 58"/>
              <a:gd name="T41" fmla="*/ 31 h 57"/>
              <a:gd name="T42" fmla="*/ 11 w 58"/>
              <a:gd name="T43" fmla="*/ 29 h 57"/>
              <a:gd name="T44" fmla="*/ 12 w 58"/>
              <a:gd name="T45" fmla="*/ 26 h 57"/>
              <a:gd name="T46" fmla="*/ 27 w 58"/>
              <a:gd name="T47" fmla="*/ 12 h 57"/>
              <a:gd name="T48" fmla="*/ 32 w 58"/>
              <a:gd name="T49" fmla="*/ 12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8" h="57">
                <a:moveTo>
                  <a:pt x="58" y="29"/>
                </a:moveTo>
                <a:cubicBezTo>
                  <a:pt x="58" y="45"/>
                  <a:pt x="45" y="57"/>
                  <a:pt x="29" y="57"/>
                </a:cubicBezTo>
                <a:cubicBezTo>
                  <a:pt x="13" y="57"/>
                  <a:pt x="0" y="45"/>
                  <a:pt x="0" y="29"/>
                </a:cubicBezTo>
                <a:cubicBezTo>
                  <a:pt x="0" y="13"/>
                  <a:pt x="13" y="0"/>
                  <a:pt x="29" y="0"/>
                </a:cubicBezTo>
                <a:cubicBezTo>
                  <a:pt x="45" y="0"/>
                  <a:pt x="58" y="13"/>
                  <a:pt x="58" y="29"/>
                </a:cubicBezTo>
                <a:close/>
                <a:moveTo>
                  <a:pt x="6" y="29"/>
                </a:moveTo>
                <a:cubicBezTo>
                  <a:pt x="6" y="42"/>
                  <a:pt x="16" y="52"/>
                  <a:pt x="29" y="52"/>
                </a:cubicBezTo>
                <a:cubicBezTo>
                  <a:pt x="42" y="52"/>
                  <a:pt x="52" y="42"/>
                  <a:pt x="52" y="29"/>
                </a:cubicBezTo>
                <a:cubicBezTo>
                  <a:pt x="52" y="16"/>
                  <a:pt x="42" y="6"/>
                  <a:pt x="29" y="6"/>
                </a:cubicBezTo>
                <a:cubicBezTo>
                  <a:pt x="16" y="6"/>
                  <a:pt x="6" y="16"/>
                  <a:pt x="6" y="29"/>
                </a:cubicBezTo>
                <a:close/>
                <a:moveTo>
                  <a:pt x="32" y="12"/>
                </a:moveTo>
                <a:cubicBezTo>
                  <a:pt x="46" y="26"/>
                  <a:pt x="46" y="26"/>
                  <a:pt x="46" y="26"/>
                </a:cubicBezTo>
                <a:cubicBezTo>
                  <a:pt x="47" y="28"/>
                  <a:pt x="47" y="30"/>
                  <a:pt x="46" y="31"/>
                </a:cubicBezTo>
                <a:cubicBezTo>
                  <a:pt x="45" y="33"/>
                  <a:pt x="42" y="33"/>
                  <a:pt x="41" y="31"/>
                </a:cubicBezTo>
                <a:cubicBezTo>
                  <a:pt x="33" y="23"/>
                  <a:pt x="33" y="23"/>
                  <a:pt x="33" y="23"/>
                </a:cubicBezTo>
                <a:cubicBezTo>
                  <a:pt x="33" y="43"/>
                  <a:pt x="33" y="43"/>
                  <a:pt x="33" y="43"/>
                </a:cubicBezTo>
                <a:cubicBezTo>
                  <a:pt x="33" y="45"/>
                  <a:pt x="31" y="47"/>
                  <a:pt x="29" y="47"/>
                </a:cubicBezTo>
                <a:cubicBezTo>
                  <a:pt x="27" y="47"/>
                  <a:pt x="25" y="45"/>
                  <a:pt x="25" y="43"/>
                </a:cubicBezTo>
                <a:cubicBezTo>
                  <a:pt x="25" y="23"/>
                  <a:pt x="25" y="23"/>
                  <a:pt x="25" y="23"/>
                </a:cubicBezTo>
                <a:cubicBezTo>
                  <a:pt x="17" y="31"/>
                  <a:pt x="17" y="31"/>
                  <a:pt x="17" y="31"/>
                </a:cubicBezTo>
                <a:cubicBezTo>
                  <a:pt x="16" y="33"/>
                  <a:pt x="14" y="33"/>
                  <a:pt x="12" y="31"/>
                </a:cubicBezTo>
                <a:cubicBezTo>
                  <a:pt x="12" y="31"/>
                  <a:pt x="11" y="30"/>
                  <a:pt x="11" y="29"/>
                </a:cubicBezTo>
                <a:cubicBezTo>
                  <a:pt x="11" y="28"/>
                  <a:pt x="12" y="27"/>
                  <a:pt x="12" y="26"/>
                </a:cubicBezTo>
                <a:cubicBezTo>
                  <a:pt x="27" y="12"/>
                  <a:pt x="27" y="12"/>
                  <a:pt x="27" y="12"/>
                </a:cubicBezTo>
                <a:cubicBezTo>
                  <a:pt x="28" y="11"/>
                  <a:pt x="30" y="11"/>
                  <a:pt x="32" y="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99" name="Freeform 58"/>
          <p:cNvSpPr>
            <a:spLocks noEditPoints="1"/>
          </p:cNvSpPr>
          <p:nvPr/>
        </p:nvSpPr>
        <p:spPr bwMode="auto">
          <a:xfrm>
            <a:off x="11078552" y="3635004"/>
            <a:ext cx="110104" cy="110103"/>
          </a:xfrm>
          <a:custGeom>
            <a:avLst/>
            <a:gdLst>
              <a:gd name="T0" fmla="*/ 3 w 46"/>
              <a:gd name="T1" fmla="*/ 0 h 46"/>
              <a:gd name="T2" fmla="*/ 20 w 46"/>
              <a:gd name="T3" fmla="*/ 0 h 46"/>
              <a:gd name="T4" fmla="*/ 20 w 46"/>
              <a:gd name="T5" fmla="*/ 3 h 46"/>
              <a:gd name="T6" fmla="*/ 3 w 46"/>
              <a:gd name="T7" fmla="*/ 3 h 46"/>
              <a:gd name="T8" fmla="*/ 3 w 46"/>
              <a:gd name="T9" fmla="*/ 0 h 46"/>
              <a:gd name="T10" fmla="*/ 26 w 46"/>
              <a:gd name="T11" fmla="*/ 0 h 46"/>
              <a:gd name="T12" fmla="*/ 43 w 46"/>
              <a:gd name="T13" fmla="*/ 0 h 46"/>
              <a:gd name="T14" fmla="*/ 43 w 46"/>
              <a:gd name="T15" fmla="*/ 3 h 46"/>
              <a:gd name="T16" fmla="*/ 26 w 46"/>
              <a:gd name="T17" fmla="*/ 3 h 46"/>
              <a:gd name="T18" fmla="*/ 26 w 46"/>
              <a:gd name="T19" fmla="*/ 0 h 46"/>
              <a:gd name="T20" fmla="*/ 43 w 46"/>
              <a:gd name="T21" fmla="*/ 14 h 46"/>
              <a:gd name="T22" fmla="*/ 41 w 46"/>
              <a:gd name="T23" fmla="*/ 14 h 46"/>
              <a:gd name="T24" fmla="*/ 41 w 46"/>
              <a:gd name="T25" fmla="*/ 3 h 46"/>
              <a:gd name="T26" fmla="*/ 29 w 46"/>
              <a:gd name="T27" fmla="*/ 3 h 46"/>
              <a:gd name="T28" fmla="*/ 29 w 46"/>
              <a:gd name="T29" fmla="*/ 14 h 46"/>
              <a:gd name="T30" fmla="*/ 17 w 46"/>
              <a:gd name="T31" fmla="*/ 14 h 46"/>
              <a:gd name="T32" fmla="*/ 17 w 46"/>
              <a:gd name="T33" fmla="*/ 3 h 46"/>
              <a:gd name="T34" fmla="*/ 6 w 46"/>
              <a:gd name="T35" fmla="*/ 3 h 46"/>
              <a:gd name="T36" fmla="*/ 6 w 46"/>
              <a:gd name="T37" fmla="*/ 14 h 46"/>
              <a:gd name="T38" fmla="*/ 3 w 46"/>
              <a:gd name="T39" fmla="*/ 14 h 46"/>
              <a:gd name="T40" fmla="*/ 0 w 46"/>
              <a:gd name="T41" fmla="*/ 18 h 46"/>
              <a:gd name="T42" fmla="*/ 0 w 46"/>
              <a:gd name="T43" fmla="*/ 43 h 46"/>
              <a:gd name="T44" fmla="*/ 3 w 46"/>
              <a:gd name="T45" fmla="*/ 46 h 46"/>
              <a:gd name="T46" fmla="*/ 17 w 46"/>
              <a:gd name="T47" fmla="*/ 46 h 46"/>
              <a:gd name="T48" fmla="*/ 20 w 46"/>
              <a:gd name="T49" fmla="*/ 43 h 46"/>
              <a:gd name="T50" fmla="*/ 20 w 46"/>
              <a:gd name="T51" fmla="*/ 26 h 46"/>
              <a:gd name="T52" fmla="*/ 26 w 46"/>
              <a:gd name="T53" fmla="*/ 26 h 46"/>
              <a:gd name="T54" fmla="*/ 26 w 46"/>
              <a:gd name="T55" fmla="*/ 43 h 46"/>
              <a:gd name="T56" fmla="*/ 29 w 46"/>
              <a:gd name="T57" fmla="*/ 46 h 46"/>
              <a:gd name="T58" fmla="*/ 43 w 46"/>
              <a:gd name="T59" fmla="*/ 46 h 46"/>
              <a:gd name="T60" fmla="*/ 46 w 46"/>
              <a:gd name="T61" fmla="*/ 43 h 46"/>
              <a:gd name="T62" fmla="*/ 46 w 46"/>
              <a:gd name="T63" fmla="*/ 18 h 46"/>
              <a:gd name="T64" fmla="*/ 43 w 46"/>
              <a:gd name="T65" fmla="*/ 14 h 46"/>
              <a:gd name="T66" fmla="*/ 16 w 46"/>
              <a:gd name="T67" fmla="*/ 43 h 46"/>
              <a:gd name="T68" fmla="*/ 5 w 46"/>
              <a:gd name="T69" fmla="*/ 43 h 46"/>
              <a:gd name="T70" fmla="*/ 3 w 46"/>
              <a:gd name="T71" fmla="*/ 42 h 46"/>
              <a:gd name="T72" fmla="*/ 5 w 46"/>
              <a:gd name="T73" fmla="*/ 40 h 46"/>
              <a:gd name="T74" fmla="*/ 16 w 46"/>
              <a:gd name="T75" fmla="*/ 40 h 46"/>
              <a:gd name="T76" fmla="*/ 17 w 46"/>
              <a:gd name="T77" fmla="*/ 42 h 46"/>
              <a:gd name="T78" fmla="*/ 16 w 46"/>
              <a:gd name="T79" fmla="*/ 43 h 46"/>
              <a:gd name="T80" fmla="*/ 25 w 46"/>
              <a:gd name="T81" fmla="*/ 23 h 46"/>
              <a:gd name="T82" fmla="*/ 22 w 46"/>
              <a:gd name="T83" fmla="*/ 23 h 46"/>
              <a:gd name="T84" fmla="*/ 20 w 46"/>
              <a:gd name="T85" fmla="*/ 22 h 46"/>
              <a:gd name="T86" fmla="*/ 22 w 46"/>
              <a:gd name="T87" fmla="*/ 20 h 46"/>
              <a:gd name="T88" fmla="*/ 25 w 46"/>
              <a:gd name="T89" fmla="*/ 20 h 46"/>
              <a:gd name="T90" fmla="*/ 26 w 46"/>
              <a:gd name="T91" fmla="*/ 22 h 46"/>
              <a:gd name="T92" fmla="*/ 25 w 46"/>
              <a:gd name="T93" fmla="*/ 23 h 46"/>
              <a:gd name="T94" fmla="*/ 42 w 46"/>
              <a:gd name="T95" fmla="*/ 43 h 46"/>
              <a:gd name="T96" fmla="*/ 31 w 46"/>
              <a:gd name="T97" fmla="*/ 43 h 46"/>
              <a:gd name="T98" fmla="*/ 29 w 46"/>
              <a:gd name="T99" fmla="*/ 42 h 46"/>
              <a:gd name="T100" fmla="*/ 31 w 46"/>
              <a:gd name="T101" fmla="*/ 40 h 46"/>
              <a:gd name="T102" fmla="*/ 42 w 46"/>
              <a:gd name="T103" fmla="*/ 40 h 46"/>
              <a:gd name="T104" fmla="*/ 43 w 46"/>
              <a:gd name="T105" fmla="*/ 42 h 46"/>
              <a:gd name="T106" fmla="*/ 42 w 46"/>
              <a:gd name="T107" fmla="*/ 4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6" h="46">
                <a:moveTo>
                  <a:pt x="3" y="0"/>
                </a:moveTo>
                <a:cubicBezTo>
                  <a:pt x="20" y="0"/>
                  <a:pt x="20" y="0"/>
                  <a:pt x="20" y="0"/>
                </a:cubicBezTo>
                <a:cubicBezTo>
                  <a:pt x="20" y="3"/>
                  <a:pt x="20" y="3"/>
                  <a:pt x="20" y="3"/>
                </a:cubicBezTo>
                <a:cubicBezTo>
                  <a:pt x="3" y="3"/>
                  <a:pt x="3" y="3"/>
                  <a:pt x="3" y="3"/>
                </a:cubicBezTo>
                <a:lnTo>
                  <a:pt x="3" y="0"/>
                </a:lnTo>
                <a:close/>
                <a:moveTo>
                  <a:pt x="26" y="0"/>
                </a:moveTo>
                <a:cubicBezTo>
                  <a:pt x="43" y="0"/>
                  <a:pt x="43" y="0"/>
                  <a:pt x="43" y="0"/>
                </a:cubicBezTo>
                <a:cubicBezTo>
                  <a:pt x="43" y="3"/>
                  <a:pt x="43" y="3"/>
                  <a:pt x="43" y="3"/>
                </a:cubicBezTo>
                <a:cubicBezTo>
                  <a:pt x="26" y="3"/>
                  <a:pt x="26" y="3"/>
                  <a:pt x="26" y="3"/>
                </a:cubicBezTo>
                <a:lnTo>
                  <a:pt x="26" y="0"/>
                </a:lnTo>
                <a:close/>
                <a:moveTo>
                  <a:pt x="43" y="14"/>
                </a:moveTo>
                <a:cubicBezTo>
                  <a:pt x="41" y="14"/>
                  <a:pt x="41" y="14"/>
                  <a:pt x="41" y="14"/>
                </a:cubicBezTo>
                <a:cubicBezTo>
                  <a:pt x="41" y="3"/>
                  <a:pt x="41" y="3"/>
                  <a:pt x="41" y="3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14"/>
                  <a:pt x="29" y="14"/>
                  <a:pt x="29" y="14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3"/>
                  <a:pt x="17" y="3"/>
                  <a:pt x="17" y="3"/>
                </a:cubicBezTo>
                <a:cubicBezTo>
                  <a:pt x="6" y="3"/>
                  <a:pt x="6" y="3"/>
                  <a:pt x="6" y="3"/>
                </a:cubicBezTo>
                <a:cubicBezTo>
                  <a:pt x="6" y="14"/>
                  <a:pt x="6" y="14"/>
                  <a:pt x="6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2" y="14"/>
                  <a:pt x="0" y="16"/>
                  <a:pt x="0" y="18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5"/>
                  <a:pt x="2" y="46"/>
                  <a:pt x="3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9" y="46"/>
                  <a:pt x="20" y="45"/>
                  <a:pt x="20" y="43"/>
                </a:cubicBezTo>
                <a:cubicBezTo>
                  <a:pt x="20" y="26"/>
                  <a:pt x="20" y="26"/>
                  <a:pt x="20" y="26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43"/>
                  <a:pt x="26" y="43"/>
                  <a:pt x="26" y="43"/>
                </a:cubicBezTo>
                <a:cubicBezTo>
                  <a:pt x="26" y="45"/>
                  <a:pt x="28" y="46"/>
                  <a:pt x="29" y="46"/>
                </a:cubicBezTo>
                <a:cubicBezTo>
                  <a:pt x="43" y="46"/>
                  <a:pt x="43" y="46"/>
                  <a:pt x="43" y="46"/>
                </a:cubicBezTo>
                <a:cubicBezTo>
                  <a:pt x="45" y="46"/>
                  <a:pt x="46" y="45"/>
                  <a:pt x="46" y="43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6"/>
                  <a:pt x="45" y="14"/>
                  <a:pt x="43" y="14"/>
                </a:cubicBezTo>
                <a:close/>
                <a:moveTo>
                  <a:pt x="16" y="43"/>
                </a:moveTo>
                <a:cubicBezTo>
                  <a:pt x="5" y="43"/>
                  <a:pt x="5" y="43"/>
                  <a:pt x="5" y="43"/>
                </a:cubicBezTo>
                <a:cubicBezTo>
                  <a:pt x="4" y="43"/>
                  <a:pt x="3" y="43"/>
                  <a:pt x="3" y="42"/>
                </a:cubicBezTo>
                <a:cubicBezTo>
                  <a:pt x="3" y="41"/>
                  <a:pt x="4" y="40"/>
                  <a:pt x="5" y="40"/>
                </a:cubicBezTo>
                <a:cubicBezTo>
                  <a:pt x="16" y="40"/>
                  <a:pt x="16" y="40"/>
                  <a:pt x="16" y="40"/>
                </a:cubicBezTo>
                <a:cubicBezTo>
                  <a:pt x="17" y="40"/>
                  <a:pt x="17" y="41"/>
                  <a:pt x="17" y="42"/>
                </a:cubicBezTo>
                <a:cubicBezTo>
                  <a:pt x="17" y="43"/>
                  <a:pt x="17" y="43"/>
                  <a:pt x="16" y="43"/>
                </a:cubicBezTo>
                <a:close/>
                <a:moveTo>
                  <a:pt x="25" y="23"/>
                </a:moveTo>
                <a:cubicBezTo>
                  <a:pt x="22" y="23"/>
                  <a:pt x="22" y="23"/>
                  <a:pt x="22" y="23"/>
                </a:cubicBezTo>
                <a:cubicBezTo>
                  <a:pt x="21" y="23"/>
                  <a:pt x="20" y="22"/>
                  <a:pt x="20" y="22"/>
                </a:cubicBezTo>
                <a:cubicBezTo>
                  <a:pt x="20" y="21"/>
                  <a:pt x="21" y="20"/>
                  <a:pt x="22" y="20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0"/>
                  <a:pt x="26" y="21"/>
                  <a:pt x="26" y="22"/>
                </a:cubicBezTo>
                <a:cubicBezTo>
                  <a:pt x="26" y="22"/>
                  <a:pt x="25" y="23"/>
                  <a:pt x="25" y="23"/>
                </a:cubicBezTo>
                <a:close/>
                <a:moveTo>
                  <a:pt x="42" y="43"/>
                </a:moveTo>
                <a:cubicBezTo>
                  <a:pt x="31" y="43"/>
                  <a:pt x="31" y="43"/>
                  <a:pt x="31" y="43"/>
                </a:cubicBezTo>
                <a:cubicBezTo>
                  <a:pt x="30" y="43"/>
                  <a:pt x="29" y="43"/>
                  <a:pt x="29" y="42"/>
                </a:cubicBezTo>
                <a:cubicBezTo>
                  <a:pt x="29" y="41"/>
                  <a:pt x="30" y="40"/>
                  <a:pt x="31" y="40"/>
                </a:cubicBezTo>
                <a:cubicBezTo>
                  <a:pt x="42" y="40"/>
                  <a:pt x="42" y="40"/>
                  <a:pt x="42" y="40"/>
                </a:cubicBezTo>
                <a:cubicBezTo>
                  <a:pt x="43" y="40"/>
                  <a:pt x="43" y="41"/>
                  <a:pt x="43" y="42"/>
                </a:cubicBezTo>
                <a:cubicBezTo>
                  <a:pt x="43" y="43"/>
                  <a:pt x="43" y="43"/>
                  <a:pt x="42" y="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00" name="Freeform 59"/>
          <p:cNvSpPr/>
          <p:nvPr/>
        </p:nvSpPr>
        <p:spPr bwMode="auto">
          <a:xfrm>
            <a:off x="10878897" y="3657024"/>
            <a:ext cx="177634" cy="179102"/>
          </a:xfrm>
          <a:custGeom>
            <a:avLst/>
            <a:gdLst>
              <a:gd name="T0" fmla="*/ 61 w 121"/>
              <a:gd name="T1" fmla="*/ 122 h 122"/>
              <a:gd name="T2" fmla="*/ 121 w 121"/>
              <a:gd name="T3" fmla="*/ 62 h 122"/>
              <a:gd name="T4" fmla="*/ 84 w 121"/>
              <a:gd name="T5" fmla="*/ 62 h 122"/>
              <a:gd name="T6" fmla="*/ 84 w 121"/>
              <a:gd name="T7" fmla="*/ 0 h 122"/>
              <a:gd name="T8" fmla="*/ 38 w 121"/>
              <a:gd name="T9" fmla="*/ 0 h 122"/>
              <a:gd name="T10" fmla="*/ 38 w 121"/>
              <a:gd name="T11" fmla="*/ 62 h 122"/>
              <a:gd name="T12" fmla="*/ 0 w 121"/>
              <a:gd name="T13" fmla="*/ 62 h 122"/>
              <a:gd name="T14" fmla="*/ 61 w 121"/>
              <a:gd name="T15" fmla="*/ 122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1" h="122">
                <a:moveTo>
                  <a:pt x="61" y="122"/>
                </a:moveTo>
                <a:lnTo>
                  <a:pt x="121" y="62"/>
                </a:lnTo>
                <a:lnTo>
                  <a:pt x="84" y="62"/>
                </a:lnTo>
                <a:lnTo>
                  <a:pt x="84" y="0"/>
                </a:lnTo>
                <a:lnTo>
                  <a:pt x="38" y="0"/>
                </a:lnTo>
                <a:lnTo>
                  <a:pt x="38" y="62"/>
                </a:lnTo>
                <a:lnTo>
                  <a:pt x="0" y="62"/>
                </a:lnTo>
                <a:lnTo>
                  <a:pt x="61" y="12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01" name="Freeform 60"/>
          <p:cNvSpPr>
            <a:spLocks noEditPoints="1"/>
          </p:cNvSpPr>
          <p:nvPr/>
        </p:nvSpPr>
        <p:spPr bwMode="auto">
          <a:xfrm>
            <a:off x="11085891" y="3260651"/>
            <a:ext cx="148274" cy="148273"/>
          </a:xfrm>
          <a:custGeom>
            <a:avLst/>
            <a:gdLst>
              <a:gd name="T0" fmla="*/ 31 w 62"/>
              <a:gd name="T1" fmla="*/ 62 h 62"/>
              <a:gd name="T2" fmla="*/ 0 w 62"/>
              <a:gd name="T3" fmla="*/ 31 h 62"/>
              <a:gd name="T4" fmla="*/ 31 w 62"/>
              <a:gd name="T5" fmla="*/ 0 h 62"/>
              <a:gd name="T6" fmla="*/ 62 w 62"/>
              <a:gd name="T7" fmla="*/ 31 h 62"/>
              <a:gd name="T8" fmla="*/ 31 w 62"/>
              <a:gd name="T9" fmla="*/ 62 h 62"/>
              <a:gd name="T10" fmla="*/ 57 w 62"/>
              <a:gd name="T11" fmla="*/ 35 h 62"/>
              <a:gd name="T12" fmla="*/ 41 w 62"/>
              <a:gd name="T13" fmla="*/ 34 h 62"/>
              <a:gd name="T14" fmla="*/ 46 w 62"/>
              <a:gd name="T15" fmla="*/ 53 h 62"/>
              <a:gd name="T16" fmla="*/ 57 w 62"/>
              <a:gd name="T17" fmla="*/ 35 h 62"/>
              <a:gd name="T18" fmla="*/ 41 w 62"/>
              <a:gd name="T19" fmla="*/ 55 h 62"/>
              <a:gd name="T20" fmla="*/ 36 w 62"/>
              <a:gd name="T21" fmla="*/ 35 h 62"/>
              <a:gd name="T22" fmla="*/ 35 w 62"/>
              <a:gd name="T23" fmla="*/ 35 h 62"/>
              <a:gd name="T24" fmla="*/ 15 w 62"/>
              <a:gd name="T25" fmla="*/ 52 h 62"/>
              <a:gd name="T26" fmla="*/ 31 w 62"/>
              <a:gd name="T27" fmla="*/ 57 h 62"/>
              <a:gd name="T28" fmla="*/ 41 w 62"/>
              <a:gd name="T29" fmla="*/ 55 h 62"/>
              <a:gd name="T30" fmla="*/ 11 w 62"/>
              <a:gd name="T31" fmla="*/ 48 h 62"/>
              <a:gd name="T32" fmla="*/ 33 w 62"/>
              <a:gd name="T33" fmla="*/ 31 h 62"/>
              <a:gd name="T34" fmla="*/ 34 w 62"/>
              <a:gd name="T35" fmla="*/ 31 h 62"/>
              <a:gd name="T36" fmla="*/ 32 w 62"/>
              <a:gd name="T37" fmla="*/ 26 h 62"/>
              <a:gd name="T38" fmla="*/ 4 w 62"/>
              <a:gd name="T39" fmla="*/ 30 h 62"/>
              <a:gd name="T40" fmla="*/ 4 w 62"/>
              <a:gd name="T41" fmla="*/ 31 h 62"/>
              <a:gd name="T42" fmla="*/ 11 w 62"/>
              <a:gd name="T43" fmla="*/ 48 h 62"/>
              <a:gd name="T44" fmla="*/ 5 w 62"/>
              <a:gd name="T45" fmla="*/ 25 h 62"/>
              <a:gd name="T46" fmla="*/ 29 w 62"/>
              <a:gd name="T47" fmla="*/ 22 h 62"/>
              <a:gd name="T48" fmla="*/ 20 w 62"/>
              <a:gd name="T49" fmla="*/ 7 h 62"/>
              <a:gd name="T50" fmla="*/ 5 w 62"/>
              <a:gd name="T51" fmla="*/ 25 h 62"/>
              <a:gd name="T52" fmla="*/ 25 w 62"/>
              <a:gd name="T53" fmla="*/ 5 h 62"/>
              <a:gd name="T54" fmla="*/ 35 w 62"/>
              <a:gd name="T55" fmla="*/ 20 h 62"/>
              <a:gd name="T56" fmla="*/ 49 w 62"/>
              <a:gd name="T57" fmla="*/ 11 h 62"/>
              <a:gd name="T58" fmla="*/ 31 w 62"/>
              <a:gd name="T59" fmla="*/ 4 h 62"/>
              <a:gd name="T60" fmla="*/ 25 w 62"/>
              <a:gd name="T61" fmla="*/ 5 h 62"/>
              <a:gd name="T62" fmla="*/ 51 w 62"/>
              <a:gd name="T63" fmla="*/ 14 h 62"/>
              <a:gd name="T64" fmla="*/ 37 w 62"/>
              <a:gd name="T65" fmla="*/ 24 h 62"/>
              <a:gd name="T66" fmla="*/ 38 w 62"/>
              <a:gd name="T67" fmla="*/ 28 h 62"/>
              <a:gd name="T68" fmla="*/ 39 w 62"/>
              <a:gd name="T69" fmla="*/ 30 h 62"/>
              <a:gd name="T70" fmla="*/ 57 w 62"/>
              <a:gd name="T71" fmla="*/ 30 h 62"/>
              <a:gd name="T72" fmla="*/ 51 w 62"/>
              <a:gd name="T73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2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2"/>
                  <a:pt x="31" y="62"/>
                </a:cubicBezTo>
                <a:close/>
                <a:moveTo>
                  <a:pt x="57" y="35"/>
                </a:moveTo>
                <a:cubicBezTo>
                  <a:pt x="56" y="35"/>
                  <a:pt x="49" y="32"/>
                  <a:pt x="41" y="34"/>
                </a:cubicBezTo>
                <a:cubicBezTo>
                  <a:pt x="44" y="43"/>
                  <a:pt x="45" y="51"/>
                  <a:pt x="46" y="53"/>
                </a:cubicBezTo>
                <a:cubicBezTo>
                  <a:pt x="52" y="49"/>
                  <a:pt x="56" y="42"/>
                  <a:pt x="57" y="35"/>
                </a:cubicBezTo>
                <a:close/>
                <a:moveTo>
                  <a:pt x="41" y="55"/>
                </a:moveTo>
                <a:cubicBezTo>
                  <a:pt x="41" y="53"/>
                  <a:pt x="39" y="45"/>
                  <a:pt x="36" y="35"/>
                </a:cubicBezTo>
                <a:cubicBezTo>
                  <a:pt x="36" y="35"/>
                  <a:pt x="36" y="35"/>
                  <a:pt x="35" y="35"/>
                </a:cubicBezTo>
                <a:cubicBezTo>
                  <a:pt x="20" y="40"/>
                  <a:pt x="15" y="51"/>
                  <a:pt x="15" y="52"/>
                </a:cubicBezTo>
                <a:cubicBezTo>
                  <a:pt x="19" y="55"/>
                  <a:pt x="25" y="57"/>
                  <a:pt x="31" y="57"/>
                </a:cubicBezTo>
                <a:cubicBezTo>
                  <a:pt x="35" y="57"/>
                  <a:pt x="38" y="57"/>
                  <a:pt x="41" y="55"/>
                </a:cubicBezTo>
                <a:close/>
                <a:moveTo>
                  <a:pt x="11" y="48"/>
                </a:moveTo>
                <a:cubicBezTo>
                  <a:pt x="12" y="47"/>
                  <a:pt x="19" y="35"/>
                  <a:pt x="33" y="31"/>
                </a:cubicBezTo>
                <a:cubicBezTo>
                  <a:pt x="33" y="31"/>
                  <a:pt x="33" y="31"/>
                  <a:pt x="34" y="31"/>
                </a:cubicBezTo>
                <a:cubicBezTo>
                  <a:pt x="33" y="29"/>
                  <a:pt x="32" y="28"/>
                  <a:pt x="32" y="26"/>
                </a:cubicBezTo>
                <a:cubicBezTo>
                  <a:pt x="18" y="30"/>
                  <a:pt x="6" y="30"/>
                  <a:pt x="4" y="30"/>
                </a:cubicBezTo>
                <a:cubicBezTo>
                  <a:pt x="4" y="30"/>
                  <a:pt x="4" y="30"/>
                  <a:pt x="4" y="31"/>
                </a:cubicBezTo>
                <a:cubicBezTo>
                  <a:pt x="4" y="38"/>
                  <a:pt x="7" y="44"/>
                  <a:pt x="11" y="48"/>
                </a:cubicBezTo>
                <a:close/>
                <a:moveTo>
                  <a:pt x="5" y="25"/>
                </a:moveTo>
                <a:cubicBezTo>
                  <a:pt x="6" y="25"/>
                  <a:pt x="17" y="25"/>
                  <a:pt x="29" y="22"/>
                </a:cubicBezTo>
                <a:cubicBezTo>
                  <a:pt x="25" y="14"/>
                  <a:pt x="20" y="8"/>
                  <a:pt x="20" y="7"/>
                </a:cubicBezTo>
                <a:cubicBezTo>
                  <a:pt x="12" y="10"/>
                  <a:pt x="7" y="17"/>
                  <a:pt x="5" y="25"/>
                </a:cubicBezTo>
                <a:close/>
                <a:moveTo>
                  <a:pt x="25" y="5"/>
                </a:moveTo>
                <a:cubicBezTo>
                  <a:pt x="25" y="6"/>
                  <a:pt x="30" y="12"/>
                  <a:pt x="35" y="20"/>
                </a:cubicBezTo>
                <a:cubicBezTo>
                  <a:pt x="44" y="17"/>
                  <a:pt x="48" y="12"/>
                  <a:pt x="49" y="11"/>
                </a:cubicBezTo>
                <a:cubicBezTo>
                  <a:pt x="44" y="7"/>
                  <a:pt x="38" y="4"/>
                  <a:pt x="31" y="4"/>
                </a:cubicBezTo>
                <a:cubicBezTo>
                  <a:pt x="29" y="4"/>
                  <a:pt x="27" y="4"/>
                  <a:pt x="25" y="5"/>
                </a:cubicBezTo>
                <a:close/>
                <a:moveTo>
                  <a:pt x="51" y="14"/>
                </a:moveTo>
                <a:cubicBezTo>
                  <a:pt x="51" y="15"/>
                  <a:pt x="46" y="20"/>
                  <a:pt x="37" y="24"/>
                </a:cubicBezTo>
                <a:cubicBezTo>
                  <a:pt x="37" y="26"/>
                  <a:pt x="38" y="27"/>
                  <a:pt x="38" y="28"/>
                </a:cubicBezTo>
                <a:cubicBezTo>
                  <a:pt x="39" y="29"/>
                  <a:pt x="39" y="29"/>
                  <a:pt x="39" y="30"/>
                </a:cubicBezTo>
                <a:cubicBezTo>
                  <a:pt x="48" y="29"/>
                  <a:pt x="57" y="30"/>
                  <a:pt x="57" y="30"/>
                </a:cubicBezTo>
                <a:cubicBezTo>
                  <a:pt x="57" y="24"/>
                  <a:pt x="55" y="18"/>
                  <a:pt x="51" y="1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02" name="Freeform 61"/>
          <p:cNvSpPr>
            <a:spLocks noEditPoints="1"/>
          </p:cNvSpPr>
          <p:nvPr/>
        </p:nvSpPr>
        <p:spPr bwMode="auto">
          <a:xfrm>
            <a:off x="10937619" y="3483794"/>
            <a:ext cx="140933" cy="124784"/>
          </a:xfrm>
          <a:custGeom>
            <a:avLst/>
            <a:gdLst>
              <a:gd name="T0" fmla="*/ 48 w 59"/>
              <a:gd name="T1" fmla="*/ 0 h 52"/>
              <a:gd name="T2" fmla="*/ 11 w 59"/>
              <a:gd name="T3" fmla="*/ 0 h 52"/>
              <a:gd name="T4" fmla="*/ 0 w 59"/>
              <a:gd name="T5" fmla="*/ 12 h 52"/>
              <a:gd name="T6" fmla="*/ 0 w 59"/>
              <a:gd name="T7" fmla="*/ 50 h 52"/>
              <a:gd name="T8" fmla="*/ 2 w 59"/>
              <a:gd name="T9" fmla="*/ 52 h 52"/>
              <a:gd name="T10" fmla="*/ 57 w 59"/>
              <a:gd name="T11" fmla="*/ 52 h 52"/>
              <a:gd name="T12" fmla="*/ 59 w 59"/>
              <a:gd name="T13" fmla="*/ 50 h 52"/>
              <a:gd name="T14" fmla="*/ 59 w 59"/>
              <a:gd name="T15" fmla="*/ 12 h 52"/>
              <a:gd name="T16" fmla="*/ 48 w 59"/>
              <a:gd name="T17" fmla="*/ 0 h 52"/>
              <a:gd name="T18" fmla="*/ 37 w 59"/>
              <a:gd name="T19" fmla="*/ 34 h 52"/>
              <a:gd name="T20" fmla="*/ 37 w 59"/>
              <a:gd name="T21" fmla="*/ 45 h 52"/>
              <a:gd name="T22" fmla="*/ 22 w 59"/>
              <a:gd name="T23" fmla="*/ 45 h 52"/>
              <a:gd name="T24" fmla="*/ 22 w 59"/>
              <a:gd name="T25" fmla="*/ 34 h 52"/>
              <a:gd name="T26" fmla="*/ 11 w 59"/>
              <a:gd name="T27" fmla="*/ 34 h 52"/>
              <a:gd name="T28" fmla="*/ 29 w 59"/>
              <a:gd name="T29" fmla="*/ 19 h 52"/>
              <a:gd name="T30" fmla="*/ 48 w 59"/>
              <a:gd name="T31" fmla="*/ 34 h 52"/>
              <a:gd name="T32" fmla="*/ 37 w 59"/>
              <a:gd name="T33" fmla="*/ 34 h 52"/>
              <a:gd name="T34" fmla="*/ 9 w 59"/>
              <a:gd name="T35" fmla="*/ 8 h 52"/>
              <a:gd name="T36" fmla="*/ 12 w 59"/>
              <a:gd name="T37" fmla="*/ 4 h 52"/>
              <a:gd name="T38" fmla="*/ 46 w 59"/>
              <a:gd name="T39" fmla="*/ 4 h 52"/>
              <a:gd name="T40" fmla="*/ 50 w 59"/>
              <a:gd name="T41" fmla="*/ 8 h 52"/>
              <a:gd name="T42" fmla="*/ 9 w 59"/>
              <a:gd name="T43" fmla="*/ 8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" h="52">
                <a:moveTo>
                  <a:pt x="48" y="0"/>
                </a:moveTo>
                <a:cubicBezTo>
                  <a:pt x="11" y="0"/>
                  <a:pt x="11" y="0"/>
                  <a:pt x="11" y="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2"/>
                  <a:pt x="1" y="52"/>
                  <a:pt x="2" y="52"/>
                </a:cubicBezTo>
                <a:cubicBezTo>
                  <a:pt x="57" y="52"/>
                  <a:pt x="57" y="52"/>
                  <a:pt x="57" y="52"/>
                </a:cubicBezTo>
                <a:cubicBezTo>
                  <a:pt x="58" y="52"/>
                  <a:pt x="59" y="52"/>
                  <a:pt x="59" y="50"/>
                </a:cubicBezTo>
                <a:cubicBezTo>
                  <a:pt x="59" y="12"/>
                  <a:pt x="59" y="12"/>
                  <a:pt x="59" y="12"/>
                </a:cubicBezTo>
                <a:lnTo>
                  <a:pt x="48" y="0"/>
                </a:lnTo>
                <a:close/>
                <a:moveTo>
                  <a:pt x="37" y="34"/>
                </a:moveTo>
                <a:cubicBezTo>
                  <a:pt x="37" y="45"/>
                  <a:pt x="37" y="45"/>
                  <a:pt x="37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34"/>
                  <a:pt x="22" y="34"/>
                  <a:pt x="22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29" y="19"/>
                  <a:pt x="29" y="19"/>
                  <a:pt x="29" y="19"/>
                </a:cubicBezTo>
                <a:cubicBezTo>
                  <a:pt x="48" y="34"/>
                  <a:pt x="48" y="34"/>
                  <a:pt x="48" y="34"/>
                </a:cubicBezTo>
                <a:lnTo>
                  <a:pt x="37" y="34"/>
                </a:lnTo>
                <a:close/>
                <a:moveTo>
                  <a:pt x="9" y="8"/>
                </a:moveTo>
                <a:cubicBezTo>
                  <a:pt x="12" y="4"/>
                  <a:pt x="12" y="4"/>
                  <a:pt x="12" y="4"/>
                </a:cubicBezTo>
                <a:cubicBezTo>
                  <a:pt x="46" y="4"/>
                  <a:pt x="46" y="4"/>
                  <a:pt x="46" y="4"/>
                </a:cubicBezTo>
                <a:cubicBezTo>
                  <a:pt x="50" y="8"/>
                  <a:pt x="50" y="8"/>
                  <a:pt x="50" y="8"/>
                </a:cubicBezTo>
                <a:lnTo>
                  <a:pt x="9" y="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03" name="Freeform 62"/>
          <p:cNvSpPr>
            <a:spLocks noEditPoints="1"/>
          </p:cNvSpPr>
          <p:nvPr/>
        </p:nvSpPr>
        <p:spPr bwMode="auto">
          <a:xfrm>
            <a:off x="10632264" y="3726023"/>
            <a:ext cx="227549" cy="199655"/>
          </a:xfrm>
          <a:custGeom>
            <a:avLst/>
            <a:gdLst>
              <a:gd name="T0" fmla="*/ 95 w 95"/>
              <a:gd name="T1" fmla="*/ 34 h 83"/>
              <a:gd name="T2" fmla="*/ 83 w 95"/>
              <a:gd name="T3" fmla="*/ 0 h 83"/>
              <a:gd name="T4" fmla="*/ 83 w 95"/>
              <a:gd name="T5" fmla="*/ 0 h 83"/>
              <a:gd name="T6" fmla="*/ 75 w 95"/>
              <a:gd name="T7" fmla="*/ 0 h 83"/>
              <a:gd name="T8" fmla="*/ 31 w 95"/>
              <a:gd name="T9" fmla="*/ 19 h 83"/>
              <a:gd name="T10" fmla="*/ 30 w 95"/>
              <a:gd name="T11" fmla="*/ 34 h 83"/>
              <a:gd name="T12" fmla="*/ 31 w 95"/>
              <a:gd name="T13" fmla="*/ 49 h 83"/>
              <a:gd name="T14" fmla="*/ 75 w 95"/>
              <a:gd name="T15" fmla="*/ 67 h 83"/>
              <a:gd name="T16" fmla="*/ 83 w 95"/>
              <a:gd name="T17" fmla="*/ 67 h 83"/>
              <a:gd name="T18" fmla="*/ 83 w 95"/>
              <a:gd name="T19" fmla="*/ 67 h 83"/>
              <a:gd name="T20" fmla="*/ 95 w 95"/>
              <a:gd name="T21" fmla="*/ 34 h 83"/>
              <a:gd name="T22" fmla="*/ 80 w 95"/>
              <a:gd name="T23" fmla="*/ 62 h 83"/>
              <a:gd name="T24" fmla="*/ 78 w 95"/>
              <a:gd name="T25" fmla="*/ 61 h 83"/>
              <a:gd name="T26" fmla="*/ 75 w 95"/>
              <a:gd name="T27" fmla="*/ 55 h 83"/>
              <a:gd name="T28" fmla="*/ 71 w 95"/>
              <a:gd name="T29" fmla="*/ 34 h 83"/>
              <a:gd name="T30" fmla="*/ 75 w 95"/>
              <a:gd name="T31" fmla="*/ 12 h 83"/>
              <a:gd name="T32" fmla="*/ 78 w 95"/>
              <a:gd name="T33" fmla="*/ 7 h 83"/>
              <a:gd name="T34" fmla="*/ 80 w 95"/>
              <a:gd name="T35" fmla="*/ 5 h 83"/>
              <a:gd name="T36" fmla="*/ 82 w 95"/>
              <a:gd name="T37" fmla="*/ 7 h 83"/>
              <a:gd name="T38" fmla="*/ 86 w 95"/>
              <a:gd name="T39" fmla="*/ 12 h 83"/>
              <a:gd name="T40" fmla="*/ 89 w 95"/>
              <a:gd name="T41" fmla="*/ 34 h 83"/>
              <a:gd name="T42" fmla="*/ 86 w 95"/>
              <a:gd name="T43" fmla="*/ 55 h 83"/>
              <a:gd name="T44" fmla="*/ 82 w 95"/>
              <a:gd name="T45" fmla="*/ 61 h 83"/>
              <a:gd name="T46" fmla="*/ 80 w 95"/>
              <a:gd name="T47" fmla="*/ 62 h 83"/>
              <a:gd name="T48" fmla="*/ 23 w 95"/>
              <a:gd name="T49" fmla="*/ 34 h 83"/>
              <a:gd name="T50" fmla="*/ 24 w 95"/>
              <a:gd name="T51" fmla="*/ 20 h 83"/>
              <a:gd name="T52" fmla="*/ 12 w 95"/>
              <a:gd name="T53" fmla="*/ 21 h 83"/>
              <a:gd name="T54" fmla="*/ 5 w 95"/>
              <a:gd name="T55" fmla="*/ 21 h 83"/>
              <a:gd name="T56" fmla="*/ 0 w 95"/>
              <a:gd name="T57" fmla="*/ 30 h 83"/>
              <a:gd name="T58" fmla="*/ 0 w 95"/>
              <a:gd name="T59" fmla="*/ 38 h 83"/>
              <a:gd name="T60" fmla="*/ 5 w 95"/>
              <a:gd name="T61" fmla="*/ 47 h 83"/>
              <a:gd name="T62" fmla="*/ 12 w 95"/>
              <a:gd name="T63" fmla="*/ 47 h 83"/>
              <a:gd name="T64" fmla="*/ 24 w 95"/>
              <a:gd name="T65" fmla="*/ 47 h 83"/>
              <a:gd name="T66" fmla="*/ 23 w 95"/>
              <a:gd name="T67" fmla="*/ 34 h 83"/>
              <a:gd name="T68" fmla="*/ 34 w 95"/>
              <a:gd name="T69" fmla="*/ 53 h 83"/>
              <a:gd name="T70" fmla="*/ 22 w 95"/>
              <a:gd name="T71" fmla="*/ 51 h 83"/>
              <a:gd name="T72" fmla="*/ 30 w 95"/>
              <a:gd name="T73" fmla="*/ 81 h 83"/>
              <a:gd name="T74" fmla="*/ 33 w 95"/>
              <a:gd name="T75" fmla="*/ 83 h 83"/>
              <a:gd name="T76" fmla="*/ 44 w 95"/>
              <a:gd name="T77" fmla="*/ 78 h 83"/>
              <a:gd name="T78" fmla="*/ 46 w 95"/>
              <a:gd name="T79" fmla="*/ 75 h 83"/>
              <a:gd name="T80" fmla="*/ 34 w 95"/>
              <a:gd name="T81" fmla="*/ 53 h 83"/>
              <a:gd name="T82" fmla="*/ 80 w 95"/>
              <a:gd name="T83" fmla="*/ 45 h 83"/>
              <a:gd name="T84" fmla="*/ 79 w 95"/>
              <a:gd name="T85" fmla="*/ 44 h 83"/>
              <a:gd name="T86" fmla="*/ 78 w 95"/>
              <a:gd name="T87" fmla="*/ 42 h 83"/>
              <a:gd name="T88" fmla="*/ 77 w 95"/>
              <a:gd name="T89" fmla="*/ 34 h 83"/>
              <a:gd name="T90" fmla="*/ 78 w 95"/>
              <a:gd name="T91" fmla="*/ 25 h 83"/>
              <a:gd name="T92" fmla="*/ 79 w 95"/>
              <a:gd name="T93" fmla="*/ 23 h 83"/>
              <a:gd name="T94" fmla="*/ 80 w 95"/>
              <a:gd name="T95" fmla="*/ 23 h 83"/>
              <a:gd name="T96" fmla="*/ 81 w 95"/>
              <a:gd name="T97" fmla="*/ 23 h 83"/>
              <a:gd name="T98" fmla="*/ 82 w 95"/>
              <a:gd name="T99" fmla="*/ 25 h 83"/>
              <a:gd name="T100" fmla="*/ 84 w 95"/>
              <a:gd name="T101" fmla="*/ 34 h 83"/>
              <a:gd name="T102" fmla="*/ 82 w 95"/>
              <a:gd name="T103" fmla="*/ 42 h 83"/>
              <a:gd name="T104" fmla="*/ 81 w 95"/>
              <a:gd name="T105" fmla="*/ 44 h 83"/>
              <a:gd name="T106" fmla="*/ 80 w 95"/>
              <a:gd name="T107" fmla="*/ 45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5" h="83">
                <a:moveTo>
                  <a:pt x="95" y="34"/>
                </a:moveTo>
                <a:cubicBezTo>
                  <a:pt x="95" y="15"/>
                  <a:pt x="89" y="0"/>
                  <a:pt x="83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57" y="13"/>
                  <a:pt x="31" y="19"/>
                </a:cubicBezTo>
                <a:cubicBezTo>
                  <a:pt x="30" y="23"/>
                  <a:pt x="30" y="28"/>
                  <a:pt x="30" y="34"/>
                </a:cubicBezTo>
                <a:cubicBezTo>
                  <a:pt x="30" y="39"/>
                  <a:pt x="30" y="44"/>
                  <a:pt x="31" y="49"/>
                </a:cubicBezTo>
                <a:cubicBezTo>
                  <a:pt x="57" y="54"/>
                  <a:pt x="75" y="67"/>
                  <a:pt x="75" y="67"/>
                </a:cubicBezTo>
                <a:cubicBezTo>
                  <a:pt x="83" y="67"/>
                  <a:pt x="83" y="67"/>
                  <a:pt x="83" y="67"/>
                </a:cubicBezTo>
                <a:cubicBezTo>
                  <a:pt x="83" y="67"/>
                  <a:pt x="83" y="67"/>
                  <a:pt x="83" y="67"/>
                </a:cubicBezTo>
                <a:cubicBezTo>
                  <a:pt x="89" y="67"/>
                  <a:pt x="95" y="52"/>
                  <a:pt x="95" y="34"/>
                </a:cubicBezTo>
                <a:close/>
                <a:moveTo>
                  <a:pt x="80" y="62"/>
                </a:moveTo>
                <a:cubicBezTo>
                  <a:pt x="79" y="62"/>
                  <a:pt x="78" y="61"/>
                  <a:pt x="78" y="61"/>
                </a:cubicBezTo>
                <a:cubicBezTo>
                  <a:pt x="77" y="60"/>
                  <a:pt x="76" y="58"/>
                  <a:pt x="75" y="55"/>
                </a:cubicBezTo>
                <a:cubicBezTo>
                  <a:pt x="72" y="49"/>
                  <a:pt x="71" y="42"/>
                  <a:pt x="71" y="34"/>
                </a:cubicBezTo>
                <a:cubicBezTo>
                  <a:pt x="71" y="26"/>
                  <a:pt x="72" y="18"/>
                  <a:pt x="75" y="12"/>
                </a:cubicBezTo>
                <a:cubicBezTo>
                  <a:pt x="76" y="10"/>
                  <a:pt x="77" y="8"/>
                  <a:pt x="78" y="7"/>
                </a:cubicBezTo>
                <a:cubicBezTo>
                  <a:pt x="78" y="6"/>
                  <a:pt x="79" y="5"/>
                  <a:pt x="80" y="5"/>
                </a:cubicBezTo>
                <a:cubicBezTo>
                  <a:pt x="81" y="5"/>
                  <a:pt x="82" y="6"/>
                  <a:pt x="82" y="7"/>
                </a:cubicBezTo>
                <a:cubicBezTo>
                  <a:pt x="84" y="8"/>
                  <a:pt x="85" y="10"/>
                  <a:pt x="86" y="12"/>
                </a:cubicBezTo>
                <a:cubicBezTo>
                  <a:pt x="88" y="18"/>
                  <a:pt x="89" y="26"/>
                  <a:pt x="89" y="34"/>
                </a:cubicBezTo>
                <a:cubicBezTo>
                  <a:pt x="89" y="42"/>
                  <a:pt x="88" y="49"/>
                  <a:pt x="86" y="55"/>
                </a:cubicBezTo>
                <a:cubicBezTo>
                  <a:pt x="85" y="58"/>
                  <a:pt x="84" y="60"/>
                  <a:pt x="82" y="61"/>
                </a:cubicBezTo>
                <a:cubicBezTo>
                  <a:pt x="82" y="61"/>
                  <a:pt x="81" y="62"/>
                  <a:pt x="80" y="62"/>
                </a:cubicBezTo>
                <a:close/>
                <a:moveTo>
                  <a:pt x="23" y="34"/>
                </a:moveTo>
                <a:cubicBezTo>
                  <a:pt x="23" y="29"/>
                  <a:pt x="24" y="24"/>
                  <a:pt x="24" y="20"/>
                </a:cubicBezTo>
                <a:cubicBezTo>
                  <a:pt x="20" y="21"/>
                  <a:pt x="16" y="21"/>
                  <a:pt x="12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8"/>
                  <a:pt x="0" y="38"/>
                  <a:pt x="0" y="38"/>
                </a:cubicBezTo>
                <a:cubicBezTo>
                  <a:pt x="5" y="47"/>
                  <a:pt x="5" y="47"/>
                  <a:pt x="5" y="47"/>
                </a:cubicBezTo>
                <a:cubicBezTo>
                  <a:pt x="5" y="47"/>
                  <a:pt x="5" y="47"/>
                  <a:pt x="12" y="47"/>
                </a:cubicBezTo>
                <a:cubicBezTo>
                  <a:pt x="16" y="47"/>
                  <a:pt x="20" y="47"/>
                  <a:pt x="24" y="47"/>
                </a:cubicBezTo>
                <a:cubicBezTo>
                  <a:pt x="24" y="43"/>
                  <a:pt x="23" y="39"/>
                  <a:pt x="23" y="34"/>
                </a:cubicBezTo>
                <a:close/>
                <a:moveTo>
                  <a:pt x="34" y="53"/>
                </a:moveTo>
                <a:cubicBezTo>
                  <a:pt x="22" y="51"/>
                  <a:pt x="22" y="51"/>
                  <a:pt x="22" y="51"/>
                </a:cubicBezTo>
                <a:cubicBezTo>
                  <a:pt x="30" y="81"/>
                  <a:pt x="30" y="81"/>
                  <a:pt x="30" y="81"/>
                </a:cubicBezTo>
                <a:cubicBezTo>
                  <a:pt x="30" y="82"/>
                  <a:pt x="32" y="83"/>
                  <a:pt x="33" y="83"/>
                </a:cubicBezTo>
                <a:cubicBezTo>
                  <a:pt x="44" y="78"/>
                  <a:pt x="44" y="78"/>
                  <a:pt x="44" y="78"/>
                </a:cubicBezTo>
                <a:cubicBezTo>
                  <a:pt x="46" y="78"/>
                  <a:pt x="46" y="76"/>
                  <a:pt x="46" y="75"/>
                </a:cubicBezTo>
                <a:lnTo>
                  <a:pt x="34" y="53"/>
                </a:lnTo>
                <a:close/>
                <a:moveTo>
                  <a:pt x="80" y="45"/>
                </a:moveTo>
                <a:cubicBezTo>
                  <a:pt x="80" y="45"/>
                  <a:pt x="79" y="44"/>
                  <a:pt x="79" y="44"/>
                </a:cubicBezTo>
                <a:cubicBezTo>
                  <a:pt x="79" y="44"/>
                  <a:pt x="78" y="43"/>
                  <a:pt x="78" y="42"/>
                </a:cubicBezTo>
                <a:cubicBezTo>
                  <a:pt x="77" y="40"/>
                  <a:pt x="77" y="37"/>
                  <a:pt x="77" y="34"/>
                </a:cubicBezTo>
                <a:cubicBezTo>
                  <a:pt x="77" y="31"/>
                  <a:pt x="77" y="28"/>
                  <a:pt x="78" y="25"/>
                </a:cubicBezTo>
                <a:cubicBezTo>
                  <a:pt x="78" y="25"/>
                  <a:pt x="79" y="24"/>
                  <a:pt x="79" y="23"/>
                </a:cubicBezTo>
                <a:cubicBezTo>
                  <a:pt x="79" y="23"/>
                  <a:pt x="80" y="23"/>
                  <a:pt x="80" y="23"/>
                </a:cubicBezTo>
                <a:cubicBezTo>
                  <a:pt x="80" y="23"/>
                  <a:pt x="81" y="23"/>
                  <a:pt x="81" y="23"/>
                </a:cubicBezTo>
                <a:cubicBezTo>
                  <a:pt x="81" y="24"/>
                  <a:pt x="82" y="25"/>
                  <a:pt x="82" y="25"/>
                </a:cubicBezTo>
                <a:cubicBezTo>
                  <a:pt x="83" y="28"/>
                  <a:pt x="84" y="31"/>
                  <a:pt x="84" y="34"/>
                </a:cubicBezTo>
                <a:cubicBezTo>
                  <a:pt x="84" y="37"/>
                  <a:pt x="83" y="40"/>
                  <a:pt x="82" y="42"/>
                </a:cubicBezTo>
                <a:cubicBezTo>
                  <a:pt x="82" y="43"/>
                  <a:pt x="81" y="44"/>
                  <a:pt x="81" y="44"/>
                </a:cubicBezTo>
                <a:cubicBezTo>
                  <a:pt x="81" y="44"/>
                  <a:pt x="80" y="45"/>
                  <a:pt x="80" y="4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04" name="Freeform 33"/>
          <p:cNvSpPr>
            <a:spLocks noEditPoints="1"/>
          </p:cNvSpPr>
          <p:nvPr/>
        </p:nvSpPr>
        <p:spPr bwMode="auto">
          <a:xfrm>
            <a:off x="11025702" y="3416263"/>
            <a:ext cx="120380" cy="48445"/>
          </a:xfrm>
          <a:custGeom>
            <a:avLst/>
            <a:gdLst>
              <a:gd name="T0" fmla="*/ 50 w 50"/>
              <a:gd name="T1" fmla="*/ 10 h 20"/>
              <a:gd name="T2" fmla="*/ 50 w 50"/>
              <a:gd name="T3" fmla="*/ 10 h 20"/>
              <a:gd name="T4" fmla="*/ 40 w 50"/>
              <a:gd name="T5" fmla="*/ 0 h 20"/>
              <a:gd name="T6" fmla="*/ 28 w 50"/>
              <a:gd name="T7" fmla="*/ 0 h 20"/>
              <a:gd name="T8" fmla="*/ 18 w 50"/>
              <a:gd name="T9" fmla="*/ 10 h 20"/>
              <a:gd name="T10" fmla="*/ 18 w 50"/>
              <a:gd name="T11" fmla="*/ 10 h 20"/>
              <a:gd name="T12" fmla="*/ 18 w 50"/>
              <a:gd name="T13" fmla="*/ 11 h 20"/>
              <a:gd name="T14" fmla="*/ 23 w 50"/>
              <a:gd name="T15" fmla="*/ 11 h 20"/>
              <a:gd name="T16" fmla="*/ 23 w 50"/>
              <a:gd name="T17" fmla="*/ 10 h 20"/>
              <a:gd name="T18" fmla="*/ 23 w 50"/>
              <a:gd name="T19" fmla="*/ 10 h 20"/>
              <a:gd name="T20" fmla="*/ 28 w 50"/>
              <a:gd name="T21" fmla="*/ 5 h 20"/>
              <a:gd name="T22" fmla="*/ 40 w 50"/>
              <a:gd name="T23" fmla="*/ 5 h 20"/>
              <a:gd name="T24" fmla="*/ 45 w 50"/>
              <a:gd name="T25" fmla="*/ 10 h 20"/>
              <a:gd name="T26" fmla="*/ 45 w 50"/>
              <a:gd name="T27" fmla="*/ 10 h 20"/>
              <a:gd name="T28" fmla="*/ 40 w 50"/>
              <a:gd name="T29" fmla="*/ 15 h 20"/>
              <a:gd name="T30" fmla="*/ 35 w 50"/>
              <a:gd name="T31" fmla="*/ 15 h 20"/>
              <a:gd name="T32" fmla="*/ 32 w 50"/>
              <a:gd name="T33" fmla="*/ 20 h 20"/>
              <a:gd name="T34" fmla="*/ 40 w 50"/>
              <a:gd name="T35" fmla="*/ 20 h 20"/>
              <a:gd name="T36" fmla="*/ 50 w 50"/>
              <a:gd name="T37" fmla="*/ 10 h 20"/>
              <a:gd name="T38" fmla="*/ 32 w 50"/>
              <a:gd name="T39" fmla="*/ 10 h 20"/>
              <a:gd name="T40" fmla="*/ 32 w 50"/>
              <a:gd name="T41" fmla="*/ 9 h 20"/>
              <a:gd name="T42" fmla="*/ 27 w 50"/>
              <a:gd name="T43" fmla="*/ 9 h 20"/>
              <a:gd name="T44" fmla="*/ 28 w 50"/>
              <a:gd name="T45" fmla="*/ 10 h 20"/>
              <a:gd name="T46" fmla="*/ 28 w 50"/>
              <a:gd name="T47" fmla="*/ 10 h 20"/>
              <a:gd name="T48" fmla="*/ 22 w 50"/>
              <a:gd name="T49" fmla="*/ 15 h 20"/>
              <a:gd name="T50" fmla="*/ 10 w 50"/>
              <a:gd name="T51" fmla="*/ 15 h 20"/>
              <a:gd name="T52" fmla="*/ 5 w 50"/>
              <a:gd name="T53" fmla="*/ 10 h 20"/>
              <a:gd name="T54" fmla="*/ 5 w 50"/>
              <a:gd name="T55" fmla="*/ 10 h 20"/>
              <a:gd name="T56" fmla="*/ 10 w 50"/>
              <a:gd name="T57" fmla="*/ 5 h 20"/>
              <a:gd name="T58" fmla="*/ 16 w 50"/>
              <a:gd name="T59" fmla="*/ 5 h 20"/>
              <a:gd name="T60" fmla="*/ 19 w 50"/>
              <a:gd name="T61" fmla="*/ 0 h 20"/>
              <a:gd name="T62" fmla="*/ 10 w 50"/>
              <a:gd name="T63" fmla="*/ 0 h 20"/>
              <a:gd name="T64" fmla="*/ 0 w 50"/>
              <a:gd name="T65" fmla="*/ 10 h 20"/>
              <a:gd name="T66" fmla="*/ 0 w 50"/>
              <a:gd name="T67" fmla="*/ 10 h 20"/>
              <a:gd name="T68" fmla="*/ 10 w 50"/>
              <a:gd name="T69" fmla="*/ 20 h 20"/>
              <a:gd name="T70" fmla="*/ 22 w 50"/>
              <a:gd name="T71" fmla="*/ 20 h 20"/>
              <a:gd name="T72" fmla="*/ 32 w 50"/>
              <a:gd name="T73" fmla="*/ 1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0" h="20">
                <a:moveTo>
                  <a:pt x="50" y="10"/>
                </a:moveTo>
                <a:cubicBezTo>
                  <a:pt x="50" y="10"/>
                  <a:pt x="50" y="10"/>
                  <a:pt x="50" y="10"/>
                </a:cubicBezTo>
                <a:cubicBezTo>
                  <a:pt x="50" y="5"/>
                  <a:pt x="46" y="0"/>
                  <a:pt x="4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3" y="0"/>
                  <a:pt x="18" y="5"/>
                  <a:pt x="18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10"/>
                  <a:pt x="18" y="11"/>
                  <a:pt x="18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3" y="10"/>
                  <a:pt x="23" y="10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7"/>
                  <a:pt x="25" y="5"/>
                  <a:pt x="28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3" y="5"/>
                  <a:pt x="45" y="7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3"/>
                  <a:pt x="43" y="15"/>
                  <a:pt x="40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4" y="17"/>
                  <a:pt x="33" y="18"/>
                  <a:pt x="32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6" y="20"/>
                  <a:pt x="50" y="15"/>
                  <a:pt x="50" y="10"/>
                </a:cubicBezTo>
                <a:close/>
                <a:moveTo>
                  <a:pt x="32" y="10"/>
                </a:moveTo>
                <a:cubicBezTo>
                  <a:pt x="32" y="9"/>
                  <a:pt x="32" y="9"/>
                  <a:pt x="32" y="9"/>
                </a:cubicBezTo>
                <a:cubicBezTo>
                  <a:pt x="27" y="9"/>
                  <a:pt x="27" y="9"/>
                  <a:pt x="27" y="9"/>
                </a:cubicBezTo>
                <a:cubicBezTo>
                  <a:pt x="28" y="9"/>
                  <a:pt x="28" y="9"/>
                  <a:pt x="28" y="10"/>
                </a:cubicBezTo>
                <a:cubicBezTo>
                  <a:pt x="28" y="10"/>
                  <a:pt x="28" y="10"/>
                  <a:pt x="28" y="10"/>
                </a:cubicBezTo>
                <a:cubicBezTo>
                  <a:pt x="28" y="13"/>
                  <a:pt x="25" y="15"/>
                  <a:pt x="22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7" y="15"/>
                  <a:pt x="5" y="13"/>
                  <a:pt x="5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5" y="7"/>
                  <a:pt x="7" y="5"/>
                  <a:pt x="1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3"/>
                  <a:pt x="17" y="1"/>
                  <a:pt x="19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5" y="0"/>
                  <a:pt x="0" y="5"/>
                  <a:pt x="0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5"/>
                  <a:pt x="5" y="20"/>
                  <a:pt x="10" y="20"/>
                </a:cubicBezTo>
                <a:cubicBezTo>
                  <a:pt x="22" y="20"/>
                  <a:pt x="22" y="20"/>
                  <a:pt x="22" y="20"/>
                </a:cubicBezTo>
                <a:cubicBezTo>
                  <a:pt x="28" y="20"/>
                  <a:pt x="32" y="15"/>
                  <a:pt x="32" y="1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05" name="Freeform 34"/>
          <p:cNvSpPr>
            <a:spLocks noEditPoints="1"/>
          </p:cNvSpPr>
          <p:nvPr/>
        </p:nvSpPr>
        <p:spPr bwMode="auto">
          <a:xfrm>
            <a:off x="11138741" y="2900978"/>
            <a:ext cx="129189" cy="126252"/>
          </a:xfrm>
          <a:custGeom>
            <a:avLst/>
            <a:gdLst>
              <a:gd name="T0" fmla="*/ 27 w 54"/>
              <a:gd name="T1" fmla="*/ 0 h 53"/>
              <a:gd name="T2" fmla="*/ 0 w 54"/>
              <a:gd name="T3" fmla="*/ 27 h 53"/>
              <a:gd name="T4" fmla="*/ 27 w 54"/>
              <a:gd name="T5" fmla="*/ 53 h 53"/>
              <a:gd name="T6" fmla="*/ 54 w 54"/>
              <a:gd name="T7" fmla="*/ 27 h 53"/>
              <a:gd name="T8" fmla="*/ 27 w 54"/>
              <a:gd name="T9" fmla="*/ 0 h 53"/>
              <a:gd name="T10" fmla="*/ 16 w 54"/>
              <a:gd name="T11" fmla="*/ 43 h 53"/>
              <a:gd name="T12" fmla="*/ 17 w 54"/>
              <a:gd name="T13" fmla="*/ 38 h 53"/>
              <a:gd name="T14" fmla="*/ 7 w 54"/>
              <a:gd name="T15" fmla="*/ 24 h 53"/>
              <a:gd name="T16" fmla="*/ 13 w 54"/>
              <a:gd name="T17" fmla="*/ 12 h 53"/>
              <a:gd name="T18" fmla="*/ 27 w 54"/>
              <a:gd name="T19" fmla="*/ 7 h 53"/>
              <a:gd name="T20" fmla="*/ 41 w 54"/>
              <a:gd name="T21" fmla="*/ 12 h 53"/>
              <a:gd name="T22" fmla="*/ 47 w 54"/>
              <a:gd name="T23" fmla="*/ 24 h 53"/>
              <a:gd name="T24" fmla="*/ 37 w 54"/>
              <a:gd name="T25" fmla="*/ 38 h 53"/>
              <a:gd name="T26" fmla="*/ 38 w 54"/>
              <a:gd name="T27" fmla="*/ 43 h 53"/>
              <a:gd name="T28" fmla="*/ 27 w 54"/>
              <a:gd name="T29" fmla="*/ 47 h 53"/>
              <a:gd name="T30" fmla="*/ 16 w 54"/>
              <a:gd name="T31" fmla="*/ 43 h 53"/>
              <a:gd name="T32" fmla="*/ 29 w 54"/>
              <a:gd name="T33" fmla="*/ 33 h 53"/>
              <a:gd name="T34" fmla="*/ 30 w 54"/>
              <a:gd name="T35" fmla="*/ 35 h 53"/>
              <a:gd name="T36" fmla="*/ 30 w 54"/>
              <a:gd name="T37" fmla="*/ 38 h 53"/>
              <a:gd name="T38" fmla="*/ 29 w 54"/>
              <a:gd name="T39" fmla="*/ 40 h 53"/>
              <a:gd name="T40" fmla="*/ 25 w 54"/>
              <a:gd name="T41" fmla="*/ 40 h 53"/>
              <a:gd name="T42" fmla="*/ 24 w 54"/>
              <a:gd name="T43" fmla="*/ 38 h 53"/>
              <a:gd name="T44" fmla="*/ 24 w 54"/>
              <a:gd name="T45" fmla="*/ 35 h 53"/>
              <a:gd name="T46" fmla="*/ 25 w 54"/>
              <a:gd name="T47" fmla="*/ 33 h 53"/>
              <a:gd name="T48" fmla="*/ 26 w 54"/>
              <a:gd name="T49" fmla="*/ 10 h 53"/>
              <a:gd name="T50" fmla="*/ 28 w 54"/>
              <a:gd name="T51" fmla="*/ 10 h 53"/>
              <a:gd name="T52" fmla="*/ 29 w 54"/>
              <a:gd name="T53" fmla="*/ 3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" h="53">
                <a:moveTo>
                  <a:pt x="27" y="0"/>
                </a:moveTo>
                <a:cubicBezTo>
                  <a:pt x="12" y="0"/>
                  <a:pt x="0" y="12"/>
                  <a:pt x="0" y="27"/>
                </a:cubicBezTo>
                <a:cubicBezTo>
                  <a:pt x="0" y="41"/>
                  <a:pt x="12" y="53"/>
                  <a:pt x="27" y="53"/>
                </a:cubicBezTo>
                <a:cubicBezTo>
                  <a:pt x="42" y="53"/>
                  <a:pt x="54" y="41"/>
                  <a:pt x="54" y="27"/>
                </a:cubicBezTo>
                <a:cubicBezTo>
                  <a:pt x="54" y="12"/>
                  <a:pt x="42" y="0"/>
                  <a:pt x="27" y="0"/>
                </a:cubicBezTo>
                <a:close/>
                <a:moveTo>
                  <a:pt x="16" y="43"/>
                </a:moveTo>
                <a:cubicBezTo>
                  <a:pt x="17" y="42"/>
                  <a:pt x="17" y="40"/>
                  <a:pt x="17" y="38"/>
                </a:cubicBezTo>
                <a:cubicBezTo>
                  <a:pt x="17" y="32"/>
                  <a:pt x="13" y="26"/>
                  <a:pt x="7" y="24"/>
                </a:cubicBezTo>
                <a:cubicBezTo>
                  <a:pt x="8" y="20"/>
                  <a:pt x="10" y="16"/>
                  <a:pt x="13" y="12"/>
                </a:cubicBezTo>
                <a:cubicBezTo>
                  <a:pt x="17" y="9"/>
                  <a:pt x="22" y="7"/>
                  <a:pt x="27" y="7"/>
                </a:cubicBezTo>
                <a:cubicBezTo>
                  <a:pt x="32" y="7"/>
                  <a:pt x="37" y="9"/>
                  <a:pt x="41" y="12"/>
                </a:cubicBezTo>
                <a:cubicBezTo>
                  <a:pt x="44" y="16"/>
                  <a:pt x="46" y="20"/>
                  <a:pt x="47" y="24"/>
                </a:cubicBezTo>
                <a:cubicBezTo>
                  <a:pt x="41" y="26"/>
                  <a:pt x="37" y="32"/>
                  <a:pt x="37" y="38"/>
                </a:cubicBezTo>
                <a:cubicBezTo>
                  <a:pt x="37" y="40"/>
                  <a:pt x="37" y="42"/>
                  <a:pt x="38" y="43"/>
                </a:cubicBezTo>
                <a:cubicBezTo>
                  <a:pt x="35" y="45"/>
                  <a:pt x="31" y="47"/>
                  <a:pt x="27" y="47"/>
                </a:cubicBezTo>
                <a:cubicBezTo>
                  <a:pt x="23" y="47"/>
                  <a:pt x="19" y="45"/>
                  <a:pt x="16" y="43"/>
                </a:cubicBezTo>
                <a:close/>
                <a:moveTo>
                  <a:pt x="29" y="33"/>
                </a:moveTo>
                <a:cubicBezTo>
                  <a:pt x="30" y="33"/>
                  <a:pt x="30" y="34"/>
                  <a:pt x="30" y="35"/>
                </a:cubicBezTo>
                <a:cubicBezTo>
                  <a:pt x="30" y="38"/>
                  <a:pt x="30" y="38"/>
                  <a:pt x="30" y="38"/>
                </a:cubicBezTo>
                <a:cubicBezTo>
                  <a:pt x="30" y="39"/>
                  <a:pt x="30" y="40"/>
                  <a:pt x="29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24" y="39"/>
                  <a:pt x="24" y="38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4"/>
                  <a:pt x="24" y="33"/>
                  <a:pt x="25" y="33"/>
                </a:cubicBezTo>
                <a:cubicBezTo>
                  <a:pt x="26" y="10"/>
                  <a:pt x="26" y="10"/>
                  <a:pt x="26" y="10"/>
                </a:cubicBezTo>
                <a:cubicBezTo>
                  <a:pt x="28" y="10"/>
                  <a:pt x="28" y="10"/>
                  <a:pt x="28" y="10"/>
                </a:cubicBezTo>
                <a:lnTo>
                  <a:pt x="29" y="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06" name="Freeform 35"/>
          <p:cNvSpPr>
            <a:spLocks noEditPoints="1"/>
          </p:cNvSpPr>
          <p:nvPr/>
        </p:nvSpPr>
        <p:spPr bwMode="auto">
          <a:xfrm>
            <a:off x="11121125" y="3041911"/>
            <a:ext cx="113040" cy="91019"/>
          </a:xfrm>
          <a:custGeom>
            <a:avLst/>
            <a:gdLst>
              <a:gd name="T0" fmla="*/ 30 w 77"/>
              <a:gd name="T1" fmla="*/ 62 h 62"/>
              <a:gd name="T2" fmla="*/ 0 w 77"/>
              <a:gd name="T3" fmla="*/ 31 h 62"/>
              <a:gd name="T4" fmla="*/ 15 w 77"/>
              <a:gd name="T5" fmla="*/ 17 h 62"/>
              <a:gd name="T6" fmla="*/ 30 w 77"/>
              <a:gd name="T7" fmla="*/ 33 h 62"/>
              <a:gd name="T8" fmla="*/ 62 w 77"/>
              <a:gd name="T9" fmla="*/ 0 h 62"/>
              <a:gd name="T10" fmla="*/ 77 w 77"/>
              <a:gd name="T11" fmla="*/ 15 h 62"/>
              <a:gd name="T12" fmla="*/ 30 w 77"/>
              <a:gd name="T13" fmla="*/ 62 h 62"/>
              <a:gd name="T14" fmla="*/ 9 w 77"/>
              <a:gd name="T15" fmla="*/ 31 h 62"/>
              <a:gd name="T16" fmla="*/ 30 w 77"/>
              <a:gd name="T17" fmla="*/ 54 h 62"/>
              <a:gd name="T18" fmla="*/ 69 w 77"/>
              <a:gd name="T19" fmla="*/ 15 h 62"/>
              <a:gd name="T20" fmla="*/ 62 w 77"/>
              <a:gd name="T21" fmla="*/ 8 h 62"/>
              <a:gd name="T22" fmla="*/ 30 w 77"/>
              <a:gd name="T23" fmla="*/ 41 h 62"/>
              <a:gd name="T24" fmla="*/ 15 w 77"/>
              <a:gd name="T25" fmla="*/ 25 h 62"/>
              <a:gd name="T26" fmla="*/ 9 w 77"/>
              <a:gd name="T27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7" h="62">
                <a:moveTo>
                  <a:pt x="30" y="62"/>
                </a:moveTo>
                <a:lnTo>
                  <a:pt x="0" y="31"/>
                </a:lnTo>
                <a:lnTo>
                  <a:pt x="15" y="17"/>
                </a:lnTo>
                <a:lnTo>
                  <a:pt x="30" y="33"/>
                </a:lnTo>
                <a:lnTo>
                  <a:pt x="62" y="0"/>
                </a:lnTo>
                <a:lnTo>
                  <a:pt x="77" y="15"/>
                </a:lnTo>
                <a:lnTo>
                  <a:pt x="30" y="62"/>
                </a:lnTo>
                <a:close/>
                <a:moveTo>
                  <a:pt x="9" y="31"/>
                </a:moveTo>
                <a:lnTo>
                  <a:pt x="30" y="54"/>
                </a:lnTo>
                <a:lnTo>
                  <a:pt x="69" y="15"/>
                </a:lnTo>
                <a:lnTo>
                  <a:pt x="62" y="8"/>
                </a:lnTo>
                <a:lnTo>
                  <a:pt x="30" y="41"/>
                </a:lnTo>
                <a:lnTo>
                  <a:pt x="15" y="25"/>
                </a:lnTo>
                <a:lnTo>
                  <a:pt x="9" y="3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07" name="Freeform 36"/>
          <p:cNvSpPr>
            <a:spLocks noEditPoints="1"/>
          </p:cNvSpPr>
          <p:nvPr/>
        </p:nvSpPr>
        <p:spPr bwMode="auto">
          <a:xfrm>
            <a:off x="10930278" y="3219545"/>
            <a:ext cx="133593" cy="177634"/>
          </a:xfrm>
          <a:custGeom>
            <a:avLst/>
            <a:gdLst>
              <a:gd name="T0" fmla="*/ 53 w 56"/>
              <a:gd name="T1" fmla="*/ 9 h 74"/>
              <a:gd name="T2" fmla="*/ 49 w 56"/>
              <a:gd name="T3" fmla="*/ 9 h 74"/>
              <a:gd name="T4" fmla="*/ 49 w 56"/>
              <a:gd name="T5" fmla="*/ 14 h 74"/>
              <a:gd name="T6" fmla="*/ 51 w 56"/>
              <a:gd name="T7" fmla="*/ 14 h 74"/>
              <a:gd name="T8" fmla="*/ 51 w 56"/>
              <a:gd name="T9" fmla="*/ 51 h 74"/>
              <a:gd name="T10" fmla="*/ 32 w 56"/>
              <a:gd name="T11" fmla="*/ 51 h 74"/>
              <a:gd name="T12" fmla="*/ 32 w 56"/>
              <a:gd name="T13" fmla="*/ 70 h 74"/>
              <a:gd name="T14" fmla="*/ 5 w 56"/>
              <a:gd name="T15" fmla="*/ 70 h 74"/>
              <a:gd name="T16" fmla="*/ 5 w 56"/>
              <a:gd name="T17" fmla="*/ 14 h 74"/>
              <a:gd name="T18" fmla="*/ 7 w 56"/>
              <a:gd name="T19" fmla="*/ 14 h 74"/>
              <a:gd name="T20" fmla="*/ 7 w 56"/>
              <a:gd name="T21" fmla="*/ 9 h 74"/>
              <a:gd name="T22" fmla="*/ 2 w 56"/>
              <a:gd name="T23" fmla="*/ 9 h 74"/>
              <a:gd name="T24" fmla="*/ 0 w 56"/>
              <a:gd name="T25" fmla="*/ 12 h 74"/>
              <a:gd name="T26" fmla="*/ 0 w 56"/>
              <a:gd name="T27" fmla="*/ 72 h 74"/>
              <a:gd name="T28" fmla="*/ 2 w 56"/>
              <a:gd name="T29" fmla="*/ 74 h 74"/>
              <a:gd name="T30" fmla="*/ 39 w 56"/>
              <a:gd name="T31" fmla="*/ 74 h 74"/>
              <a:gd name="T32" fmla="*/ 56 w 56"/>
              <a:gd name="T33" fmla="*/ 58 h 74"/>
              <a:gd name="T34" fmla="*/ 56 w 56"/>
              <a:gd name="T35" fmla="*/ 12 h 74"/>
              <a:gd name="T36" fmla="*/ 53 w 56"/>
              <a:gd name="T37" fmla="*/ 9 h 74"/>
              <a:gd name="T38" fmla="*/ 37 w 56"/>
              <a:gd name="T39" fmla="*/ 70 h 74"/>
              <a:gd name="T40" fmla="*/ 37 w 56"/>
              <a:gd name="T41" fmla="*/ 56 h 74"/>
              <a:gd name="T42" fmla="*/ 51 w 56"/>
              <a:gd name="T43" fmla="*/ 56 h 74"/>
              <a:gd name="T44" fmla="*/ 37 w 56"/>
              <a:gd name="T45" fmla="*/ 70 h 74"/>
              <a:gd name="T46" fmla="*/ 46 w 56"/>
              <a:gd name="T47" fmla="*/ 9 h 74"/>
              <a:gd name="T48" fmla="*/ 37 w 56"/>
              <a:gd name="T49" fmla="*/ 9 h 74"/>
              <a:gd name="T50" fmla="*/ 37 w 56"/>
              <a:gd name="T51" fmla="*/ 5 h 74"/>
              <a:gd name="T52" fmla="*/ 32 w 56"/>
              <a:gd name="T53" fmla="*/ 0 h 74"/>
              <a:gd name="T54" fmla="*/ 23 w 56"/>
              <a:gd name="T55" fmla="*/ 0 h 74"/>
              <a:gd name="T56" fmla="*/ 19 w 56"/>
              <a:gd name="T57" fmla="*/ 5 h 74"/>
              <a:gd name="T58" fmla="*/ 19 w 56"/>
              <a:gd name="T59" fmla="*/ 9 h 74"/>
              <a:gd name="T60" fmla="*/ 9 w 56"/>
              <a:gd name="T61" fmla="*/ 9 h 74"/>
              <a:gd name="T62" fmla="*/ 9 w 56"/>
              <a:gd name="T63" fmla="*/ 19 h 74"/>
              <a:gd name="T64" fmla="*/ 46 w 56"/>
              <a:gd name="T65" fmla="*/ 19 h 74"/>
              <a:gd name="T66" fmla="*/ 46 w 56"/>
              <a:gd name="T67" fmla="*/ 9 h 74"/>
              <a:gd name="T68" fmla="*/ 32 w 56"/>
              <a:gd name="T69" fmla="*/ 9 h 74"/>
              <a:gd name="T70" fmla="*/ 23 w 56"/>
              <a:gd name="T71" fmla="*/ 9 h 74"/>
              <a:gd name="T72" fmla="*/ 23 w 56"/>
              <a:gd name="T73" fmla="*/ 5 h 74"/>
              <a:gd name="T74" fmla="*/ 23 w 56"/>
              <a:gd name="T75" fmla="*/ 5 h 74"/>
              <a:gd name="T76" fmla="*/ 32 w 56"/>
              <a:gd name="T77" fmla="*/ 5 h 74"/>
              <a:gd name="T78" fmla="*/ 32 w 56"/>
              <a:gd name="T79" fmla="*/ 5 h 74"/>
              <a:gd name="T80" fmla="*/ 32 w 56"/>
              <a:gd name="T81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6" h="74">
                <a:moveTo>
                  <a:pt x="53" y="9"/>
                </a:moveTo>
                <a:cubicBezTo>
                  <a:pt x="49" y="9"/>
                  <a:pt x="49" y="9"/>
                  <a:pt x="49" y="9"/>
                </a:cubicBezTo>
                <a:cubicBezTo>
                  <a:pt x="49" y="14"/>
                  <a:pt x="49" y="14"/>
                  <a:pt x="49" y="14"/>
                </a:cubicBezTo>
                <a:cubicBezTo>
                  <a:pt x="51" y="14"/>
                  <a:pt x="51" y="14"/>
                  <a:pt x="51" y="14"/>
                </a:cubicBezTo>
                <a:cubicBezTo>
                  <a:pt x="51" y="51"/>
                  <a:pt x="51" y="51"/>
                  <a:pt x="51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70"/>
                  <a:pt x="32" y="70"/>
                  <a:pt x="32" y="70"/>
                </a:cubicBezTo>
                <a:cubicBezTo>
                  <a:pt x="5" y="70"/>
                  <a:pt x="5" y="70"/>
                  <a:pt x="5" y="70"/>
                </a:cubicBezTo>
                <a:cubicBezTo>
                  <a:pt x="5" y="14"/>
                  <a:pt x="5" y="14"/>
                  <a:pt x="5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9"/>
                  <a:pt x="7" y="9"/>
                  <a:pt x="7" y="9"/>
                </a:cubicBezTo>
                <a:cubicBezTo>
                  <a:pt x="2" y="9"/>
                  <a:pt x="2" y="9"/>
                  <a:pt x="2" y="9"/>
                </a:cubicBezTo>
                <a:cubicBezTo>
                  <a:pt x="1" y="9"/>
                  <a:pt x="0" y="10"/>
                  <a:pt x="0" y="1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3"/>
                  <a:pt x="1" y="74"/>
                  <a:pt x="2" y="74"/>
                </a:cubicBezTo>
                <a:cubicBezTo>
                  <a:pt x="39" y="74"/>
                  <a:pt x="39" y="74"/>
                  <a:pt x="39" y="74"/>
                </a:cubicBezTo>
                <a:cubicBezTo>
                  <a:pt x="56" y="58"/>
                  <a:pt x="56" y="58"/>
                  <a:pt x="56" y="58"/>
                </a:cubicBezTo>
                <a:cubicBezTo>
                  <a:pt x="56" y="12"/>
                  <a:pt x="56" y="12"/>
                  <a:pt x="56" y="12"/>
                </a:cubicBezTo>
                <a:cubicBezTo>
                  <a:pt x="56" y="10"/>
                  <a:pt x="55" y="9"/>
                  <a:pt x="53" y="9"/>
                </a:cubicBezTo>
                <a:close/>
                <a:moveTo>
                  <a:pt x="37" y="70"/>
                </a:moveTo>
                <a:cubicBezTo>
                  <a:pt x="37" y="56"/>
                  <a:pt x="37" y="56"/>
                  <a:pt x="37" y="56"/>
                </a:cubicBezTo>
                <a:cubicBezTo>
                  <a:pt x="51" y="56"/>
                  <a:pt x="51" y="56"/>
                  <a:pt x="51" y="56"/>
                </a:cubicBezTo>
                <a:lnTo>
                  <a:pt x="37" y="70"/>
                </a:lnTo>
                <a:close/>
                <a:moveTo>
                  <a:pt x="46" y="9"/>
                </a:moveTo>
                <a:cubicBezTo>
                  <a:pt x="37" y="9"/>
                  <a:pt x="37" y="9"/>
                  <a:pt x="37" y="9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2"/>
                  <a:pt x="35" y="0"/>
                  <a:pt x="32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1" y="0"/>
                  <a:pt x="19" y="2"/>
                  <a:pt x="19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19"/>
                  <a:pt x="9" y="19"/>
                  <a:pt x="9" y="19"/>
                </a:cubicBezTo>
                <a:cubicBezTo>
                  <a:pt x="46" y="19"/>
                  <a:pt x="46" y="19"/>
                  <a:pt x="46" y="19"/>
                </a:cubicBezTo>
                <a:lnTo>
                  <a:pt x="46" y="9"/>
                </a:lnTo>
                <a:close/>
                <a:moveTo>
                  <a:pt x="32" y="9"/>
                </a:moveTo>
                <a:cubicBezTo>
                  <a:pt x="23" y="9"/>
                  <a:pt x="23" y="9"/>
                  <a:pt x="23" y="9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32" y="5"/>
                  <a:pt x="32" y="5"/>
                  <a:pt x="32" y="5"/>
                </a:cubicBezTo>
                <a:cubicBezTo>
                  <a:pt x="32" y="5"/>
                  <a:pt x="32" y="5"/>
                  <a:pt x="32" y="5"/>
                </a:cubicBezTo>
                <a:lnTo>
                  <a:pt x="32" y="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08" name="Freeform 37"/>
          <p:cNvSpPr/>
          <p:nvPr/>
        </p:nvSpPr>
        <p:spPr bwMode="auto">
          <a:xfrm>
            <a:off x="10439950" y="3430945"/>
            <a:ext cx="456564" cy="256909"/>
          </a:xfrm>
          <a:custGeom>
            <a:avLst/>
            <a:gdLst>
              <a:gd name="T0" fmla="*/ 190 w 190"/>
              <a:gd name="T1" fmla="*/ 74 h 107"/>
              <a:gd name="T2" fmla="*/ 166 w 190"/>
              <a:gd name="T3" fmla="*/ 43 h 107"/>
              <a:gd name="T4" fmla="*/ 122 w 190"/>
              <a:gd name="T5" fmla="*/ 0 h 107"/>
              <a:gd name="T6" fmla="*/ 87 w 190"/>
              <a:gd name="T7" fmla="*/ 17 h 107"/>
              <a:gd name="T8" fmla="*/ 67 w 190"/>
              <a:gd name="T9" fmla="*/ 7 h 107"/>
              <a:gd name="T10" fmla="*/ 42 w 190"/>
              <a:gd name="T11" fmla="*/ 32 h 107"/>
              <a:gd name="T12" fmla="*/ 43 w 190"/>
              <a:gd name="T13" fmla="*/ 35 h 107"/>
              <a:gd name="T14" fmla="*/ 36 w 190"/>
              <a:gd name="T15" fmla="*/ 35 h 107"/>
              <a:gd name="T16" fmla="*/ 0 w 190"/>
              <a:gd name="T17" fmla="*/ 71 h 107"/>
              <a:gd name="T18" fmla="*/ 36 w 190"/>
              <a:gd name="T19" fmla="*/ 107 h 107"/>
              <a:gd name="T20" fmla="*/ 158 w 190"/>
              <a:gd name="T21" fmla="*/ 107 h 107"/>
              <a:gd name="T22" fmla="*/ 158 w 190"/>
              <a:gd name="T23" fmla="*/ 107 h 107"/>
              <a:gd name="T24" fmla="*/ 190 w 190"/>
              <a:gd name="T25" fmla="*/ 74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0" h="107">
                <a:moveTo>
                  <a:pt x="190" y="74"/>
                </a:moveTo>
                <a:cubicBezTo>
                  <a:pt x="190" y="59"/>
                  <a:pt x="180" y="46"/>
                  <a:pt x="166" y="43"/>
                </a:cubicBezTo>
                <a:cubicBezTo>
                  <a:pt x="165" y="19"/>
                  <a:pt x="146" y="0"/>
                  <a:pt x="122" y="0"/>
                </a:cubicBezTo>
                <a:cubicBezTo>
                  <a:pt x="107" y="0"/>
                  <a:pt x="95" y="6"/>
                  <a:pt x="87" y="17"/>
                </a:cubicBezTo>
                <a:cubicBezTo>
                  <a:pt x="82" y="11"/>
                  <a:pt x="75" y="7"/>
                  <a:pt x="67" y="7"/>
                </a:cubicBezTo>
                <a:cubicBezTo>
                  <a:pt x="54" y="7"/>
                  <a:pt x="42" y="18"/>
                  <a:pt x="42" y="32"/>
                </a:cubicBezTo>
                <a:cubicBezTo>
                  <a:pt x="42" y="33"/>
                  <a:pt x="43" y="34"/>
                  <a:pt x="43" y="35"/>
                </a:cubicBezTo>
                <a:cubicBezTo>
                  <a:pt x="41" y="35"/>
                  <a:pt x="38" y="35"/>
                  <a:pt x="36" y="35"/>
                </a:cubicBezTo>
                <a:cubicBezTo>
                  <a:pt x="16" y="35"/>
                  <a:pt x="0" y="51"/>
                  <a:pt x="0" y="71"/>
                </a:cubicBezTo>
                <a:cubicBezTo>
                  <a:pt x="0" y="91"/>
                  <a:pt x="16" y="107"/>
                  <a:pt x="36" y="107"/>
                </a:cubicBezTo>
                <a:cubicBezTo>
                  <a:pt x="158" y="107"/>
                  <a:pt x="158" y="107"/>
                  <a:pt x="158" y="107"/>
                </a:cubicBezTo>
                <a:cubicBezTo>
                  <a:pt x="158" y="107"/>
                  <a:pt x="158" y="107"/>
                  <a:pt x="158" y="107"/>
                </a:cubicBezTo>
                <a:cubicBezTo>
                  <a:pt x="176" y="107"/>
                  <a:pt x="190" y="92"/>
                  <a:pt x="190" y="74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09" name="Freeform 38"/>
          <p:cNvSpPr/>
          <p:nvPr/>
        </p:nvSpPr>
        <p:spPr bwMode="auto">
          <a:xfrm>
            <a:off x="10924406" y="2758577"/>
            <a:ext cx="218740" cy="237824"/>
          </a:xfrm>
          <a:custGeom>
            <a:avLst/>
            <a:gdLst>
              <a:gd name="T0" fmla="*/ 61 w 91"/>
              <a:gd name="T1" fmla="*/ 27 h 99"/>
              <a:gd name="T2" fmla="*/ 51 w 91"/>
              <a:gd name="T3" fmla="*/ 38 h 99"/>
              <a:gd name="T4" fmla="*/ 46 w 91"/>
              <a:gd name="T5" fmla="*/ 46 h 99"/>
              <a:gd name="T6" fmla="*/ 48 w 91"/>
              <a:gd name="T7" fmla="*/ 29 h 99"/>
              <a:gd name="T8" fmla="*/ 48 w 91"/>
              <a:gd name="T9" fmla="*/ 14 h 99"/>
              <a:gd name="T10" fmla="*/ 23 w 91"/>
              <a:gd name="T11" fmla="*/ 4 h 99"/>
              <a:gd name="T12" fmla="*/ 13 w 91"/>
              <a:gd name="T13" fmla="*/ 29 h 99"/>
              <a:gd name="T14" fmla="*/ 24 w 91"/>
              <a:gd name="T15" fmla="*/ 40 h 99"/>
              <a:gd name="T16" fmla="*/ 38 w 91"/>
              <a:gd name="T17" fmla="*/ 50 h 99"/>
              <a:gd name="T18" fmla="*/ 29 w 91"/>
              <a:gd name="T19" fmla="*/ 48 h 99"/>
              <a:gd name="T20" fmla="*/ 14 w 91"/>
              <a:gd name="T21" fmla="*/ 48 h 99"/>
              <a:gd name="T22" fmla="*/ 4 w 91"/>
              <a:gd name="T23" fmla="*/ 74 h 99"/>
              <a:gd name="T24" fmla="*/ 30 w 91"/>
              <a:gd name="T25" fmla="*/ 84 h 99"/>
              <a:gd name="T26" fmla="*/ 40 w 91"/>
              <a:gd name="T27" fmla="*/ 73 h 99"/>
              <a:gd name="T28" fmla="*/ 45 w 91"/>
              <a:gd name="T29" fmla="*/ 65 h 99"/>
              <a:gd name="T30" fmla="*/ 43 w 91"/>
              <a:gd name="T31" fmla="*/ 96 h 99"/>
              <a:gd name="T32" fmla="*/ 45 w 91"/>
              <a:gd name="T33" fmla="*/ 99 h 99"/>
              <a:gd name="T34" fmla="*/ 61 w 91"/>
              <a:gd name="T35" fmla="*/ 92 h 99"/>
              <a:gd name="T36" fmla="*/ 78 w 91"/>
              <a:gd name="T37" fmla="*/ 84 h 99"/>
              <a:gd name="T38" fmla="*/ 76 w 91"/>
              <a:gd name="T39" fmla="*/ 81 h 99"/>
              <a:gd name="T40" fmla="*/ 53 w 91"/>
              <a:gd name="T41" fmla="*/ 61 h 99"/>
              <a:gd name="T42" fmla="*/ 61 w 91"/>
              <a:gd name="T43" fmla="*/ 63 h 99"/>
              <a:gd name="T44" fmla="*/ 77 w 91"/>
              <a:gd name="T45" fmla="*/ 63 h 99"/>
              <a:gd name="T46" fmla="*/ 87 w 91"/>
              <a:gd name="T47" fmla="*/ 37 h 99"/>
              <a:gd name="T48" fmla="*/ 61 w 91"/>
              <a:gd name="T49" fmla="*/ 2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1" h="99">
                <a:moveTo>
                  <a:pt x="61" y="27"/>
                </a:moveTo>
                <a:cubicBezTo>
                  <a:pt x="56" y="29"/>
                  <a:pt x="52" y="33"/>
                  <a:pt x="51" y="38"/>
                </a:cubicBezTo>
                <a:cubicBezTo>
                  <a:pt x="50" y="40"/>
                  <a:pt x="48" y="43"/>
                  <a:pt x="46" y="46"/>
                </a:cubicBezTo>
                <a:cubicBezTo>
                  <a:pt x="46" y="41"/>
                  <a:pt x="47" y="33"/>
                  <a:pt x="48" y="29"/>
                </a:cubicBezTo>
                <a:cubicBezTo>
                  <a:pt x="50" y="25"/>
                  <a:pt x="50" y="19"/>
                  <a:pt x="48" y="14"/>
                </a:cubicBezTo>
                <a:cubicBezTo>
                  <a:pt x="44" y="4"/>
                  <a:pt x="32" y="0"/>
                  <a:pt x="23" y="4"/>
                </a:cubicBezTo>
                <a:cubicBezTo>
                  <a:pt x="13" y="8"/>
                  <a:pt x="9" y="20"/>
                  <a:pt x="13" y="29"/>
                </a:cubicBezTo>
                <a:cubicBezTo>
                  <a:pt x="15" y="35"/>
                  <a:pt x="19" y="38"/>
                  <a:pt x="24" y="40"/>
                </a:cubicBezTo>
                <a:cubicBezTo>
                  <a:pt x="28" y="41"/>
                  <a:pt x="34" y="46"/>
                  <a:pt x="38" y="50"/>
                </a:cubicBezTo>
                <a:cubicBezTo>
                  <a:pt x="34" y="49"/>
                  <a:pt x="31" y="49"/>
                  <a:pt x="29" y="48"/>
                </a:cubicBezTo>
                <a:cubicBezTo>
                  <a:pt x="24" y="46"/>
                  <a:pt x="19" y="46"/>
                  <a:pt x="14" y="48"/>
                </a:cubicBezTo>
                <a:cubicBezTo>
                  <a:pt x="4" y="52"/>
                  <a:pt x="0" y="64"/>
                  <a:pt x="4" y="74"/>
                </a:cubicBezTo>
                <a:cubicBezTo>
                  <a:pt x="8" y="84"/>
                  <a:pt x="20" y="88"/>
                  <a:pt x="30" y="84"/>
                </a:cubicBezTo>
                <a:cubicBezTo>
                  <a:pt x="35" y="82"/>
                  <a:pt x="38" y="77"/>
                  <a:pt x="40" y="73"/>
                </a:cubicBezTo>
                <a:cubicBezTo>
                  <a:pt x="41" y="70"/>
                  <a:pt x="42" y="67"/>
                  <a:pt x="45" y="65"/>
                </a:cubicBezTo>
                <a:cubicBezTo>
                  <a:pt x="50" y="77"/>
                  <a:pt x="48" y="89"/>
                  <a:pt x="43" y="96"/>
                </a:cubicBezTo>
                <a:cubicBezTo>
                  <a:pt x="45" y="99"/>
                  <a:pt x="45" y="99"/>
                  <a:pt x="45" y="99"/>
                </a:cubicBezTo>
                <a:cubicBezTo>
                  <a:pt x="61" y="92"/>
                  <a:pt x="61" y="92"/>
                  <a:pt x="61" y="92"/>
                </a:cubicBezTo>
                <a:cubicBezTo>
                  <a:pt x="78" y="84"/>
                  <a:pt x="78" y="84"/>
                  <a:pt x="78" y="84"/>
                </a:cubicBezTo>
                <a:cubicBezTo>
                  <a:pt x="76" y="81"/>
                  <a:pt x="76" y="81"/>
                  <a:pt x="76" y="81"/>
                </a:cubicBezTo>
                <a:cubicBezTo>
                  <a:pt x="68" y="80"/>
                  <a:pt x="58" y="74"/>
                  <a:pt x="53" y="61"/>
                </a:cubicBezTo>
                <a:cubicBezTo>
                  <a:pt x="56" y="61"/>
                  <a:pt x="59" y="62"/>
                  <a:pt x="61" y="63"/>
                </a:cubicBezTo>
                <a:cubicBezTo>
                  <a:pt x="66" y="65"/>
                  <a:pt x="72" y="65"/>
                  <a:pt x="77" y="63"/>
                </a:cubicBezTo>
                <a:cubicBezTo>
                  <a:pt x="87" y="59"/>
                  <a:pt x="91" y="47"/>
                  <a:pt x="87" y="37"/>
                </a:cubicBezTo>
                <a:cubicBezTo>
                  <a:pt x="82" y="27"/>
                  <a:pt x="71" y="23"/>
                  <a:pt x="61" y="2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10" name="Freeform 39"/>
          <p:cNvSpPr>
            <a:spLocks noEditPoints="1"/>
          </p:cNvSpPr>
          <p:nvPr/>
        </p:nvSpPr>
        <p:spPr bwMode="auto">
          <a:xfrm>
            <a:off x="10795217" y="3329649"/>
            <a:ext cx="110104" cy="115975"/>
          </a:xfrm>
          <a:custGeom>
            <a:avLst/>
            <a:gdLst>
              <a:gd name="T0" fmla="*/ 43 w 46"/>
              <a:gd name="T1" fmla="*/ 29 h 48"/>
              <a:gd name="T2" fmla="*/ 46 w 46"/>
              <a:gd name="T3" fmla="*/ 16 h 48"/>
              <a:gd name="T4" fmla="*/ 41 w 46"/>
              <a:gd name="T5" fmla="*/ 8 h 48"/>
              <a:gd name="T6" fmla="*/ 37 w 46"/>
              <a:gd name="T7" fmla="*/ 9 h 48"/>
              <a:gd name="T8" fmla="*/ 28 w 46"/>
              <a:gd name="T9" fmla="*/ 0 h 48"/>
              <a:gd name="T10" fmla="*/ 18 w 46"/>
              <a:gd name="T11" fmla="*/ 0 h 48"/>
              <a:gd name="T12" fmla="*/ 17 w 46"/>
              <a:gd name="T13" fmla="*/ 4 h 48"/>
              <a:gd name="T14" fmla="*/ 4 w 46"/>
              <a:gd name="T15" fmla="*/ 8 h 48"/>
              <a:gd name="T16" fmla="*/ 0 w 46"/>
              <a:gd name="T17" fmla="*/ 16 h 48"/>
              <a:gd name="T18" fmla="*/ 3 w 46"/>
              <a:gd name="T19" fmla="*/ 19 h 48"/>
              <a:gd name="T20" fmla="*/ 0 w 46"/>
              <a:gd name="T21" fmla="*/ 32 h 48"/>
              <a:gd name="T22" fmla="*/ 4 w 46"/>
              <a:gd name="T23" fmla="*/ 40 h 48"/>
              <a:gd name="T24" fmla="*/ 9 w 46"/>
              <a:gd name="T25" fmla="*/ 39 h 48"/>
              <a:gd name="T26" fmla="*/ 18 w 46"/>
              <a:gd name="T27" fmla="*/ 48 h 48"/>
              <a:gd name="T28" fmla="*/ 28 w 46"/>
              <a:gd name="T29" fmla="*/ 48 h 48"/>
              <a:gd name="T30" fmla="*/ 29 w 46"/>
              <a:gd name="T31" fmla="*/ 44 h 48"/>
              <a:gd name="T32" fmla="*/ 41 w 46"/>
              <a:gd name="T33" fmla="*/ 40 h 48"/>
              <a:gd name="T34" fmla="*/ 46 w 46"/>
              <a:gd name="T35" fmla="*/ 32 h 48"/>
              <a:gd name="T36" fmla="*/ 43 w 46"/>
              <a:gd name="T37" fmla="*/ 29 h 48"/>
              <a:gd name="T38" fmla="*/ 23 w 46"/>
              <a:gd name="T39" fmla="*/ 34 h 48"/>
              <a:gd name="T40" fmla="*/ 13 w 46"/>
              <a:gd name="T41" fmla="*/ 24 h 48"/>
              <a:gd name="T42" fmla="*/ 23 w 46"/>
              <a:gd name="T43" fmla="*/ 14 h 48"/>
              <a:gd name="T44" fmla="*/ 33 w 46"/>
              <a:gd name="T45" fmla="*/ 24 h 48"/>
              <a:gd name="T46" fmla="*/ 23 w 46"/>
              <a:gd name="T47" fmla="*/ 3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6" h="48">
                <a:moveTo>
                  <a:pt x="43" y="29"/>
                </a:moveTo>
                <a:cubicBezTo>
                  <a:pt x="40" y="24"/>
                  <a:pt x="42" y="19"/>
                  <a:pt x="46" y="16"/>
                </a:cubicBezTo>
                <a:cubicBezTo>
                  <a:pt x="41" y="8"/>
                  <a:pt x="41" y="8"/>
                  <a:pt x="41" y="8"/>
                </a:cubicBezTo>
                <a:cubicBezTo>
                  <a:pt x="40" y="9"/>
                  <a:pt x="38" y="9"/>
                  <a:pt x="37" y="9"/>
                </a:cubicBezTo>
                <a:cubicBezTo>
                  <a:pt x="32" y="9"/>
                  <a:pt x="28" y="5"/>
                  <a:pt x="28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1"/>
                  <a:pt x="18" y="3"/>
                  <a:pt x="17" y="4"/>
                </a:cubicBezTo>
                <a:cubicBezTo>
                  <a:pt x="14" y="9"/>
                  <a:pt x="9" y="10"/>
                  <a:pt x="4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1" y="17"/>
                  <a:pt x="2" y="18"/>
                  <a:pt x="3" y="19"/>
                </a:cubicBezTo>
                <a:cubicBezTo>
                  <a:pt x="5" y="24"/>
                  <a:pt x="4" y="29"/>
                  <a:pt x="0" y="32"/>
                </a:cubicBezTo>
                <a:cubicBezTo>
                  <a:pt x="4" y="40"/>
                  <a:pt x="4" y="40"/>
                  <a:pt x="4" y="40"/>
                </a:cubicBezTo>
                <a:cubicBezTo>
                  <a:pt x="6" y="39"/>
                  <a:pt x="7" y="39"/>
                  <a:pt x="9" y="39"/>
                </a:cubicBezTo>
                <a:cubicBezTo>
                  <a:pt x="14" y="39"/>
                  <a:pt x="18" y="43"/>
                  <a:pt x="18" y="48"/>
                </a:cubicBezTo>
                <a:cubicBezTo>
                  <a:pt x="28" y="48"/>
                  <a:pt x="28" y="48"/>
                  <a:pt x="28" y="48"/>
                </a:cubicBezTo>
                <a:cubicBezTo>
                  <a:pt x="28" y="47"/>
                  <a:pt x="28" y="45"/>
                  <a:pt x="29" y="44"/>
                </a:cubicBezTo>
                <a:cubicBezTo>
                  <a:pt x="31" y="39"/>
                  <a:pt x="37" y="38"/>
                  <a:pt x="41" y="40"/>
                </a:cubicBezTo>
                <a:cubicBezTo>
                  <a:pt x="46" y="32"/>
                  <a:pt x="46" y="32"/>
                  <a:pt x="46" y="32"/>
                </a:cubicBezTo>
                <a:cubicBezTo>
                  <a:pt x="45" y="31"/>
                  <a:pt x="44" y="30"/>
                  <a:pt x="43" y="29"/>
                </a:cubicBezTo>
                <a:close/>
                <a:moveTo>
                  <a:pt x="23" y="34"/>
                </a:moveTo>
                <a:cubicBezTo>
                  <a:pt x="17" y="34"/>
                  <a:pt x="13" y="29"/>
                  <a:pt x="13" y="24"/>
                </a:cubicBezTo>
                <a:cubicBezTo>
                  <a:pt x="13" y="19"/>
                  <a:pt x="17" y="14"/>
                  <a:pt x="23" y="14"/>
                </a:cubicBezTo>
                <a:cubicBezTo>
                  <a:pt x="28" y="14"/>
                  <a:pt x="33" y="19"/>
                  <a:pt x="33" y="24"/>
                </a:cubicBezTo>
                <a:cubicBezTo>
                  <a:pt x="33" y="29"/>
                  <a:pt x="28" y="34"/>
                  <a:pt x="23" y="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11" name="Freeform 40"/>
          <p:cNvSpPr/>
          <p:nvPr/>
        </p:nvSpPr>
        <p:spPr bwMode="auto">
          <a:xfrm>
            <a:off x="10889173" y="3025762"/>
            <a:ext cx="167357" cy="170294"/>
          </a:xfrm>
          <a:custGeom>
            <a:avLst/>
            <a:gdLst>
              <a:gd name="T0" fmla="*/ 53 w 70"/>
              <a:gd name="T1" fmla="*/ 45 h 71"/>
              <a:gd name="T2" fmla="*/ 41 w 70"/>
              <a:gd name="T3" fmla="*/ 32 h 71"/>
              <a:gd name="T4" fmla="*/ 70 w 70"/>
              <a:gd name="T5" fmla="*/ 10 h 71"/>
              <a:gd name="T6" fmla="*/ 62 w 70"/>
              <a:gd name="T7" fmla="*/ 1 h 71"/>
              <a:gd name="T8" fmla="*/ 25 w 70"/>
              <a:gd name="T9" fmla="*/ 16 h 71"/>
              <a:gd name="T10" fmla="*/ 13 w 70"/>
              <a:gd name="T11" fmla="*/ 5 h 71"/>
              <a:gd name="T12" fmla="*/ 2 w 70"/>
              <a:gd name="T13" fmla="*/ 3 h 71"/>
              <a:gd name="T14" fmla="*/ 4 w 70"/>
              <a:gd name="T15" fmla="*/ 13 h 71"/>
              <a:gd name="T16" fmla="*/ 16 w 70"/>
              <a:gd name="T17" fmla="*/ 25 h 71"/>
              <a:gd name="T18" fmla="*/ 1 w 70"/>
              <a:gd name="T19" fmla="*/ 62 h 71"/>
              <a:gd name="T20" fmla="*/ 10 w 70"/>
              <a:gd name="T21" fmla="*/ 71 h 71"/>
              <a:gd name="T22" fmla="*/ 32 w 70"/>
              <a:gd name="T23" fmla="*/ 41 h 71"/>
              <a:gd name="T24" fmla="*/ 44 w 70"/>
              <a:gd name="T25" fmla="*/ 53 h 71"/>
              <a:gd name="T26" fmla="*/ 44 w 70"/>
              <a:gd name="T27" fmla="*/ 71 h 71"/>
              <a:gd name="T28" fmla="*/ 53 w 70"/>
              <a:gd name="T29" fmla="*/ 71 h 71"/>
              <a:gd name="T30" fmla="*/ 57 w 70"/>
              <a:gd name="T31" fmla="*/ 58 h 71"/>
              <a:gd name="T32" fmla="*/ 70 w 70"/>
              <a:gd name="T33" fmla="*/ 53 h 71"/>
              <a:gd name="T34" fmla="*/ 70 w 70"/>
              <a:gd name="T35" fmla="*/ 45 h 71"/>
              <a:gd name="T36" fmla="*/ 53 w 70"/>
              <a:gd name="T37" fmla="*/ 45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0" h="71">
                <a:moveTo>
                  <a:pt x="53" y="45"/>
                </a:moveTo>
                <a:cubicBezTo>
                  <a:pt x="41" y="32"/>
                  <a:pt x="41" y="32"/>
                  <a:pt x="41" y="32"/>
                </a:cubicBezTo>
                <a:cubicBezTo>
                  <a:pt x="70" y="10"/>
                  <a:pt x="70" y="10"/>
                  <a:pt x="70" y="10"/>
                </a:cubicBezTo>
                <a:cubicBezTo>
                  <a:pt x="62" y="1"/>
                  <a:pt x="62" y="1"/>
                  <a:pt x="62" y="1"/>
                </a:cubicBezTo>
                <a:cubicBezTo>
                  <a:pt x="25" y="16"/>
                  <a:pt x="25" y="16"/>
                  <a:pt x="25" y="16"/>
                </a:cubicBezTo>
                <a:cubicBezTo>
                  <a:pt x="13" y="5"/>
                  <a:pt x="13" y="5"/>
                  <a:pt x="13" y="5"/>
                </a:cubicBezTo>
                <a:cubicBezTo>
                  <a:pt x="10" y="1"/>
                  <a:pt x="5" y="0"/>
                  <a:pt x="2" y="3"/>
                </a:cubicBezTo>
                <a:cubicBezTo>
                  <a:pt x="0" y="5"/>
                  <a:pt x="1" y="10"/>
                  <a:pt x="4" y="13"/>
                </a:cubicBezTo>
                <a:cubicBezTo>
                  <a:pt x="16" y="25"/>
                  <a:pt x="16" y="25"/>
                  <a:pt x="16" y="25"/>
                </a:cubicBezTo>
                <a:cubicBezTo>
                  <a:pt x="1" y="62"/>
                  <a:pt x="1" y="62"/>
                  <a:pt x="1" y="62"/>
                </a:cubicBezTo>
                <a:cubicBezTo>
                  <a:pt x="10" y="71"/>
                  <a:pt x="10" y="71"/>
                  <a:pt x="10" y="71"/>
                </a:cubicBezTo>
                <a:cubicBezTo>
                  <a:pt x="32" y="41"/>
                  <a:pt x="32" y="41"/>
                  <a:pt x="32" y="41"/>
                </a:cubicBezTo>
                <a:cubicBezTo>
                  <a:pt x="44" y="53"/>
                  <a:pt x="44" y="53"/>
                  <a:pt x="44" y="53"/>
                </a:cubicBezTo>
                <a:cubicBezTo>
                  <a:pt x="44" y="71"/>
                  <a:pt x="44" y="71"/>
                  <a:pt x="44" y="71"/>
                </a:cubicBezTo>
                <a:cubicBezTo>
                  <a:pt x="53" y="71"/>
                  <a:pt x="53" y="71"/>
                  <a:pt x="53" y="71"/>
                </a:cubicBezTo>
                <a:cubicBezTo>
                  <a:pt x="57" y="58"/>
                  <a:pt x="57" y="58"/>
                  <a:pt x="57" y="58"/>
                </a:cubicBezTo>
                <a:cubicBezTo>
                  <a:pt x="70" y="53"/>
                  <a:pt x="70" y="53"/>
                  <a:pt x="70" y="53"/>
                </a:cubicBezTo>
                <a:cubicBezTo>
                  <a:pt x="70" y="45"/>
                  <a:pt x="70" y="45"/>
                  <a:pt x="70" y="45"/>
                </a:cubicBezTo>
                <a:cubicBezTo>
                  <a:pt x="53" y="45"/>
                  <a:pt x="53" y="45"/>
                  <a:pt x="53" y="4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12" name="Freeform 41"/>
          <p:cNvSpPr>
            <a:spLocks noEditPoints="1"/>
          </p:cNvSpPr>
          <p:nvPr/>
        </p:nvSpPr>
        <p:spPr bwMode="auto">
          <a:xfrm>
            <a:off x="11094700" y="3135866"/>
            <a:ext cx="58722" cy="107167"/>
          </a:xfrm>
          <a:custGeom>
            <a:avLst/>
            <a:gdLst>
              <a:gd name="T0" fmla="*/ 16 w 24"/>
              <a:gd name="T1" fmla="*/ 44 h 45"/>
              <a:gd name="T2" fmla="*/ 16 w 24"/>
              <a:gd name="T3" fmla="*/ 44 h 45"/>
              <a:gd name="T4" fmla="*/ 23 w 24"/>
              <a:gd name="T5" fmla="*/ 34 h 45"/>
              <a:gd name="T6" fmla="*/ 21 w 24"/>
              <a:gd name="T7" fmla="*/ 23 h 45"/>
              <a:gd name="T8" fmla="*/ 11 w 24"/>
              <a:gd name="T9" fmla="*/ 16 h 45"/>
              <a:gd name="T10" fmla="*/ 11 w 24"/>
              <a:gd name="T11" fmla="*/ 16 h 45"/>
              <a:gd name="T12" fmla="*/ 10 w 24"/>
              <a:gd name="T13" fmla="*/ 17 h 45"/>
              <a:gd name="T14" fmla="*/ 11 w 24"/>
              <a:gd name="T15" fmla="*/ 20 h 45"/>
              <a:gd name="T16" fmla="*/ 12 w 24"/>
              <a:gd name="T17" fmla="*/ 20 h 45"/>
              <a:gd name="T18" fmla="*/ 12 w 24"/>
              <a:gd name="T19" fmla="*/ 20 h 45"/>
              <a:gd name="T20" fmla="*/ 17 w 24"/>
              <a:gd name="T21" fmla="*/ 24 h 45"/>
              <a:gd name="T22" fmla="*/ 19 w 24"/>
              <a:gd name="T23" fmla="*/ 35 h 45"/>
              <a:gd name="T24" fmla="*/ 16 w 24"/>
              <a:gd name="T25" fmla="*/ 40 h 45"/>
              <a:gd name="T26" fmla="*/ 16 w 24"/>
              <a:gd name="T27" fmla="*/ 40 h 45"/>
              <a:gd name="T28" fmla="*/ 10 w 24"/>
              <a:gd name="T29" fmla="*/ 36 h 45"/>
              <a:gd name="T30" fmla="*/ 9 w 24"/>
              <a:gd name="T31" fmla="*/ 31 h 45"/>
              <a:gd name="T32" fmla="*/ 5 w 24"/>
              <a:gd name="T33" fmla="*/ 30 h 45"/>
              <a:gd name="T34" fmla="*/ 6 w 24"/>
              <a:gd name="T35" fmla="*/ 37 h 45"/>
              <a:gd name="T36" fmla="*/ 16 w 24"/>
              <a:gd name="T37" fmla="*/ 44 h 45"/>
              <a:gd name="T38" fmla="*/ 13 w 24"/>
              <a:gd name="T39" fmla="*/ 28 h 45"/>
              <a:gd name="T40" fmla="*/ 15 w 24"/>
              <a:gd name="T41" fmla="*/ 28 h 45"/>
              <a:gd name="T42" fmla="*/ 14 w 24"/>
              <a:gd name="T43" fmla="*/ 24 h 45"/>
              <a:gd name="T44" fmla="*/ 13 w 24"/>
              <a:gd name="T45" fmla="*/ 24 h 45"/>
              <a:gd name="T46" fmla="*/ 12 w 24"/>
              <a:gd name="T47" fmla="*/ 24 h 45"/>
              <a:gd name="T48" fmla="*/ 7 w 24"/>
              <a:gd name="T49" fmla="*/ 21 h 45"/>
              <a:gd name="T50" fmla="*/ 5 w 24"/>
              <a:gd name="T51" fmla="*/ 10 h 45"/>
              <a:gd name="T52" fmla="*/ 9 w 24"/>
              <a:gd name="T53" fmla="*/ 4 h 45"/>
              <a:gd name="T54" fmla="*/ 9 w 24"/>
              <a:gd name="T55" fmla="*/ 4 h 45"/>
              <a:gd name="T56" fmla="*/ 14 w 24"/>
              <a:gd name="T57" fmla="*/ 8 h 45"/>
              <a:gd name="T58" fmla="*/ 15 w 24"/>
              <a:gd name="T59" fmla="*/ 13 h 45"/>
              <a:gd name="T60" fmla="*/ 20 w 24"/>
              <a:gd name="T61" fmla="*/ 15 h 45"/>
              <a:gd name="T62" fmla="*/ 18 w 24"/>
              <a:gd name="T63" fmla="*/ 7 h 45"/>
              <a:gd name="T64" fmla="*/ 8 w 24"/>
              <a:gd name="T65" fmla="*/ 0 h 45"/>
              <a:gd name="T66" fmla="*/ 8 w 24"/>
              <a:gd name="T67" fmla="*/ 1 h 45"/>
              <a:gd name="T68" fmla="*/ 1 w 24"/>
              <a:gd name="T69" fmla="*/ 11 h 45"/>
              <a:gd name="T70" fmla="*/ 3 w 24"/>
              <a:gd name="T71" fmla="*/ 21 h 45"/>
              <a:gd name="T72" fmla="*/ 13 w 24"/>
              <a:gd name="T73" fmla="*/ 28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4" h="45">
                <a:moveTo>
                  <a:pt x="16" y="44"/>
                </a:moveTo>
                <a:cubicBezTo>
                  <a:pt x="16" y="44"/>
                  <a:pt x="16" y="44"/>
                  <a:pt x="16" y="44"/>
                </a:cubicBezTo>
                <a:cubicBezTo>
                  <a:pt x="21" y="43"/>
                  <a:pt x="24" y="38"/>
                  <a:pt x="23" y="34"/>
                </a:cubicBezTo>
                <a:cubicBezTo>
                  <a:pt x="21" y="23"/>
                  <a:pt x="21" y="23"/>
                  <a:pt x="21" y="23"/>
                </a:cubicBezTo>
                <a:cubicBezTo>
                  <a:pt x="20" y="18"/>
                  <a:pt x="16" y="15"/>
                  <a:pt x="11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0" y="16"/>
                  <a:pt x="10" y="17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0"/>
                  <a:pt x="12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14" y="20"/>
                  <a:pt x="17" y="21"/>
                  <a:pt x="17" y="24"/>
                </a:cubicBezTo>
                <a:cubicBezTo>
                  <a:pt x="19" y="35"/>
                  <a:pt x="19" y="35"/>
                  <a:pt x="19" y="35"/>
                </a:cubicBezTo>
                <a:cubicBezTo>
                  <a:pt x="20" y="37"/>
                  <a:pt x="18" y="39"/>
                  <a:pt x="16" y="40"/>
                </a:cubicBezTo>
                <a:cubicBezTo>
                  <a:pt x="16" y="40"/>
                  <a:pt x="16" y="40"/>
                  <a:pt x="16" y="40"/>
                </a:cubicBezTo>
                <a:cubicBezTo>
                  <a:pt x="13" y="41"/>
                  <a:pt x="11" y="39"/>
                  <a:pt x="10" y="36"/>
                </a:cubicBezTo>
                <a:cubicBezTo>
                  <a:pt x="9" y="31"/>
                  <a:pt x="9" y="31"/>
                  <a:pt x="9" y="31"/>
                </a:cubicBezTo>
                <a:cubicBezTo>
                  <a:pt x="8" y="31"/>
                  <a:pt x="6" y="30"/>
                  <a:pt x="5" y="30"/>
                </a:cubicBezTo>
                <a:cubicBezTo>
                  <a:pt x="6" y="37"/>
                  <a:pt x="6" y="37"/>
                  <a:pt x="6" y="37"/>
                </a:cubicBezTo>
                <a:cubicBezTo>
                  <a:pt x="7" y="42"/>
                  <a:pt x="12" y="45"/>
                  <a:pt x="16" y="44"/>
                </a:cubicBezTo>
                <a:close/>
                <a:moveTo>
                  <a:pt x="13" y="28"/>
                </a:moveTo>
                <a:cubicBezTo>
                  <a:pt x="14" y="28"/>
                  <a:pt x="14" y="28"/>
                  <a:pt x="15" y="28"/>
                </a:cubicBezTo>
                <a:cubicBezTo>
                  <a:pt x="14" y="24"/>
                  <a:pt x="14" y="24"/>
                  <a:pt x="14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0" y="25"/>
                  <a:pt x="8" y="23"/>
                  <a:pt x="7" y="21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7"/>
                  <a:pt x="6" y="5"/>
                  <a:pt x="9" y="4"/>
                </a:cubicBezTo>
                <a:cubicBezTo>
                  <a:pt x="9" y="4"/>
                  <a:pt x="9" y="4"/>
                  <a:pt x="9" y="4"/>
                </a:cubicBezTo>
                <a:cubicBezTo>
                  <a:pt x="11" y="4"/>
                  <a:pt x="14" y="6"/>
                  <a:pt x="14" y="8"/>
                </a:cubicBezTo>
                <a:cubicBezTo>
                  <a:pt x="15" y="13"/>
                  <a:pt x="15" y="13"/>
                  <a:pt x="15" y="13"/>
                </a:cubicBezTo>
                <a:cubicBezTo>
                  <a:pt x="17" y="13"/>
                  <a:pt x="18" y="14"/>
                  <a:pt x="20" y="15"/>
                </a:cubicBezTo>
                <a:cubicBezTo>
                  <a:pt x="18" y="7"/>
                  <a:pt x="18" y="7"/>
                  <a:pt x="18" y="7"/>
                </a:cubicBezTo>
                <a:cubicBezTo>
                  <a:pt x="17" y="3"/>
                  <a:pt x="13" y="0"/>
                  <a:pt x="8" y="0"/>
                </a:cubicBezTo>
                <a:cubicBezTo>
                  <a:pt x="8" y="1"/>
                  <a:pt x="8" y="1"/>
                  <a:pt x="8" y="1"/>
                </a:cubicBezTo>
                <a:cubicBezTo>
                  <a:pt x="3" y="1"/>
                  <a:pt x="0" y="6"/>
                  <a:pt x="1" y="11"/>
                </a:cubicBezTo>
                <a:cubicBezTo>
                  <a:pt x="3" y="21"/>
                  <a:pt x="3" y="21"/>
                  <a:pt x="3" y="21"/>
                </a:cubicBezTo>
                <a:cubicBezTo>
                  <a:pt x="4" y="26"/>
                  <a:pt x="9" y="29"/>
                  <a:pt x="13" y="2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13" name="Freeform 42"/>
          <p:cNvSpPr/>
          <p:nvPr/>
        </p:nvSpPr>
        <p:spPr bwMode="auto">
          <a:xfrm>
            <a:off x="10639604" y="3106506"/>
            <a:ext cx="220207" cy="221675"/>
          </a:xfrm>
          <a:custGeom>
            <a:avLst/>
            <a:gdLst>
              <a:gd name="T0" fmla="*/ 29 w 92"/>
              <a:gd name="T1" fmla="*/ 18 h 92"/>
              <a:gd name="T2" fmla="*/ 92 w 92"/>
              <a:gd name="T3" fmla="*/ 0 h 92"/>
              <a:gd name="T4" fmla="*/ 92 w 92"/>
              <a:gd name="T5" fmla="*/ 6 h 92"/>
              <a:gd name="T6" fmla="*/ 92 w 92"/>
              <a:gd name="T7" fmla="*/ 18 h 92"/>
              <a:gd name="T8" fmla="*/ 92 w 92"/>
              <a:gd name="T9" fmla="*/ 67 h 92"/>
              <a:gd name="T10" fmla="*/ 72 w 92"/>
              <a:gd name="T11" fmla="*/ 81 h 92"/>
              <a:gd name="T12" fmla="*/ 52 w 92"/>
              <a:gd name="T13" fmla="*/ 67 h 92"/>
              <a:gd name="T14" fmla="*/ 72 w 92"/>
              <a:gd name="T15" fmla="*/ 52 h 92"/>
              <a:gd name="T16" fmla="*/ 80 w 92"/>
              <a:gd name="T17" fmla="*/ 54 h 92"/>
              <a:gd name="T18" fmla="*/ 80 w 92"/>
              <a:gd name="T19" fmla="*/ 24 h 92"/>
              <a:gd name="T20" fmla="*/ 40 w 92"/>
              <a:gd name="T21" fmla="*/ 35 h 92"/>
              <a:gd name="T22" fmla="*/ 40 w 92"/>
              <a:gd name="T23" fmla="*/ 78 h 92"/>
              <a:gd name="T24" fmla="*/ 20 w 92"/>
              <a:gd name="T25" fmla="*/ 92 h 92"/>
              <a:gd name="T26" fmla="*/ 0 w 92"/>
              <a:gd name="T27" fmla="*/ 78 h 92"/>
              <a:gd name="T28" fmla="*/ 20 w 92"/>
              <a:gd name="T29" fmla="*/ 64 h 92"/>
              <a:gd name="T30" fmla="*/ 29 w 92"/>
              <a:gd name="T31" fmla="*/ 65 h 92"/>
              <a:gd name="T32" fmla="*/ 29 w 92"/>
              <a:gd name="T33" fmla="*/ 35 h 92"/>
              <a:gd name="T34" fmla="*/ 29 w 92"/>
              <a:gd name="T35" fmla="*/ 18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2" h="92">
                <a:moveTo>
                  <a:pt x="29" y="18"/>
                </a:moveTo>
                <a:cubicBezTo>
                  <a:pt x="92" y="0"/>
                  <a:pt x="92" y="0"/>
                  <a:pt x="92" y="0"/>
                </a:cubicBezTo>
                <a:cubicBezTo>
                  <a:pt x="92" y="6"/>
                  <a:pt x="92" y="6"/>
                  <a:pt x="92" y="6"/>
                </a:cubicBezTo>
                <a:cubicBezTo>
                  <a:pt x="92" y="18"/>
                  <a:pt x="92" y="18"/>
                  <a:pt x="92" y="18"/>
                </a:cubicBezTo>
                <a:cubicBezTo>
                  <a:pt x="92" y="67"/>
                  <a:pt x="92" y="67"/>
                  <a:pt x="92" y="67"/>
                </a:cubicBezTo>
                <a:cubicBezTo>
                  <a:pt x="92" y="74"/>
                  <a:pt x="83" y="81"/>
                  <a:pt x="72" y="81"/>
                </a:cubicBezTo>
                <a:cubicBezTo>
                  <a:pt x="61" y="81"/>
                  <a:pt x="52" y="74"/>
                  <a:pt x="52" y="67"/>
                </a:cubicBezTo>
                <a:cubicBezTo>
                  <a:pt x="52" y="59"/>
                  <a:pt x="61" y="52"/>
                  <a:pt x="72" y="52"/>
                </a:cubicBezTo>
                <a:cubicBezTo>
                  <a:pt x="75" y="52"/>
                  <a:pt x="78" y="53"/>
                  <a:pt x="80" y="54"/>
                </a:cubicBezTo>
                <a:cubicBezTo>
                  <a:pt x="80" y="24"/>
                  <a:pt x="80" y="24"/>
                  <a:pt x="80" y="24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78"/>
                  <a:pt x="40" y="78"/>
                  <a:pt x="40" y="78"/>
                </a:cubicBezTo>
                <a:cubicBezTo>
                  <a:pt x="40" y="86"/>
                  <a:pt x="31" y="92"/>
                  <a:pt x="20" y="92"/>
                </a:cubicBezTo>
                <a:cubicBezTo>
                  <a:pt x="9" y="92"/>
                  <a:pt x="0" y="86"/>
                  <a:pt x="0" y="78"/>
                </a:cubicBezTo>
                <a:cubicBezTo>
                  <a:pt x="0" y="70"/>
                  <a:pt x="9" y="64"/>
                  <a:pt x="20" y="64"/>
                </a:cubicBezTo>
                <a:cubicBezTo>
                  <a:pt x="23" y="64"/>
                  <a:pt x="26" y="64"/>
                  <a:pt x="29" y="65"/>
                </a:cubicBezTo>
                <a:cubicBezTo>
                  <a:pt x="29" y="35"/>
                  <a:pt x="29" y="35"/>
                  <a:pt x="29" y="35"/>
                </a:cubicBezTo>
                <a:lnTo>
                  <a:pt x="29" y="1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14" name="Freeform 43"/>
          <p:cNvSpPr>
            <a:spLocks noEditPoints="1"/>
          </p:cNvSpPr>
          <p:nvPr/>
        </p:nvSpPr>
        <p:spPr bwMode="auto">
          <a:xfrm>
            <a:off x="10817239" y="2622048"/>
            <a:ext cx="155614" cy="218739"/>
          </a:xfrm>
          <a:custGeom>
            <a:avLst/>
            <a:gdLst>
              <a:gd name="T0" fmla="*/ 38 w 65"/>
              <a:gd name="T1" fmla="*/ 46 h 91"/>
              <a:gd name="T2" fmla="*/ 46 w 65"/>
              <a:gd name="T3" fmla="*/ 26 h 91"/>
              <a:gd name="T4" fmla="*/ 52 w 65"/>
              <a:gd name="T5" fmla="*/ 33 h 91"/>
              <a:gd name="T6" fmla="*/ 47 w 65"/>
              <a:gd name="T7" fmla="*/ 46 h 91"/>
              <a:gd name="T8" fmla="*/ 52 w 65"/>
              <a:gd name="T9" fmla="*/ 59 h 91"/>
              <a:gd name="T10" fmla="*/ 45 w 65"/>
              <a:gd name="T11" fmla="*/ 65 h 91"/>
              <a:gd name="T12" fmla="*/ 38 w 65"/>
              <a:gd name="T13" fmla="*/ 46 h 91"/>
              <a:gd name="T14" fmla="*/ 32 w 65"/>
              <a:gd name="T15" fmla="*/ 78 h 91"/>
              <a:gd name="T16" fmla="*/ 19 w 65"/>
              <a:gd name="T17" fmla="*/ 46 h 91"/>
              <a:gd name="T18" fmla="*/ 33 w 65"/>
              <a:gd name="T19" fmla="*/ 13 h 91"/>
              <a:gd name="T20" fmla="*/ 39 w 65"/>
              <a:gd name="T21" fmla="*/ 20 h 91"/>
              <a:gd name="T22" fmla="*/ 39 w 65"/>
              <a:gd name="T23" fmla="*/ 20 h 91"/>
              <a:gd name="T24" fmla="*/ 28 w 65"/>
              <a:gd name="T25" fmla="*/ 46 h 91"/>
              <a:gd name="T26" fmla="*/ 39 w 65"/>
              <a:gd name="T27" fmla="*/ 72 h 91"/>
              <a:gd name="T28" fmla="*/ 32 w 65"/>
              <a:gd name="T29" fmla="*/ 78 h 91"/>
              <a:gd name="T30" fmla="*/ 6 w 65"/>
              <a:gd name="T31" fmla="*/ 20 h 91"/>
              <a:gd name="T32" fmla="*/ 20 w 65"/>
              <a:gd name="T33" fmla="*/ 0 h 91"/>
              <a:gd name="T34" fmla="*/ 20 w 65"/>
              <a:gd name="T35" fmla="*/ 0 h 91"/>
              <a:gd name="T36" fmla="*/ 27 w 65"/>
              <a:gd name="T37" fmla="*/ 6 h 91"/>
              <a:gd name="T38" fmla="*/ 10 w 65"/>
              <a:gd name="T39" fmla="*/ 45 h 91"/>
              <a:gd name="T40" fmla="*/ 26 w 65"/>
              <a:gd name="T41" fmla="*/ 85 h 91"/>
              <a:gd name="T42" fmla="*/ 19 w 65"/>
              <a:gd name="T43" fmla="*/ 91 h 91"/>
              <a:gd name="T44" fmla="*/ 5 w 65"/>
              <a:gd name="T45" fmla="*/ 70 h 91"/>
              <a:gd name="T46" fmla="*/ 1 w 65"/>
              <a:gd name="T47" fmla="*/ 45 h 91"/>
              <a:gd name="T48" fmla="*/ 6 w 65"/>
              <a:gd name="T49" fmla="*/ 20 h 91"/>
              <a:gd name="T50" fmla="*/ 61 w 65"/>
              <a:gd name="T51" fmla="*/ 51 h 91"/>
              <a:gd name="T52" fmla="*/ 65 w 65"/>
              <a:gd name="T53" fmla="*/ 46 h 91"/>
              <a:gd name="T54" fmla="*/ 61 w 65"/>
              <a:gd name="T55" fmla="*/ 41 h 91"/>
              <a:gd name="T56" fmla="*/ 56 w 65"/>
              <a:gd name="T57" fmla="*/ 46 h 91"/>
              <a:gd name="T58" fmla="*/ 61 w 65"/>
              <a:gd name="T59" fmla="*/ 5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5" h="91">
                <a:moveTo>
                  <a:pt x="38" y="46"/>
                </a:moveTo>
                <a:cubicBezTo>
                  <a:pt x="38" y="38"/>
                  <a:pt x="41" y="31"/>
                  <a:pt x="46" y="26"/>
                </a:cubicBezTo>
                <a:cubicBezTo>
                  <a:pt x="52" y="33"/>
                  <a:pt x="52" y="33"/>
                  <a:pt x="52" y="33"/>
                </a:cubicBezTo>
                <a:cubicBezTo>
                  <a:pt x="49" y="36"/>
                  <a:pt x="47" y="41"/>
                  <a:pt x="47" y="46"/>
                </a:cubicBezTo>
                <a:cubicBezTo>
                  <a:pt x="47" y="51"/>
                  <a:pt x="49" y="56"/>
                  <a:pt x="52" y="59"/>
                </a:cubicBezTo>
                <a:cubicBezTo>
                  <a:pt x="45" y="65"/>
                  <a:pt x="45" y="65"/>
                  <a:pt x="45" y="65"/>
                </a:cubicBezTo>
                <a:cubicBezTo>
                  <a:pt x="40" y="60"/>
                  <a:pt x="37" y="53"/>
                  <a:pt x="38" y="46"/>
                </a:cubicBezTo>
                <a:close/>
                <a:moveTo>
                  <a:pt x="32" y="78"/>
                </a:moveTo>
                <a:cubicBezTo>
                  <a:pt x="24" y="69"/>
                  <a:pt x="19" y="58"/>
                  <a:pt x="19" y="46"/>
                </a:cubicBezTo>
                <a:cubicBezTo>
                  <a:pt x="19" y="33"/>
                  <a:pt x="24" y="22"/>
                  <a:pt x="33" y="13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2" y="27"/>
                  <a:pt x="28" y="36"/>
                  <a:pt x="28" y="46"/>
                </a:cubicBezTo>
                <a:cubicBezTo>
                  <a:pt x="28" y="55"/>
                  <a:pt x="32" y="65"/>
                  <a:pt x="39" y="72"/>
                </a:cubicBezTo>
                <a:lnTo>
                  <a:pt x="32" y="78"/>
                </a:lnTo>
                <a:close/>
                <a:moveTo>
                  <a:pt x="6" y="20"/>
                </a:moveTo>
                <a:cubicBezTo>
                  <a:pt x="9" y="13"/>
                  <a:pt x="14" y="6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7" y="6"/>
                  <a:pt x="27" y="6"/>
                  <a:pt x="27" y="6"/>
                </a:cubicBezTo>
                <a:cubicBezTo>
                  <a:pt x="16" y="17"/>
                  <a:pt x="10" y="31"/>
                  <a:pt x="10" y="45"/>
                </a:cubicBezTo>
                <a:cubicBezTo>
                  <a:pt x="10" y="60"/>
                  <a:pt x="15" y="74"/>
                  <a:pt x="26" y="85"/>
                </a:cubicBezTo>
                <a:cubicBezTo>
                  <a:pt x="19" y="91"/>
                  <a:pt x="19" y="91"/>
                  <a:pt x="19" y="91"/>
                </a:cubicBezTo>
                <a:cubicBezTo>
                  <a:pt x="13" y="85"/>
                  <a:pt x="9" y="78"/>
                  <a:pt x="5" y="70"/>
                </a:cubicBezTo>
                <a:cubicBezTo>
                  <a:pt x="2" y="62"/>
                  <a:pt x="0" y="54"/>
                  <a:pt x="1" y="45"/>
                </a:cubicBezTo>
                <a:cubicBezTo>
                  <a:pt x="1" y="37"/>
                  <a:pt x="3" y="28"/>
                  <a:pt x="6" y="20"/>
                </a:cubicBezTo>
                <a:close/>
                <a:moveTo>
                  <a:pt x="61" y="51"/>
                </a:moveTo>
                <a:cubicBezTo>
                  <a:pt x="63" y="51"/>
                  <a:pt x="65" y="49"/>
                  <a:pt x="65" y="46"/>
                </a:cubicBezTo>
                <a:cubicBezTo>
                  <a:pt x="65" y="44"/>
                  <a:pt x="63" y="41"/>
                  <a:pt x="61" y="41"/>
                </a:cubicBezTo>
                <a:cubicBezTo>
                  <a:pt x="58" y="41"/>
                  <a:pt x="56" y="43"/>
                  <a:pt x="56" y="46"/>
                </a:cubicBezTo>
                <a:cubicBezTo>
                  <a:pt x="56" y="49"/>
                  <a:pt x="58" y="51"/>
                  <a:pt x="61" y="5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15" name="Freeform 44"/>
          <p:cNvSpPr>
            <a:spLocks noEditPoints="1"/>
          </p:cNvSpPr>
          <p:nvPr/>
        </p:nvSpPr>
        <p:spPr bwMode="auto">
          <a:xfrm>
            <a:off x="10759984" y="2856937"/>
            <a:ext cx="151209" cy="151209"/>
          </a:xfrm>
          <a:custGeom>
            <a:avLst/>
            <a:gdLst>
              <a:gd name="T0" fmla="*/ 63 w 103"/>
              <a:gd name="T1" fmla="*/ 27 h 103"/>
              <a:gd name="T2" fmla="*/ 65 w 103"/>
              <a:gd name="T3" fmla="*/ 2 h 103"/>
              <a:gd name="T4" fmla="*/ 19 w 103"/>
              <a:gd name="T5" fmla="*/ 0 h 103"/>
              <a:gd name="T6" fmla="*/ 1 w 103"/>
              <a:gd name="T7" fmla="*/ 20 h 103"/>
              <a:gd name="T8" fmla="*/ 0 w 103"/>
              <a:gd name="T9" fmla="*/ 77 h 103"/>
              <a:gd name="T10" fmla="*/ 39 w 103"/>
              <a:gd name="T11" fmla="*/ 77 h 103"/>
              <a:gd name="T12" fmla="*/ 37 w 103"/>
              <a:gd name="T13" fmla="*/ 102 h 103"/>
              <a:gd name="T14" fmla="*/ 101 w 103"/>
              <a:gd name="T15" fmla="*/ 103 h 103"/>
              <a:gd name="T16" fmla="*/ 103 w 103"/>
              <a:gd name="T17" fmla="*/ 27 h 103"/>
              <a:gd name="T18" fmla="*/ 63 w 103"/>
              <a:gd name="T19" fmla="*/ 27 h 103"/>
              <a:gd name="T20" fmla="*/ 19 w 103"/>
              <a:gd name="T21" fmla="*/ 10 h 103"/>
              <a:gd name="T22" fmla="*/ 19 w 103"/>
              <a:gd name="T23" fmla="*/ 20 h 103"/>
              <a:gd name="T24" fmla="*/ 9 w 103"/>
              <a:gd name="T25" fmla="*/ 20 h 103"/>
              <a:gd name="T26" fmla="*/ 19 w 103"/>
              <a:gd name="T27" fmla="*/ 10 h 103"/>
              <a:gd name="T28" fmla="*/ 6 w 103"/>
              <a:gd name="T29" fmla="*/ 71 h 103"/>
              <a:gd name="T30" fmla="*/ 6 w 103"/>
              <a:gd name="T31" fmla="*/ 27 h 103"/>
              <a:gd name="T32" fmla="*/ 26 w 103"/>
              <a:gd name="T33" fmla="*/ 27 h 103"/>
              <a:gd name="T34" fmla="*/ 26 w 103"/>
              <a:gd name="T35" fmla="*/ 7 h 103"/>
              <a:gd name="T36" fmla="*/ 58 w 103"/>
              <a:gd name="T37" fmla="*/ 7 h 103"/>
              <a:gd name="T38" fmla="*/ 58 w 103"/>
              <a:gd name="T39" fmla="*/ 27 h 103"/>
              <a:gd name="T40" fmla="*/ 39 w 103"/>
              <a:gd name="T41" fmla="*/ 46 h 103"/>
              <a:gd name="T42" fmla="*/ 39 w 103"/>
              <a:gd name="T43" fmla="*/ 71 h 103"/>
              <a:gd name="T44" fmla="*/ 6 w 103"/>
              <a:gd name="T45" fmla="*/ 71 h 103"/>
              <a:gd name="T46" fmla="*/ 57 w 103"/>
              <a:gd name="T47" fmla="*/ 36 h 103"/>
              <a:gd name="T48" fmla="*/ 57 w 103"/>
              <a:gd name="T49" fmla="*/ 46 h 103"/>
              <a:gd name="T50" fmla="*/ 47 w 103"/>
              <a:gd name="T51" fmla="*/ 46 h 103"/>
              <a:gd name="T52" fmla="*/ 57 w 103"/>
              <a:gd name="T53" fmla="*/ 36 h 103"/>
              <a:gd name="T54" fmla="*/ 94 w 103"/>
              <a:gd name="T55" fmla="*/ 97 h 103"/>
              <a:gd name="T56" fmla="*/ 44 w 103"/>
              <a:gd name="T57" fmla="*/ 97 h 103"/>
              <a:gd name="T58" fmla="*/ 45 w 103"/>
              <a:gd name="T59" fmla="*/ 51 h 103"/>
              <a:gd name="T60" fmla="*/ 63 w 103"/>
              <a:gd name="T61" fmla="*/ 53 h 103"/>
              <a:gd name="T62" fmla="*/ 63 w 103"/>
              <a:gd name="T63" fmla="*/ 33 h 103"/>
              <a:gd name="T64" fmla="*/ 96 w 103"/>
              <a:gd name="T65" fmla="*/ 33 h 103"/>
              <a:gd name="T66" fmla="*/ 94 w 103"/>
              <a:gd name="T67" fmla="*/ 97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3" h="103">
                <a:moveTo>
                  <a:pt x="63" y="27"/>
                </a:moveTo>
                <a:lnTo>
                  <a:pt x="65" y="2"/>
                </a:lnTo>
                <a:lnTo>
                  <a:pt x="19" y="0"/>
                </a:lnTo>
                <a:lnTo>
                  <a:pt x="1" y="20"/>
                </a:lnTo>
                <a:lnTo>
                  <a:pt x="0" y="77"/>
                </a:lnTo>
                <a:lnTo>
                  <a:pt x="39" y="77"/>
                </a:lnTo>
                <a:lnTo>
                  <a:pt x="37" y="102"/>
                </a:lnTo>
                <a:lnTo>
                  <a:pt x="101" y="103"/>
                </a:lnTo>
                <a:lnTo>
                  <a:pt x="103" y="27"/>
                </a:lnTo>
                <a:lnTo>
                  <a:pt x="63" y="27"/>
                </a:lnTo>
                <a:close/>
                <a:moveTo>
                  <a:pt x="19" y="10"/>
                </a:moveTo>
                <a:lnTo>
                  <a:pt x="19" y="20"/>
                </a:lnTo>
                <a:lnTo>
                  <a:pt x="9" y="20"/>
                </a:lnTo>
                <a:lnTo>
                  <a:pt x="19" y="10"/>
                </a:lnTo>
                <a:close/>
                <a:moveTo>
                  <a:pt x="6" y="71"/>
                </a:moveTo>
                <a:lnTo>
                  <a:pt x="6" y="27"/>
                </a:lnTo>
                <a:lnTo>
                  <a:pt x="26" y="27"/>
                </a:lnTo>
                <a:lnTo>
                  <a:pt x="26" y="7"/>
                </a:lnTo>
                <a:lnTo>
                  <a:pt x="58" y="7"/>
                </a:lnTo>
                <a:lnTo>
                  <a:pt x="58" y="27"/>
                </a:lnTo>
                <a:lnTo>
                  <a:pt x="39" y="46"/>
                </a:lnTo>
                <a:lnTo>
                  <a:pt x="39" y="71"/>
                </a:lnTo>
                <a:lnTo>
                  <a:pt x="6" y="71"/>
                </a:lnTo>
                <a:close/>
                <a:moveTo>
                  <a:pt x="57" y="36"/>
                </a:moveTo>
                <a:lnTo>
                  <a:pt x="57" y="46"/>
                </a:lnTo>
                <a:lnTo>
                  <a:pt x="47" y="46"/>
                </a:lnTo>
                <a:lnTo>
                  <a:pt x="57" y="36"/>
                </a:lnTo>
                <a:close/>
                <a:moveTo>
                  <a:pt x="94" y="97"/>
                </a:moveTo>
                <a:lnTo>
                  <a:pt x="44" y="97"/>
                </a:lnTo>
                <a:lnTo>
                  <a:pt x="45" y="51"/>
                </a:lnTo>
                <a:lnTo>
                  <a:pt x="63" y="53"/>
                </a:lnTo>
                <a:lnTo>
                  <a:pt x="63" y="33"/>
                </a:lnTo>
                <a:lnTo>
                  <a:pt x="96" y="33"/>
                </a:lnTo>
                <a:lnTo>
                  <a:pt x="94" y="9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16" name="Freeform 45"/>
          <p:cNvSpPr>
            <a:spLocks noEditPoints="1"/>
          </p:cNvSpPr>
          <p:nvPr/>
        </p:nvSpPr>
        <p:spPr bwMode="auto">
          <a:xfrm>
            <a:off x="10564734" y="3941826"/>
            <a:ext cx="245165" cy="208464"/>
          </a:xfrm>
          <a:custGeom>
            <a:avLst/>
            <a:gdLst>
              <a:gd name="T0" fmla="*/ 76 w 102"/>
              <a:gd name="T1" fmla="*/ 1 h 87"/>
              <a:gd name="T2" fmla="*/ 7 w 102"/>
              <a:gd name="T3" fmla="*/ 22 h 87"/>
              <a:gd name="T4" fmla="*/ 1 w 102"/>
              <a:gd name="T5" fmla="*/ 32 h 87"/>
              <a:gd name="T6" fmla="*/ 15 w 102"/>
              <a:gd name="T7" fmla="*/ 80 h 87"/>
              <a:gd name="T8" fmla="*/ 26 w 102"/>
              <a:gd name="T9" fmla="*/ 86 h 87"/>
              <a:gd name="T10" fmla="*/ 95 w 102"/>
              <a:gd name="T11" fmla="*/ 65 h 87"/>
              <a:gd name="T12" fmla="*/ 101 w 102"/>
              <a:gd name="T13" fmla="*/ 55 h 87"/>
              <a:gd name="T14" fmla="*/ 87 w 102"/>
              <a:gd name="T15" fmla="*/ 7 h 87"/>
              <a:gd name="T16" fmla="*/ 76 w 102"/>
              <a:gd name="T17" fmla="*/ 1 h 87"/>
              <a:gd name="T18" fmla="*/ 8 w 102"/>
              <a:gd name="T19" fmla="*/ 27 h 87"/>
              <a:gd name="T20" fmla="*/ 78 w 102"/>
              <a:gd name="T21" fmla="*/ 7 h 87"/>
              <a:gd name="T22" fmla="*/ 81 w 102"/>
              <a:gd name="T23" fmla="*/ 8 h 87"/>
              <a:gd name="T24" fmla="*/ 84 w 102"/>
              <a:gd name="T25" fmla="*/ 17 h 87"/>
              <a:gd name="T26" fmla="*/ 9 w 102"/>
              <a:gd name="T27" fmla="*/ 38 h 87"/>
              <a:gd name="T28" fmla="*/ 7 w 102"/>
              <a:gd name="T29" fmla="*/ 30 h 87"/>
              <a:gd name="T30" fmla="*/ 8 w 102"/>
              <a:gd name="T31" fmla="*/ 27 h 87"/>
              <a:gd name="T32" fmla="*/ 94 w 102"/>
              <a:gd name="T33" fmla="*/ 60 h 87"/>
              <a:gd name="T34" fmla="*/ 24 w 102"/>
              <a:gd name="T35" fmla="*/ 80 h 87"/>
              <a:gd name="T36" fmla="*/ 21 w 102"/>
              <a:gd name="T37" fmla="*/ 78 h 87"/>
              <a:gd name="T38" fmla="*/ 14 w 102"/>
              <a:gd name="T39" fmla="*/ 54 h 87"/>
              <a:gd name="T40" fmla="*/ 88 w 102"/>
              <a:gd name="T41" fmla="*/ 33 h 87"/>
              <a:gd name="T42" fmla="*/ 95 w 102"/>
              <a:gd name="T43" fmla="*/ 57 h 87"/>
              <a:gd name="T44" fmla="*/ 94 w 102"/>
              <a:gd name="T45" fmla="*/ 60 h 87"/>
              <a:gd name="T46" fmla="*/ 22 w 102"/>
              <a:gd name="T47" fmla="*/ 64 h 87"/>
              <a:gd name="T48" fmla="*/ 27 w 102"/>
              <a:gd name="T49" fmla="*/ 62 h 87"/>
              <a:gd name="T50" fmla="*/ 31 w 102"/>
              <a:gd name="T51" fmla="*/ 73 h 87"/>
              <a:gd name="T52" fmla="*/ 25 w 102"/>
              <a:gd name="T53" fmla="*/ 74 h 87"/>
              <a:gd name="T54" fmla="*/ 22 w 102"/>
              <a:gd name="T55" fmla="*/ 64 h 87"/>
              <a:gd name="T56" fmla="*/ 33 w 102"/>
              <a:gd name="T57" fmla="*/ 60 h 87"/>
              <a:gd name="T58" fmla="*/ 38 w 102"/>
              <a:gd name="T59" fmla="*/ 59 h 87"/>
              <a:gd name="T60" fmla="*/ 41 w 102"/>
              <a:gd name="T61" fmla="*/ 70 h 87"/>
              <a:gd name="T62" fmla="*/ 36 w 102"/>
              <a:gd name="T63" fmla="*/ 71 h 87"/>
              <a:gd name="T64" fmla="*/ 33 w 102"/>
              <a:gd name="T65" fmla="*/ 60 h 87"/>
              <a:gd name="T66" fmla="*/ 43 w 102"/>
              <a:gd name="T67" fmla="*/ 57 h 87"/>
              <a:gd name="T68" fmla="*/ 49 w 102"/>
              <a:gd name="T69" fmla="*/ 56 h 87"/>
              <a:gd name="T70" fmla="*/ 52 w 102"/>
              <a:gd name="T71" fmla="*/ 66 h 87"/>
              <a:gd name="T72" fmla="*/ 47 w 102"/>
              <a:gd name="T73" fmla="*/ 68 h 87"/>
              <a:gd name="T74" fmla="*/ 43 w 102"/>
              <a:gd name="T75" fmla="*/ 5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2" h="87">
                <a:moveTo>
                  <a:pt x="76" y="1"/>
                </a:moveTo>
                <a:cubicBezTo>
                  <a:pt x="7" y="22"/>
                  <a:pt x="7" y="22"/>
                  <a:pt x="7" y="22"/>
                </a:cubicBezTo>
                <a:cubicBezTo>
                  <a:pt x="2" y="23"/>
                  <a:pt x="0" y="28"/>
                  <a:pt x="1" y="32"/>
                </a:cubicBezTo>
                <a:cubicBezTo>
                  <a:pt x="15" y="80"/>
                  <a:pt x="15" y="80"/>
                  <a:pt x="15" y="80"/>
                </a:cubicBezTo>
                <a:cubicBezTo>
                  <a:pt x="17" y="84"/>
                  <a:pt x="21" y="87"/>
                  <a:pt x="26" y="86"/>
                </a:cubicBezTo>
                <a:cubicBezTo>
                  <a:pt x="95" y="65"/>
                  <a:pt x="95" y="65"/>
                  <a:pt x="95" y="65"/>
                </a:cubicBezTo>
                <a:cubicBezTo>
                  <a:pt x="100" y="64"/>
                  <a:pt x="102" y="59"/>
                  <a:pt x="101" y="55"/>
                </a:cubicBezTo>
                <a:cubicBezTo>
                  <a:pt x="87" y="7"/>
                  <a:pt x="87" y="7"/>
                  <a:pt x="87" y="7"/>
                </a:cubicBezTo>
                <a:cubicBezTo>
                  <a:pt x="85" y="3"/>
                  <a:pt x="81" y="0"/>
                  <a:pt x="76" y="1"/>
                </a:cubicBezTo>
                <a:close/>
                <a:moveTo>
                  <a:pt x="8" y="27"/>
                </a:moveTo>
                <a:cubicBezTo>
                  <a:pt x="78" y="7"/>
                  <a:pt x="78" y="7"/>
                  <a:pt x="78" y="7"/>
                </a:cubicBezTo>
                <a:cubicBezTo>
                  <a:pt x="79" y="6"/>
                  <a:pt x="81" y="7"/>
                  <a:pt x="81" y="8"/>
                </a:cubicBezTo>
                <a:cubicBezTo>
                  <a:pt x="84" y="17"/>
                  <a:pt x="84" y="17"/>
                  <a:pt x="84" y="17"/>
                </a:cubicBezTo>
                <a:cubicBezTo>
                  <a:pt x="9" y="38"/>
                  <a:pt x="9" y="38"/>
                  <a:pt x="9" y="38"/>
                </a:cubicBezTo>
                <a:cubicBezTo>
                  <a:pt x="7" y="30"/>
                  <a:pt x="7" y="30"/>
                  <a:pt x="7" y="30"/>
                </a:cubicBezTo>
                <a:cubicBezTo>
                  <a:pt x="6" y="29"/>
                  <a:pt x="7" y="27"/>
                  <a:pt x="8" y="27"/>
                </a:cubicBezTo>
                <a:close/>
                <a:moveTo>
                  <a:pt x="94" y="60"/>
                </a:moveTo>
                <a:cubicBezTo>
                  <a:pt x="24" y="80"/>
                  <a:pt x="24" y="80"/>
                  <a:pt x="24" y="80"/>
                </a:cubicBezTo>
                <a:cubicBezTo>
                  <a:pt x="23" y="81"/>
                  <a:pt x="21" y="80"/>
                  <a:pt x="21" y="78"/>
                </a:cubicBezTo>
                <a:cubicBezTo>
                  <a:pt x="14" y="54"/>
                  <a:pt x="14" y="54"/>
                  <a:pt x="14" y="54"/>
                </a:cubicBezTo>
                <a:cubicBezTo>
                  <a:pt x="88" y="33"/>
                  <a:pt x="88" y="33"/>
                  <a:pt x="88" y="33"/>
                </a:cubicBezTo>
                <a:cubicBezTo>
                  <a:pt x="95" y="57"/>
                  <a:pt x="95" y="57"/>
                  <a:pt x="95" y="57"/>
                </a:cubicBezTo>
                <a:cubicBezTo>
                  <a:pt x="96" y="58"/>
                  <a:pt x="95" y="60"/>
                  <a:pt x="94" y="60"/>
                </a:cubicBezTo>
                <a:close/>
                <a:moveTo>
                  <a:pt x="22" y="64"/>
                </a:moveTo>
                <a:cubicBezTo>
                  <a:pt x="27" y="62"/>
                  <a:pt x="27" y="62"/>
                  <a:pt x="27" y="62"/>
                </a:cubicBezTo>
                <a:cubicBezTo>
                  <a:pt x="31" y="73"/>
                  <a:pt x="31" y="73"/>
                  <a:pt x="31" y="73"/>
                </a:cubicBezTo>
                <a:cubicBezTo>
                  <a:pt x="25" y="74"/>
                  <a:pt x="25" y="74"/>
                  <a:pt x="25" y="74"/>
                </a:cubicBezTo>
                <a:lnTo>
                  <a:pt x="22" y="64"/>
                </a:lnTo>
                <a:close/>
                <a:moveTo>
                  <a:pt x="33" y="60"/>
                </a:moveTo>
                <a:cubicBezTo>
                  <a:pt x="38" y="59"/>
                  <a:pt x="38" y="59"/>
                  <a:pt x="38" y="59"/>
                </a:cubicBezTo>
                <a:cubicBezTo>
                  <a:pt x="41" y="70"/>
                  <a:pt x="41" y="70"/>
                  <a:pt x="41" y="70"/>
                </a:cubicBezTo>
                <a:cubicBezTo>
                  <a:pt x="36" y="71"/>
                  <a:pt x="36" y="71"/>
                  <a:pt x="36" y="71"/>
                </a:cubicBezTo>
                <a:lnTo>
                  <a:pt x="33" y="60"/>
                </a:lnTo>
                <a:close/>
                <a:moveTo>
                  <a:pt x="43" y="57"/>
                </a:moveTo>
                <a:cubicBezTo>
                  <a:pt x="49" y="56"/>
                  <a:pt x="49" y="56"/>
                  <a:pt x="49" y="56"/>
                </a:cubicBezTo>
                <a:cubicBezTo>
                  <a:pt x="52" y="66"/>
                  <a:pt x="52" y="66"/>
                  <a:pt x="52" y="66"/>
                </a:cubicBezTo>
                <a:cubicBezTo>
                  <a:pt x="47" y="68"/>
                  <a:pt x="47" y="68"/>
                  <a:pt x="47" y="68"/>
                </a:cubicBezTo>
                <a:lnTo>
                  <a:pt x="43" y="5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17" name="Freeform 46"/>
          <p:cNvSpPr/>
          <p:nvPr/>
        </p:nvSpPr>
        <p:spPr bwMode="auto">
          <a:xfrm>
            <a:off x="10655754" y="2423861"/>
            <a:ext cx="221676" cy="229016"/>
          </a:xfrm>
          <a:custGeom>
            <a:avLst/>
            <a:gdLst>
              <a:gd name="T0" fmla="*/ 65 w 92"/>
              <a:gd name="T1" fmla="*/ 96 h 96"/>
              <a:gd name="T2" fmla="*/ 36 w 92"/>
              <a:gd name="T3" fmla="*/ 49 h 96"/>
              <a:gd name="T4" fmla="*/ 36 w 92"/>
              <a:gd name="T5" fmla="*/ 72 h 96"/>
              <a:gd name="T6" fmla="*/ 0 w 92"/>
              <a:gd name="T7" fmla="*/ 36 h 96"/>
              <a:gd name="T8" fmla="*/ 36 w 92"/>
              <a:gd name="T9" fmla="*/ 0 h 96"/>
              <a:gd name="T10" fmla="*/ 36 w 92"/>
              <a:gd name="T11" fmla="*/ 24 h 96"/>
              <a:gd name="T12" fmla="*/ 65 w 92"/>
              <a:gd name="T1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2" h="96">
                <a:moveTo>
                  <a:pt x="65" y="96"/>
                </a:moveTo>
                <a:cubicBezTo>
                  <a:pt x="76" y="77"/>
                  <a:pt x="78" y="48"/>
                  <a:pt x="36" y="49"/>
                </a:cubicBezTo>
                <a:cubicBezTo>
                  <a:pt x="36" y="72"/>
                  <a:pt x="36" y="72"/>
                  <a:pt x="36" y="72"/>
                </a:cubicBezTo>
                <a:cubicBezTo>
                  <a:pt x="0" y="36"/>
                  <a:pt x="0" y="36"/>
                  <a:pt x="0" y="36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24"/>
                  <a:pt x="36" y="24"/>
                  <a:pt x="36" y="24"/>
                </a:cubicBezTo>
                <a:cubicBezTo>
                  <a:pt x="86" y="22"/>
                  <a:pt x="92" y="68"/>
                  <a:pt x="65" y="9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18" name="Freeform 47"/>
          <p:cNvSpPr>
            <a:spLocks noEditPoints="1"/>
          </p:cNvSpPr>
          <p:nvPr/>
        </p:nvSpPr>
        <p:spPr bwMode="auto">
          <a:xfrm>
            <a:off x="10591159" y="2598560"/>
            <a:ext cx="206996" cy="146805"/>
          </a:xfrm>
          <a:custGeom>
            <a:avLst/>
            <a:gdLst>
              <a:gd name="T0" fmla="*/ 70 w 86"/>
              <a:gd name="T1" fmla="*/ 58 h 61"/>
              <a:gd name="T2" fmla="*/ 75 w 86"/>
              <a:gd name="T3" fmla="*/ 49 h 61"/>
              <a:gd name="T4" fmla="*/ 80 w 86"/>
              <a:gd name="T5" fmla="*/ 41 h 61"/>
              <a:gd name="T6" fmla="*/ 85 w 86"/>
              <a:gd name="T7" fmla="*/ 32 h 61"/>
              <a:gd name="T8" fmla="*/ 83 w 86"/>
              <a:gd name="T9" fmla="*/ 25 h 61"/>
              <a:gd name="T10" fmla="*/ 65 w 86"/>
              <a:gd name="T11" fmla="*/ 9 h 61"/>
              <a:gd name="T12" fmla="*/ 58 w 86"/>
              <a:gd name="T13" fmla="*/ 9 h 61"/>
              <a:gd name="T14" fmla="*/ 50 w 86"/>
              <a:gd name="T15" fmla="*/ 17 h 61"/>
              <a:gd name="T16" fmla="*/ 49 w 86"/>
              <a:gd name="T17" fmla="*/ 18 h 61"/>
              <a:gd name="T18" fmla="*/ 17 w 86"/>
              <a:gd name="T19" fmla="*/ 0 h 61"/>
              <a:gd name="T20" fmla="*/ 0 w 86"/>
              <a:gd name="T21" fmla="*/ 3 h 61"/>
              <a:gd name="T22" fmla="*/ 4 w 86"/>
              <a:gd name="T23" fmla="*/ 16 h 61"/>
              <a:gd name="T24" fmla="*/ 9 w 86"/>
              <a:gd name="T25" fmla="*/ 15 h 61"/>
              <a:gd name="T26" fmla="*/ 11 w 86"/>
              <a:gd name="T27" fmla="*/ 24 h 61"/>
              <a:gd name="T28" fmla="*/ 20 w 86"/>
              <a:gd name="T29" fmla="*/ 21 h 61"/>
              <a:gd name="T30" fmla="*/ 23 w 86"/>
              <a:gd name="T31" fmla="*/ 30 h 61"/>
              <a:gd name="T32" fmla="*/ 32 w 86"/>
              <a:gd name="T33" fmla="*/ 27 h 61"/>
              <a:gd name="T34" fmla="*/ 35 w 86"/>
              <a:gd name="T35" fmla="*/ 36 h 61"/>
              <a:gd name="T36" fmla="*/ 39 w 86"/>
              <a:gd name="T37" fmla="*/ 35 h 61"/>
              <a:gd name="T38" fmla="*/ 39 w 86"/>
              <a:gd name="T39" fmla="*/ 36 h 61"/>
              <a:gd name="T40" fmla="*/ 37 w 86"/>
              <a:gd name="T41" fmla="*/ 47 h 61"/>
              <a:gd name="T42" fmla="*/ 41 w 86"/>
              <a:gd name="T43" fmla="*/ 53 h 61"/>
              <a:gd name="T44" fmla="*/ 64 w 86"/>
              <a:gd name="T45" fmla="*/ 61 h 61"/>
              <a:gd name="T46" fmla="*/ 70 w 86"/>
              <a:gd name="T47" fmla="*/ 58 h 61"/>
              <a:gd name="T48" fmla="*/ 15 w 86"/>
              <a:gd name="T49" fmla="*/ 10 h 61"/>
              <a:gd name="T50" fmla="*/ 18 w 86"/>
              <a:gd name="T51" fmla="*/ 6 h 61"/>
              <a:gd name="T52" fmla="*/ 46 w 86"/>
              <a:gd name="T53" fmla="*/ 21 h 61"/>
              <a:gd name="T54" fmla="*/ 43 w 86"/>
              <a:gd name="T55" fmla="*/ 25 h 61"/>
              <a:gd name="T56" fmla="*/ 15 w 86"/>
              <a:gd name="T57" fmla="*/ 10 h 61"/>
              <a:gd name="T58" fmla="*/ 61 w 86"/>
              <a:gd name="T59" fmla="*/ 54 h 61"/>
              <a:gd name="T60" fmla="*/ 57 w 86"/>
              <a:gd name="T61" fmla="*/ 52 h 61"/>
              <a:gd name="T62" fmla="*/ 56 w 86"/>
              <a:gd name="T63" fmla="*/ 49 h 61"/>
              <a:gd name="T64" fmla="*/ 69 w 86"/>
              <a:gd name="T65" fmla="*/ 24 h 61"/>
              <a:gd name="T66" fmla="*/ 72 w 86"/>
              <a:gd name="T67" fmla="*/ 23 h 61"/>
              <a:gd name="T68" fmla="*/ 77 w 86"/>
              <a:gd name="T69" fmla="*/ 26 h 61"/>
              <a:gd name="T70" fmla="*/ 77 w 86"/>
              <a:gd name="T71" fmla="*/ 29 h 61"/>
              <a:gd name="T72" fmla="*/ 64 w 86"/>
              <a:gd name="T73" fmla="*/ 53 h 61"/>
              <a:gd name="T74" fmla="*/ 61 w 86"/>
              <a:gd name="T75" fmla="*/ 5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6" h="61">
                <a:moveTo>
                  <a:pt x="70" y="58"/>
                </a:moveTo>
                <a:cubicBezTo>
                  <a:pt x="75" y="49"/>
                  <a:pt x="75" y="49"/>
                  <a:pt x="75" y="49"/>
                </a:cubicBezTo>
                <a:cubicBezTo>
                  <a:pt x="77" y="47"/>
                  <a:pt x="79" y="43"/>
                  <a:pt x="80" y="41"/>
                </a:cubicBezTo>
                <a:cubicBezTo>
                  <a:pt x="85" y="32"/>
                  <a:pt x="85" y="32"/>
                  <a:pt x="85" y="32"/>
                </a:cubicBezTo>
                <a:cubicBezTo>
                  <a:pt x="86" y="29"/>
                  <a:pt x="85" y="26"/>
                  <a:pt x="83" y="25"/>
                </a:cubicBezTo>
                <a:cubicBezTo>
                  <a:pt x="65" y="9"/>
                  <a:pt x="65" y="9"/>
                  <a:pt x="65" y="9"/>
                </a:cubicBezTo>
                <a:cubicBezTo>
                  <a:pt x="63" y="7"/>
                  <a:pt x="60" y="8"/>
                  <a:pt x="58" y="9"/>
                </a:cubicBezTo>
                <a:cubicBezTo>
                  <a:pt x="50" y="17"/>
                  <a:pt x="50" y="17"/>
                  <a:pt x="50" y="17"/>
                </a:cubicBezTo>
                <a:cubicBezTo>
                  <a:pt x="49" y="17"/>
                  <a:pt x="49" y="18"/>
                  <a:pt x="49" y="18"/>
                </a:cubicBezTo>
                <a:cubicBezTo>
                  <a:pt x="17" y="0"/>
                  <a:pt x="17" y="0"/>
                  <a:pt x="17" y="0"/>
                </a:cubicBezTo>
                <a:cubicBezTo>
                  <a:pt x="0" y="3"/>
                  <a:pt x="0" y="3"/>
                  <a:pt x="0" y="3"/>
                </a:cubicBezTo>
                <a:cubicBezTo>
                  <a:pt x="4" y="16"/>
                  <a:pt x="4" y="16"/>
                  <a:pt x="4" y="16"/>
                </a:cubicBezTo>
                <a:cubicBezTo>
                  <a:pt x="9" y="15"/>
                  <a:pt x="9" y="15"/>
                  <a:pt x="9" y="15"/>
                </a:cubicBezTo>
                <a:cubicBezTo>
                  <a:pt x="11" y="24"/>
                  <a:pt x="11" y="24"/>
                  <a:pt x="11" y="24"/>
                </a:cubicBezTo>
                <a:cubicBezTo>
                  <a:pt x="20" y="21"/>
                  <a:pt x="20" y="21"/>
                  <a:pt x="20" y="21"/>
                </a:cubicBezTo>
                <a:cubicBezTo>
                  <a:pt x="23" y="30"/>
                  <a:pt x="23" y="30"/>
                  <a:pt x="23" y="30"/>
                </a:cubicBezTo>
                <a:cubicBezTo>
                  <a:pt x="32" y="27"/>
                  <a:pt x="32" y="27"/>
                  <a:pt x="32" y="27"/>
                </a:cubicBezTo>
                <a:cubicBezTo>
                  <a:pt x="35" y="36"/>
                  <a:pt x="35" y="36"/>
                  <a:pt x="35" y="36"/>
                </a:cubicBezTo>
                <a:cubicBezTo>
                  <a:pt x="39" y="35"/>
                  <a:pt x="39" y="35"/>
                  <a:pt x="39" y="35"/>
                </a:cubicBezTo>
                <a:cubicBezTo>
                  <a:pt x="39" y="35"/>
                  <a:pt x="39" y="36"/>
                  <a:pt x="39" y="36"/>
                </a:cubicBezTo>
                <a:cubicBezTo>
                  <a:pt x="37" y="47"/>
                  <a:pt x="37" y="47"/>
                  <a:pt x="37" y="47"/>
                </a:cubicBezTo>
                <a:cubicBezTo>
                  <a:pt x="37" y="50"/>
                  <a:pt x="38" y="53"/>
                  <a:pt x="41" y="53"/>
                </a:cubicBezTo>
                <a:cubicBezTo>
                  <a:pt x="64" y="61"/>
                  <a:pt x="64" y="61"/>
                  <a:pt x="64" y="61"/>
                </a:cubicBezTo>
                <a:cubicBezTo>
                  <a:pt x="66" y="61"/>
                  <a:pt x="69" y="60"/>
                  <a:pt x="70" y="58"/>
                </a:cubicBezTo>
                <a:close/>
                <a:moveTo>
                  <a:pt x="15" y="10"/>
                </a:moveTo>
                <a:cubicBezTo>
                  <a:pt x="18" y="6"/>
                  <a:pt x="18" y="6"/>
                  <a:pt x="18" y="6"/>
                </a:cubicBezTo>
                <a:cubicBezTo>
                  <a:pt x="46" y="21"/>
                  <a:pt x="46" y="21"/>
                  <a:pt x="46" y="21"/>
                </a:cubicBezTo>
                <a:cubicBezTo>
                  <a:pt x="43" y="25"/>
                  <a:pt x="43" y="25"/>
                  <a:pt x="43" y="25"/>
                </a:cubicBezTo>
                <a:lnTo>
                  <a:pt x="15" y="10"/>
                </a:lnTo>
                <a:close/>
                <a:moveTo>
                  <a:pt x="61" y="54"/>
                </a:moveTo>
                <a:cubicBezTo>
                  <a:pt x="57" y="52"/>
                  <a:pt x="57" y="52"/>
                  <a:pt x="57" y="52"/>
                </a:cubicBezTo>
                <a:cubicBezTo>
                  <a:pt x="56" y="51"/>
                  <a:pt x="55" y="50"/>
                  <a:pt x="56" y="49"/>
                </a:cubicBezTo>
                <a:cubicBezTo>
                  <a:pt x="69" y="24"/>
                  <a:pt x="69" y="24"/>
                  <a:pt x="69" y="24"/>
                </a:cubicBezTo>
                <a:cubicBezTo>
                  <a:pt x="70" y="23"/>
                  <a:pt x="71" y="23"/>
                  <a:pt x="72" y="23"/>
                </a:cubicBezTo>
                <a:cubicBezTo>
                  <a:pt x="77" y="26"/>
                  <a:pt x="77" y="26"/>
                  <a:pt x="77" y="26"/>
                </a:cubicBezTo>
                <a:cubicBezTo>
                  <a:pt x="78" y="26"/>
                  <a:pt x="78" y="28"/>
                  <a:pt x="77" y="29"/>
                </a:cubicBezTo>
                <a:cubicBezTo>
                  <a:pt x="64" y="53"/>
                  <a:pt x="64" y="53"/>
                  <a:pt x="64" y="53"/>
                </a:cubicBezTo>
                <a:cubicBezTo>
                  <a:pt x="64" y="54"/>
                  <a:pt x="62" y="55"/>
                  <a:pt x="61" y="54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19" name="Freeform 48"/>
          <p:cNvSpPr>
            <a:spLocks noEditPoints="1"/>
          </p:cNvSpPr>
          <p:nvPr/>
        </p:nvSpPr>
        <p:spPr bwMode="auto">
          <a:xfrm>
            <a:off x="10447290" y="3814106"/>
            <a:ext cx="165890" cy="143869"/>
          </a:xfrm>
          <a:custGeom>
            <a:avLst/>
            <a:gdLst>
              <a:gd name="T0" fmla="*/ 56 w 69"/>
              <a:gd name="T1" fmla="*/ 0 h 60"/>
              <a:gd name="T2" fmla="*/ 13 w 69"/>
              <a:gd name="T3" fmla="*/ 0 h 60"/>
              <a:gd name="T4" fmla="*/ 0 w 69"/>
              <a:gd name="T5" fmla="*/ 13 h 60"/>
              <a:gd name="T6" fmla="*/ 0 w 69"/>
              <a:gd name="T7" fmla="*/ 58 h 60"/>
              <a:gd name="T8" fmla="*/ 2 w 69"/>
              <a:gd name="T9" fmla="*/ 60 h 60"/>
              <a:gd name="T10" fmla="*/ 66 w 69"/>
              <a:gd name="T11" fmla="*/ 60 h 60"/>
              <a:gd name="T12" fmla="*/ 69 w 69"/>
              <a:gd name="T13" fmla="*/ 58 h 60"/>
              <a:gd name="T14" fmla="*/ 69 w 69"/>
              <a:gd name="T15" fmla="*/ 13 h 60"/>
              <a:gd name="T16" fmla="*/ 56 w 69"/>
              <a:gd name="T17" fmla="*/ 0 h 60"/>
              <a:gd name="T18" fmla="*/ 34 w 69"/>
              <a:gd name="T19" fmla="*/ 51 h 60"/>
              <a:gd name="T20" fmla="*/ 13 w 69"/>
              <a:gd name="T21" fmla="*/ 34 h 60"/>
              <a:gd name="T22" fmla="*/ 26 w 69"/>
              <a:gd name="T23" fmla="*/ 34 h 60"/>
              <a:gd name="T24" fmla="*/ 26 w 69"/>
              <a:gd name="T25" fmla="*/ 21 h 60"/>
              <a:gd name="T26" fmla="*/ 43 w 69"/>
              <a:gd name="T27" fmla="*/ 21 h 60"/>
              <a:gd name="T28" fmla="*/ 43 w 69"/>
              <a:gd name="T29" fmla="*/ 34 h 60"/>
              <a:gd name="T30" fmla="*/ 56 w 69"/>
              <a:gd name="T31" fmla="*/ 34 h 60"/>
              <a:gd name="T32" fmla="*/ 34 w 69"/>
              <a:gd name="T33" fmla="*/ 51 h 60"/>
              <a:gd name="T34" fmla="*/ 10 w 69"/>
              <a:gd name="T35" fmla="*/ 9 h 60"/>
              <a:gd name="T36" fmla="*/ 15 w 69"/>
              <a:gd name="T37" fmla="*/ 4 h 60"/>
              <a:gd name="T38" fmla="*/ 54 w 69"/>
              <a:gd name="T39" fmla="*/ 4 h 60"/>
              <a:gd name="T40" fmla="*/ 58 w 69"/>
              <a:gd name="T41" fmla="*/ 9 h 60"/>
              <a:gd name="T42" fmla="*/ 10 w 69"/>
              <a:gd name="T43" fmla="*/ 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9" h="60">
                <a:moveTo>
                  <a:pt x="56" y="0"/>
                </a:moveTo>
                <a:cubicBezTo>
                  <a:pt x="13" y="0"/>
                  <a:pt x="13" y="0"/>
                  <a:pt x="13" y="0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9"/>
                  <a:pt x="1" y="60"/>
                  <a:pt x="2" y="60"/>
                </a:cubicBezTo>
                <a:cubicBezTo>
                  <a:pt x="66" y="60"/>
                  <a:pt x="66" y="60"/>
                  <a:pt x="66" y="60"/>
                </a:cubicBezTo>
                <a:cubicBezTo>
                  <a:pt x="68" y="60"/>
                  <a:pt x="69" y="59"/>
                  <a:pt x="69" y="58"/>
                </a:cubicBezTo>
                <a:cubicBezTo>
                  <a:pt x="69" y="13"/>
                  <a:pt x="69" y="13"/>
                  <a:pt x="69" y="13"/>
                </a:cubicBezTo>
                <a:lnTo>
                  <a:pt x="56" y="0"/>
                </a:lnTo>
                <a:close/>
                <a:moveTo>
                  <a:pt x="34" y="51"/>
                </a:moveTo>
                <a:cubicBezTo>
                  <a:pt x="13" y="34"/>
                  <a:pt x="13" y="34"/>
                  <a:pt x="13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21"/>
                  <a:pt x="26" y="21"/>
                  <a:pt x="26" y="21"/>
                </a:cubicBezTo>
                <a:cubicBezTo>
                  <a:pt x="43" y="21"/>
                  <a:pt x="43" y="21"/>
                  <a:pt x="43" y="21"/>
                </a:cubicBezTo>
                <a:cubicBezTo>
                  <a:pt x="43" y="34"/>
                  <a:pt x="43" y="34"/>
                  <a:pt x="43" y="34"/>
                </a:cubicBezTo>
                <a:cubicBezTo>
                  <a:pt x="56" y="34"/>
                  <a:pt x="56" y="34"/>
                  <a:pt x="56" y="34"/>
                </a:cubicBezTo>
                <a:lnTo>
                  <a:pt x="34" y="51"/>
                </a:lnTo>
                <a:close/>
                <a:moveTo>
                  <a:pt x="10" y="9"/>
                </a:moveTo>
                <a:cubicBezTo>
                  <a:pt x="15" y="4"/>
                  <a:pt x="15" y="4"/>
                  <a:pt x="15" y="4"/>
                </a:cubicBezTo>
                <a:cubicBezTo>
                  <a:pt x="54" y="4"/>
                  <a:pt x="54" y="4"/>
                  <a:pt x="54" y="4"/>
                </a:cubicBezTo>
                <a:cubicBezTo>
                  <a:pt x="58" y="9"/>
                  <a:pt x="58" y="9"/>
                  <a:pt x="58" y="9"/>
                </a:cubicBezTo>
                <a:lnTo>
                  <a:pt x="10" y="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20" name="Freeform 49"/>
          <p:cNvSpPr>
            <a:spLocks noEditPoints="1"/>
          </p:cNvSpPr>
          <p:nvPr/>
        </p:nvSpPr>
        <p:spPr bwMode="auto">
          <a:xfrm>
            <a:off x="10677774" y="2219802"/>
            <a:ext cx="136529" cy="186442"/>
          </a:xfrm>
          <a:custGeom>
            <a:avLst/>
            <a:gdLst>
              <a:gd name="T0" fmla="*/ 57 w 57"/>
              <a:gd name="T1" fmla="*/ 48 h 78"/>
              <a:gd name="T2" fmla="*/ 57 w 57"/>
              <a:gd name="T3" fmla="*/ 48 h 78"/>
              <a:gd name="T4" fmla="*/ 57 w 57"/>
              <a:gd name="T5" fmla="*/ 48 h 78"/>
              <a:gd name="T6" fmla="*/ 28 w 57"/>
              <a:gd name="T7" fmla="*/ 0 h 78"/>
              <a:gd name="T8" fmla="*/ 0 w 57"/>
              <a:gd name="T9" fmla="*/ 48 h 78"/>
              <a:gd name="T10" fmla="*/ 0 w 57"/>
              <a:gd name="T11" fmla="*/ 48 h 78"/>
              <a:gd name="T12" fmla="*/ 0 w 57"/>
              <a:gd name="T13" fmla="*/ 48 h 78"/>
              <a:gd name="T14" fmla="*/ 0 w 57"/>
              <a:gd name="T15" fmla="*/ 49 h 78"/>
              <a:gd name="T16" fmla="*/ 0 w 57"/>
              <a:gd name="T17" fmla="*/ 49 h 78"/>
              <a:gd name="T18" fmla="*/ 0 w 57"/>
              <a:gd name="T19" fmla="*/ 49 h 78"/>
              <a:gd name="T20" fmla="*/ 28 w 57"/>
              <a:gd name="T21" fmla="*/ 78 h 78"/>
              <a:gd name="T22" fmla="*/ 57 w 57"/>
              <a:gd name="T23" fmla="*/ 49 h 78"/>
              <a:gd name="T24" fmla="*/ 57 w 57"/>
              <a:gd name="T25" fmla="*/ 49 h 78"/>
              <a:gd name="T26" fmla="*/ 57 w 57"/>
              <a:gd name="T27" fmla="*/ 49 h 78"/>
              <a:gd name="T28" fmla="*/ 57 w 57"/>
              <a:gd name="T29" fmla="*/ 48 h 78"/>
              <a:gd name="T30" fmla="*/ 48 w 57"/>
              <a:gd name="T31" fmla="*/ 49 h 78"/>
              <a:gd name="T32" fmla="*/ 48 w 57"/>
              <a:gd name="T33" fmla="*/ 49 h 78"/>
              <a:gd name="T34" fmla="*/ 42 w 57"/>
              <a:gd name="T35" fmla="*/ 62 h 78"/>
              <a:gd name="T36" fmla="*/ 28 w 57"/>
              <a:gd name="T37" fmla="*/ 68 h 78"/>
              <a:gd name="T38" fmla="*/ 26 w 57"/>
              <a:gd name="T39" fmla="*/ 68 h 78"/>
              <a:gd name="T40" fmla="*/ 43 w 57"/>
              <a:gd name="T41" fmla="*/ 37 h 78"/>
              <a:gd name="T42" fmla="*/ 43 w 57"/>
              <a:gd name="T43" fmla="*/ 33 h 78"/>
              <a:gd name="T44" fmla="*/ 48 w 57"/>
              <a:gd name="T45" fmla="*/ 48 h 78"/>
              <a:gd name="T46" fmla="*/ 48 w 57"/>
              <a:gd name="T47" fmla="*/ 48 h 78"/>
              <a:gd name="T48" fmla="*/ 48 w 57"/>
              <a:gd name="T49" fmla="*/ 48 h 78"/>
              <a:gd name="T50" fmla="*/ 48 w 57"/>
              <a:gd name="T51" fmla="*/ 48 h 78"/>
              <a:gd name="T52" fmla="*/ 48 w 57"/>
              <a:gd name="T53" fmla="*/ 49 h 78"/>
              <a:gd name="T54" fmla="*/ 48 w 57"/>
              <a:gd name="T55" fmla="*/ 49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7" h="78">
                <a:moveTo>
                  <a:pt x="57" y="48"/>
                </a:moveTo>
                <a:cubicBezTo>
                  <a:pt x="57" y="48"/>
                  <a:pt x="57" y="48"/>
                  <a:pt x="57" y="48"/>
                </a:cubicBezTo>
                <a:cubicBezTo>
                  <a:pt x="57" y="48"/>
                  <a:pt x="57" y="48"/>
                  <a:pt x="57" y="48"/>
                </a:cubicBezTo>
                <a:cubicBezTo>
                  <a:pt x="57" y="24"/>
                  <a:pt x="28" y="0"/>
                  <a:pt x="28" y="0"/>
                </a:cubicBezTo>
                <a:cubicBezTo>
                  <a:pt x="28" y="0"/>
                  <a:pt x="0" y="24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8"/>
                  <a:pt x="0" y="48"/>
                  <a:pt x="0" y="4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65"/>
                  <a:pt x="13" y="78"/>
                  <a:pt x="28" y="78"/>
                </a:cubicBezTo>
                <a:cubicBezTo>
                  <a:pt x="44" y="78"/>
                  <a:pt x="57" y="65"/>
                  <a:pt x="57" y="49"/>
                </a:cubicBezTo>
                <a:cubicBezTo>
                  <a:pt x="57" y="49"/>
                  <a:pt x="57" y="49"/>
                  <a:pt x="57" y="49"/>
                </a:cubicBezTo>
                <a:cubicBezTo>
                  <a:pt x="57" y="49"/>
                  <a:pt x="57" y="49"/>
                  <a:pt x="57" y="49"/>
                </a:cubicBezTo>
                <a:cubicBezTo>
                  <a:pt x="57" y="48"/>
                  <a:pt x="57" y="48"/>
                  <a:pt x="57" y="48"/>
                </a:cubicBezTo>
                <a:close/>
                <a:moveTo>
                  <a:pt x="48" y="49"/>
                </a:moveTo>
                <a:cubicBezTo>
                  <a:pt x="48" y="49"/>
                  <a:pt x="48" y="49"/>
                  <a:pt x="48" y="49"/>
                </a:cubicBezTo>
                <a:cubicBezTo>
                  <a:pt x="48" y="54"/>
                  <a:pt x="46" y="59"/>
                  <a:pt x="42" y="62"/>
                </a:cubicBezTo>
                <a:cubicBezTo>
                  <a:pt x="38" y="66"/>
                  <a:pt x="34" y="68"/>
                  <a:pt x="28" y="68"/>
                </a:cubicBezTo>
                <a:cubicBezTo>
                  <a:pt x="28" y="68"/>
                  <a:pt x="27" y="68"/>
                  <a:pt x="26" y="68"/>
                </a:cubicBezTo>
                <a:cubicBezTo>
                  <a:pt x="36" y="61"/>
                  <a:pt x="43" y="50"/>
                  <a:pt x="43" y="37"/>
                </a:cubicBezTo>
                <a:cubicBezTo>
                  <a:pt x="43" y="35"/>
                  <a:pt x="43" y="34"/>
                  <a:pt x="43" y="33"/>
                </a:cubicBezTo>
                <a:cubicBezTo>
                  <a:pt x="46" y="38"/>
                  <a:pt x="48" y="43"/>
                  <a:pt x="48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48"/>
                  <a:pt x="48" y="48"/>
                  <a:pt x="48" y="49"/>
                </a:cubicBezTo>
                <a:cubicBezTo>
                  <a:pt x="48" y="49"/>
                  <a:pt x="48" y="49"/>
                  <a:pt x="48" y="4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21" name="Freeform 50"/>
          <p:cNvSpPr>
            <a:spLocks noEditPoints="1"/>
          </p:cNvSpPr>
          <p:nvPr/>
        </p:nvSpPr>
        <p:spPr bwMode="auto">
          <a:xfrm>
            <a:off x="10530968" y="2084742"/>
            <a:ext cx="214335" cy="204059"/>
          </a:xfrm>
          <a:custGeom>
            <a:avLst/>
            <a:gdLst>
              <a:gd name="T0" fmla="*/ 52 w 89"/>
              <a:gd name="T1" fmla="*/ 3 h 85"/>
              <a:gd name="T2" fmla="*/ 4 w 89"/>
              <a:gd name="T3" fmla="*/ 36 h 85"/>
              <a:gd name="T4" fmla="*/ 3 w 89"/>
              <a:gd name="T5" fmla="*/ 45 h 85"/>
              <a:gd name="T6" fmla="*/ 28 w 89"/>
              <a:gd name="T7" fmla="*/ 82 h 85"/>
              <a:gd name="T8" fmla="*/ 37 w 89"/>
              <a:gd name="T9" fmla="*/ 83 h 85"/>
              <a:gd name="T10" fmla="*/ 85 w 89"/>
              <a:gd name="T11" fmla="*/ 50 h 85"/>
              <a:gd name="T12" fmla="*/ 87 w 89"/>
              <a:gd name="T13" fmla="*/ 41 h 85"/>
              <a:gd name="T14" fmla="*/ 61 w 89"/>
              <a:gd name="T15" fmla="*/ 4 h 85"/>
              <a:gd name="T16" fmla="*/ 52 w 89"/>
              <a:gd name="T17" fmla="*/ 3 h 85"/>
              <a:gd name="T18" fmla="*/ 38 w 89"/>
              <a:gd name="T19" fmla="*/ 48 h 85"/>
              <a:gd name="T20" fmla="*/ 31 w 89"/>
              <a:gd name="T21" fmla="*/ 71 h 85"/>
              <a:gd name="T22" fmla="*/ 11 w 89"/>
              <a:gd name="T23" fmla="*/ 42 h 85"/>
              <a:gd name="T24" fmla="*/ 38 w 89"/>
              <a:gd name="T25" fmla="*/ 48 h 85"/>
              <a:gd name="T26" fmla="*/ 14 w 89"/>
              <a:gd name="T27" fmla="*/ 40 h 85"/>
              <a:gd name="T28" fmla="*/ 52 w 89"/>
              <a:gd name="T29" fmla="*/ 13 h 85"/>
              <a:gd name="T30" fmla="*/ 43 w 89"/>
              <a:gd name="T31" fmla="*/ 41 h 85"/>
              <a:gd name="T32" fmla="*/ 14 w 89"/>
              <a:gd name="T33" fmla="*/ 40 h 85"/>
              <a:gd name="T34" fmla="*/ 39 w 89"/>
              <a:gd name="T35" fmla="*/ 48 h 85"/>
              <a:gd name="T36" fmla="*/ 50 w 89"/>
              <a:gd name="T37" fmla="*/ 50 h 85"/>
              <a:gd name="T38" fmla="*/ 51 w 89"/>
              <a:gd name="T39" fmla="*/ 40 h 85"/>
              <a:gd name="T40" fmla="*/ 74 w 89"/>
              <a:gd name="T41" fmla="*/ 47 h 85"/>
              <a:gd name="T42" fmla="*/ 38 w 89"/>
              <a:gd name="T43" fmla="*/ 72 h 85"/>
              <a:gd name="T44" fmla="*/ 39 w 89"/>
              <a:gd name="T45" fmla="*/ 48 h 85"/>
              <a:gd name="T46" fmla="*/ 51 w 89"/>
              <a:gd name="T47" fmla="*/ 39 h 85"/>
              <a:gd name="T48" fmla="*/ 55 w 89"/>
              <a:gd name="T49" fmla="*/ 11 h 85"/>
              <a:gd name="T50" fmla="*/ 75 w 89"/>
              <a:gd name="T51" fmla="*/ 40 h 85"/>
              <a:gd name="T52" fmla="*/ 51 w 89"/>
              <a:gd name="T53" fmla="*/ 39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9" h="85">
                <a:moveTo>
                  <a:pt x="52" y="3"/>
                </a:moveTo>
                <a:cubicBezTo>
                  <a:pt x="4" y="36"/>
                  <a:pt x="4" y="36"/>
                  <a:pt x="4" y="36"/>
                </a:cubicBezTo>
                <a:cubicBezTo>
                  <a:pt x="1" y="38"/>
                  <a:pt x="0" y="42"/>
                  <a:pt x="3" y="45"/>
                </a:cubicBezTo>
                <a:cubicBezTo>
                  <a:pt x="28" y="82"/>
                  <a:pt x="28" y="82"/>
                  <a:pt x="28" y="82"/>
                </a:cubicBezTo>
                <a:cubicBezTo>
                  <a:pt x="30" y="85"/>
                  <a:pt x="34" y="85"/>
                  <a:pt x="37" y="83"/>
                </a:cubicBezTo>
                <a:cubicBezTo>
                  <a:pt x="85" y="50"/>
                  <a:pt x="85" y="50"/>
                  <a:pt x="85" y="50"/>
                </a:cubicBezTo>
                <a:cubicBezTo>
                  <a:pt x="88" y="48"/>
                  <a:pt x="89" y="44"/>
                  <a:pt x="87" y="41"/>
                </a:cubicBezTo>
                <a:cubicBezTo>
                  <a:pt x="61" y="4"/>
                  <a:pt x="61" y="4"/>
                  <a:pt x="61" y="4"/>
                </a:cubicBezTo>
                <a:cubicBezTo>
                  <a:pt x="59" y="1"/>
                  <a:pt x="55" y="0"/>
                  <a:pt x="52" y="3"/>
                </a:cubicBezTo>
                <a:close/>
                <a:moveTo>
                  <a:pt x="38" y="48"/>
                </a:moveTo>
                <a:cubicBezTo>
                  <a:pt x="31" y="71"/>
                  <a:pt x="31" y="71"/>
                  <a:pt x="31" y="71"/>
                </a:cubicBezTo>
                <a:cubicBezTo>
                  <a:pt x="11" y="42"/>
                  <a:pt x="11" y="42"/>
                  <a:pt x="11" y="42"/>
                </a:cubicBezTo>
                <a:lnTo>
                  <a:pt x="38" y="48"/>
                </a:lnTo>
                <a:close/>
                <a:moveTo>
                  <a:pt x="14" y="40"/>
                </a:moveTo>
                <a:cubicBezTo>
                  <a:pt x="52" y="13"/>
                  <a:pt x="52" y="13"/>
                  <a:pt x="52" y="13"/>
                </a:cubicBezTo>
                <a:cubicBezTo>
                  <a:pt x="43" y="41"/>
                  <a:pt x="43" y="41"/>
                  <a:pt x="43" y="41"/>
                </a:cubicBezTo>
                <a:lnTo>
                  <a:pt x="14" y="40"/>
                </a:lnTo>
                <a:close/>
                <a:moveTo>
                  <a:pt x="39" y="48"/>
                </a:moveTo>
                <a:cubicBezTo>
                  <a:pt x="50" y="50"/>
                  <a:pt x="50" y="50"/>
                  <a:pt x="50" y="50"/>
                </a:cubicBezTo>
                <a:cubicBezTo>
                  <a:pt x="51" y="40"/>
                  <a:pt x="51" y="40"/>
                  <a:pt x="51" y="40"/>
                </a:cubicBezTo>
                <a:cubicBezTo>
                  <a:pt x="74" y="47"/>
                  <a:pt x="74" y="47"/>
                  <a:pt x="74" y="47"/>
                </a:cubicBezTo>
                <a:cubicBezTo>
                  <a:pt x="38" y="72"/>
                  <a:pt x="38" y="72"/>
                  <a:pt x="38" y="72"/>
                </a:cubicBezTo>
                <a:lnTo>
                  <a:pt x="39" y="48"/>
                </a:lnTo>
                <a:close/>
                <a:moveTo>
                  <a:pt x="51" y="39"/>
                </a:moveTo>
                <a:cubicBezTo>
                  <a:pt x="55" y="11"/>
                  <a:pt x="55" y="11"/>
                  <a:pt x="55" y="11"/>
                </a:cubicBezTo>
                <a:cubicBezTo>
                  <a:pt x="75" y="40"/>
                  <a:pt x="75" y="40"/>
                  <a:pt x="75" y="40"/>
                </a:cubicBezTo>
                <a:lnTo>
                  <a:pt x="51" y="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22" name="Freeform 51"/>
          <p:cNvSpPr>
            <a:spLocks noEditPoints="1"/>
          </p:cNvSpPr>
          <p:nvPr/>
        </p:nvSpPr>
        <p:spPr bwMode="auto">
          <a:xfrm>
            <a:off x="10447290" y="1967298"/>
            <a:ext cx="162954" cy="165890"/>
          </a:xfrm>
          <a:custGeom>
            <a:avLst/>
            <a:gdLst>
              <a:gd name="T0" fmla="*/ 34 w 68"/>
              <a:gd name="T1" fmla="*/ 0 h 69"/>
              <a:gd name="T2" fmla="*/ 0 w 68"/>
              <a:gd name="T3" fmla="*/ 35 h 69"/>
              <a:gd name="T4" fmla="*/ 34 w 68"/>
              <a:gd name="T5" fmla="*/ 69 h 69"/>
              <a:gd name="T6" fmla="*/ 68 w 68"/>
              <a:gd name="T7" fmla="*/ 35 h 69"/>
              <a:gd name="T8" fmla="*/ 34 w 68"/>
              <a:gd name="T9" fmla="*/ 0 h 69"/>
              <a:gd name="T10" fmla="*/ 34 w 68"/>
              <a:gd name="T11" fmla="*/ 62 h 69"/>
              <a:gd name="T12" fmla="*/ 7 w 68"/>
              <a:gd name="T13" fmla="*/ 35 h 69"/>
              <a:gd name="T14" fmla="*/ 34 w 68"/>
              <a:gd name="T15" fmla="*/ 7 h 69"/>
              <a:gd name="T16" fmla="*/ 62 w 68"/>
              <a:gd name="T17" fmla="*/ 35 h 69"/>
              <a:gd name="T18" fmla="*/ 34 w 68"/>
              <a:gd name="T19" fmla="*/ 62 h 69"/>
              <a:gd name="T20" fmla="*/ 22 w 68"/>
              <a:gd name="T21" fmla="*/ 24 h 69"/>
              <a:gd name="T22" fmla="*/ 36 w 68"/>
              <a:gd name="T23" fmla="*/ 35 h 69"/>
              <a:gd name="T24" fmla="*/ 22 w 68"/>
              <a:gd name="T25" fmla="*/ 45 h 69"/>
              <a:gd name="T26" fmla="*/ 22 w 68"/>
              <a:gd name="T27" fmla="*/ 24 h 69"/>
              <a:gd name="T28" fmla="*/ 39 w 68"/>
              <a:gd name="T29" fmla="*/ 24 h 69"/>
              <a:gd name="T30" fmla="*/ 54 w 68"/>
              <a:gd name="T31" fmla="*/ 35 h 69"/>
              <a:gd name="T32" fmla="*/ 39 w 68"/>
              <a:gd name="T33" fmla="*/ 45 h 69"/>
              <a:gd name="T34" fmla="*/ 39 w 68"/>
              <a:gd name="T35" fmla="*/ 2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8" h="69">
                <a:moveTo>
                  <a:pt x="34" y="0"/>
                </a:moveTo>
                <a:cubicBezTo>
                  <a:pt x="15" y="0"/>
                  <a:pt x="0" y="16"/>
                  <a:pt x="0" y="35"/>
                </a:cubicBezTo>
                <a:cubicBezTo>
                  <a:pt x="0" y="53"/>
                  <a:pt x="15" y="69"/>
                  <a:pt x="34" y="69"/>
                </a:cubicBezTo>
                <a:cubicBezTo>
                  <a:pt x="53" y="69"/>
                  <a:pt x="68" y="53"/>
                  <a:pt x="68" y="35"/>
                </a:cubicBezTo>
                <a:cubicBezTo>
                  <a:pt x="68" y="16"/>
                  <a:pt x="53" y="0"/>
                  <a:pt x="34" y="0"/>
                </a:cubicBezTo>
                <a:close/>
                <a:moveTo>
                  <a:pt x="34" y="62"/>
                </a:moveTo>
                <a:cubicBezTo>
                  <a:pt x="19" y="62"/>
                  <a:pt x="7" y="50"/>
                  <a:pt x="7" y="35"/>
                </a:cubicBezTo>
                <a:cubicBezTo>
                  <a:pt x="7" y="19"/>
                  <a:pt x="19" y="7"/>
                  <a:pt x="34" y="7"/>
                </a:cubicBezTo>
                <a:cubicBezTo>
                  <a:pt x="50" y="7"/>
                  <a:pt x="62" y="19"/>
                  <a:pt x="62" y="35"/>
                </a:cubicBezTo>
                <a:cubicBezTo>
                  <a:pt x="62" y="50"/>
                  <a:pt x="50" y="62"/>
                  <a:pt x="34" y="62"/>
                </a:cubicBezTo>
                <a:close/>
                <a:moveTo>
                  <a:pt x="22" y="24"/>
                </a:moveTo>
                <a:cubicBezTo>
                  <a:pt x="36" y="35"/>
                  <a:pt x="36" y="35"/>
                  <a:pt x="36" y="35"/>
                </a:cubicBezTo>
                <a:cubicBezTo>
                  <a:pt x="22" y="45"/>
                  <a:pt x="22" y="45"/>
                  <a:pt x="22" y="45"/>
                </a:cubicBezTo>
                <a:lnTo>
                  <a:pt x="22" y="24"/>
                </a:lnTo>
                <a:close/>
                <a:moveTo>
                  <a:pt x="39" y="24"/>
                </a:moveTo>
                <a:cubicBezTo>
                  <a:pt x="54" y="35"/>
                  <a:pt x="54" y="35"/>
                  <a:pt x="54" y="35"/>
                </a:cubicBezTo>
                <a:cubicBezTo>
                  <a:pt x="39" y="45"/>
                  <a:pt x="39" y="45"/>
                  <a:pt x="39" y="45"/>
                </a:cubicBezTo>
                <a:lnTo>
                  <a:pt x="39" y="2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23" name="Freeform 52"/>
          <p:cNvSpPr>
            <a:spLocks noEditPoints="1"/>
          </p:cNvSpPr>
          <p:nvPr/>
        </p:nvSpPr>
        <p:spPr bwMode="auto">
          <a:xfrm>
            <a:off x="10522160" y="2318162"/>
            <a:ext cx="129189" cy="148273"/>
          </a:xfrm>
          <a:custGeom>
            <a:avLst/>
            <a:gdLst>
              <a:gd name="T0" fmla="*/ 50 w 54"/>
              <a:gd name="T1" fmla="*/ 12 h 62"/>
              <a:gd name="T2" fmla="*/ 42 w 54"/>
              <a:gd name="T3" fmla="*/ 5 h 62"/>
              <a:gd name="T4" fmla="*/ 33 w 54"/>
              <a:gd name="T5" fmla="*/ 0 h 62"/>
              <a:gd name="T6" fmla="*/ 6 w 54"/>
              <a:gd name="T7" fmla="*/ 0 h 62"/>
              <a:gd name="T8" fmla="*/ 0 w 54"/>
              <a:gd name="T9" fmla="*/ 6 h 62"/>
              <a:gd name="T10" fmla="*/ 0 w 54"/>
              <a:gd name="T11" fmla="*/ 56 h 62"/>
              <a:gd name="T12" fmla="*/ 6 w 54"/>
              <a:gd name="T13" fmla="*/ 62 h 62"/>
              <a:gd name="T14" fmla="*/ 48 w 54"/>
              <a:gd name="T15" fmla="*/ 62 h 62"/>
              <a:gd name="T16" fmla="*/ 54 w 54"/>
              <a:gd name="T17" fmla="*/ 56 h 62"/>
              <a:gd name="T18" fmla="*/ 54 w 54"/>
              <a:gd name="T19" fmla="*/ 21 h 62"/>
              <a:gd name="T20" fmla="*/ 50 w 54"/>
              <a:gd name="T21" fmla="*/ 12 h 62"/>
              <a:gd name="T22" fmla="*/ 35 w 54"/>
              <a:gd name="T23" fmla="*/ 9 h 62"/>
              <a:gd name="T24" fmla="*/ 35 w 54"/>
              <a:gd name="T25" fmla="*/ 9 h 62"/>
              <a:gd name="T26" fmla="*/ 37 w 54"/>
              <a:gd name="T27" fmla="*/ 10 h 62"/>
              <a:gd name="T28" fmla="*/ 44 w 54"/>
              <a:gd name="T29" fmla="*/ 17 h 62"/>
              <a:gd name="T30" fmla="*/ 45 w 54"/>
              <a:gd name="T31" fmla="*/ 19 h 62"/>
              <a:gd name="T32" fmla="*/ 46 w 54"/>
              <a:gd name="T33" fmla="*/ 20 h 62"/>
              <a:gd name="T34" fmla="*/ 35 w 54"/>
              <a:gd name="T35" fmla="*/ 20 h 62"/>
              <a:gd name="T36" fmla="*/ 35 w 54"/>
              <a:gd name="T37" fmla="*/ 9 h 62"/>
              <a:gd name="T38" fmla="*/ 46 w 54"/>
              <a:gd name="T39" fmla="*/ 54 h 62"/>
              <a:gd name="T40" fmla="*/ 8 w 54"/>
              <a:gd name="T41" fmla="*/ 54 h 62"/>
              <a:gd name="T42" fmla="*/ 8 w 54"/>
              <a:gd name="T43" fmla="*/ 8 h 62"/>
              <a:gd name="T44" fmla="*/ 31 w 54"/>
              <a:gd name="T45" fmla="*/ 8 h 62"/>
              <a:gd name="T46" fmla="*/ 31 w 54"/>
              <a:gd name="T47" fmla="*/ 23 h 62"/>
              <a:gd name="T48" fmla="*/ 46 w 54"/>
              <a:gd name="T49" fmla="*/ 23 h 62"/>
              <a:gd name="T50" fmla="*/ 46 w 54"/>
              <a:gd name="T51" fmla="*/ 5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4" h="62">
                <a:moveTo>
                  <a:pt x="50" y="12"/>
                </a:moveTo>
                <a:cubicBezTo>
                  <a:pt x="42" y="5"/>
                  <a:pt x="42" y="5"/>
                  <a:pt x="42" y="5"/>
                </a:cubicBezTo>
                <a:cubicBezTo>
                  <a:pt x="40" y="2"/>
                  <a:pt x="36" y="0"/>
                  <a:pt x="33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3" y="62"/>
                  <a:pt x="6" y="62"/>
                </a:cubicBezTo>
                <a:cubicBezTo>
                  <a:pt x="48" y="62"/>
                  <a:pt x="48" y="62"/>
                  <a:pt x="48" y="62"/>
                </a:cubicBezTo>
                <a:cubicBezTo>
                  <a:pt x="51" y="62"/>
                  <a:pt x="54" y="59"/>
                  <a:pt x="54" y="56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18"/>
                  <a:pt x="52" y="14"/>
                  <a:pt x="50" y="12"/>
                </a:cubicBezTo>
                <a:close/>
                <a:moveTo>
                  <a:pt x="35" y="9"/>
                </a:moveTo>
                <a:cubicBezTo>
                  <a:pt x="35" y="9"/>
                  <a:pt x="35" y="9"/>
                  <a:pt x="35" y="9"/>
                </a:cubicBezTo>
                <a:cubicBezTo>
                  <a:pt x="36" y="9"/>
                  <a:pt x="37" y="10"/>
                  <a:pt x="37" y="10"/>
                </a:cubicBezTo>
                <a:cubicBezTo>
                  <a:pt x="44" y="17"/>
                  <a:pt x="44" y="17"/>
                  <a:pt x="44" y="17"/>
                </a:cubicBezTo>
                <a:cubicBezTo>
                  <a:pt x="45" y="17"/>
                  <a:pt x="45" y="18"/>
                  <a:pt x="45" y="19"/>
                </a:cubicBezTo>
                <a:cubicBezTo>
                  <a:pt x="46" y="19"/>
                  <a:pt x="46" y="19"/>
                  <a:pt x="46" y="20"/>
                </a:cubicBezTo>
                <a:cubicBezTo>
                  <a:pt x="35" y="20"/>
                  <a:pt x="35" y="20"/>
                  <a:pt x="35" y="20"/>
                </a:cubicBezTo>
                <a:lnTo>
                  <a:pt x="35" y="9"/>
                </a:lnTo>
                <a:close/>
                <a:moveTo>
                  <a:pt x="46" y="54"/>
                </a:moveTo>
                <a:cubicBezTo>
                  <a:pt x="8" y="54"/>
                  <a:pt x="8" y="54"/>
                  <a:pt x="8" y="54"/>
                </a:cubicBezTo>
                <a:cubicBezTo>
                  <a:pt x="8" y="8"/>
                  <a:pt x="8" y="8"/>
                  <a:pt x="8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23"/>
                  <a:pt x="31" y="23"/>
                  <a:pt x="31" y="23"/>
                </a:cubicBezTo>
                <a:cubicBezTo>
                  <a:pt x="46" y="23"/>
                  <a:pt x="46" y="23"/>
                  <a:pt x="46" y="23"/>
                </a:cubicBezTo>
                <a:lnTo>
                  <a:pt x="46" y="5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24" name="Freeform 53"/>
          <p:cNvSpPr>
            <a:spLocks noEditPoints="1"/>
          </p:cNvSpPr>
          <p:nvPr/>
        </p:nvSpPr>
        <p:spPr bwMode="auto">
          <a:xfrm>
            <a:off x="10511884" y="2764449"/>
            <a:ext cx="209932" cy="223144"/>
          </a:xfrm>
          <a:custGeom>
            <a:avLst/>
            <a:gdLst>
              <a:gd name="T0" fmla="*/ 78 w 87"/>
              <a:gd name="T1" fmla="*/ 0 h 93"/>
              <a:gd name="T2" fmla="*/ 9 w 87"/>
              <a:gd name="T3" fmla="*/ 0 h 93"/>
              <a:gd name="T4" fmla="*/ 0 w 87"/>
              <a:gd name="T5" fmla="*/ 9 h 93"/>
              <a:gd name="T6" fmla="*/ 0 w 87"/>
              <a:gd name="T7" fmla="*/ 84 h 93"/>
              <a:gd name="T8" fmla="*/ 9 w 87"/>
              <a:gd name="T9" fmla="*/ 93 h 93"/>
              <a:gd name="T10" fmla="*/ 78 w 87"/>
              <a:gd name="T11" fmla="*/ 93 h 93"/>
              <a:gd name="T12" fmla="*/ 87 w 87"/>
              <a:gd name="T13" fmla="*/ 84 h 93"/>
              <a:gd name="T14" fmla="*/ 87 w 87"/>
              <a:gd name="T15" fmla="*/ 9 h 93"/>
              <a:gd name="T16" fmla="*/ 78 w 87"/>
              <a:gd name="T17" fmla="*/ 0 h 93"/>
              <a:gd name="T18" fmla="*/ 75 w 87"/>
              <a:gd name="T19" fmla="*/ 81 h 93"/>
              <a:gd name="T20" fmla="*/ 12 w 87"/>
              <a:gd name="T21" fmla="*/ 81 h 93"/>
              <a:gd name="T22" fmla="*/ 12 w 87"/>
              <a:gd name="T23" fmla="*/ 12 h 93"/>
              <a:gd name="T24" fmla="*/ 75 w 87"/>
              <a:gd name="T25" fmla="*/ 12 h 93"/>
              <a:gd name="T26" fmla="*/ 75 w 87"/>
              <a:gd name="T27" fmla="*/ 81 h 93"/>
              <a:gd name="T28" fmla="*/ 23 w 87"/>
              <a:gd name="T29" fmla="*/ 41 h 93"/>
              <a:gd name="T30" fmla="*/ 64 w 87"/>
              <a:gd name="T31" fmla="*/ 41 h 93"/>
              <a:gd name="T32" fmla="*/ 64 w 87"/>
              <a:gd name="T33" fmla="*/ 46 h 93"/>
              <a:gd name="T34" fmla="*/ 23 w 87"/>
              <a:gd name="T35" fmla="*/ 46 h 93"/>
              <a:gd name="T36" fmla="*/ 23 w 87"/>
              <a:gd name="T37" fmla="*/ 41 h 93"/>
              <a:gd name="T38" fmla="*/ 23 w 87"/>
              <a:gd name="T39" fmla="*/ 52 h 93"/>
              <a:gd name="T40" fmla="*/ 64 w 87"/>
              <a:gd name="T41" fmla="*/ 52 h 93"/>
              <a:gd name="T42" fmla="*/ 64 w 87"/>
              <a:gd name="T43" fmla="*/ 58 h 93"/>
              <a:gd name="T44" fmla="*/ 23 w 87"/>
              <a:gd name="T45" fmla="*/ 58 h 93"/>
              <a:gd name="T46" fmla="*/ 23 w 87"/>
              <a:gd name="T47" fmla="*/ 52 h 93"/>
              <a:gd name="T48" fmla="*/ 23 w 87"/>
              <a:gd name="T49" fmla="*/ 64 h 93"/>
              <a:gd name="T50" fmla="*/ 64 w 87"/>
              <a:gd name="T51" fmla="*/ 64 h 93"/>
              <a:gd name="T52" fmla="*/ 64 w 87"/>
              <a:gd name="T53" fmla="*/ 69 h 93"/>
              <a:gd name="T54" fmla="*/ 23 w 87"/>
              <a:gd name="T55" fmla="*/ 69 h 93"/>
              <a:gd name="T56" fmla="*/ 23 w 87"/>
              <a:gd name="T57" fmla="*/ 64 h 93"/>
              <a:gd name="T58" fmla="*/ 23 w 87"/>
              <a:gd name="T59" fmla="*/ 29 h 93"/>
              <a:gd name="T60" fmla="*/ 64 w 87"/>
              <a:gd name="T61" fmla="*/ 29 h 93"/>
              <a:gd name="T62" fmla="*/ 64 w 87"/>
              <a:gd name="T63" fmla="*/ 35 h 93"/>
              <a:gd name="T64" fmla="*/ 23 w 87"/>
              <a:gd name="T65" fmla="*/ 35 h 93"/>
              <a:gd name="T66" fmla="*/ 23 w 87"/>
              <a:gd name="T67" fmla="*/ 29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7" h="93">
                <a:moveTo>
                  <a:pt x="78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9"/>
                  <a:pt x="4" y="93"/>
                  <a:pt x="9" y="93"/>
                </a:cubicBezTo>
                <a:cubicBezTo>
                  <a:pt x="78" y="93"/>
                  <a:pt x="78" y="93"/>
                  <a:pt x="78" y="93"/>
                </a:cubicBezTo>
                <a:cubicBezTo>
                  <a:pt x="83" y="93"/>
                  <a:pt x="87" y="89"/>
                  <a:pt x="87" y="84"/>
                </a:cubicBezTo>
                <a:cubicBezTo>
                  <a:pt x="87" y="9"/>
                  <a:pt x="87" y="9"/>
                  <a:pt x="87" y="9"/>
                </a:cubicBezTo>
                <a:cubicBezTo>
                  <a:pt x="87" y="4"/>
                  <a:pt x="83" y="0"/>
                  <a:pt x="78" y="0"/>
                </a:cubicBezTo>
                <a:close/>
                <a:moveTo>
                  <a:pt x="75" y="81"/>
                </a:moveTo>
                <a:cubicBezTo>
                  <a:pt x="12" y="81"/>
                  <a:pt x="12" y="81"/>
                  <a:pt x="12" y="81"/>
                </a:cubicBezTo>
                <a:cubicBezTo>
                  <a:pt x="12" y="12"/>
                  <a:pt x="12" y="12"/>
                  <a:pt x="12" y="12"/>
                </a:cubicBezTo>
                <a:cubicBezTo>
                  <a:pt x="75" y="12"/>
                  <a:pt x="75" y="12"/>
                  <a:pt x="75" y="12"/>
                </a:cubicBezTo>
                <a:lnTo>
                  <a:pt x="75" y="81"/>
                </a:lnTo>
                <a:close/>
                <a:moveTo>
                  <a:pt x="23" y="41"/>
                </a:moveTo>
                <a:cubicBezTo>
                  <a:pt x="64" y="41"/>
                  <a:pt x="64" y="41"/>
                  <a:pt x="64" y="41"/>
                </a:cubicBezTo>
                <a:cubicBezTo>
                  <a:pt x="64" y="46"/>
                  <a:pt x="64" y="46"/>
                  <a:pt x="64" y="46"/>
                </a:cubicBezTo>
                <a:cubicBezTo>
                  <a:pt x="23" y="46"/>
                  <a:pt x="23" y="46"/>
                  <a:pt x="23" y="46"/>
                </a:cubicBezTo>
                <a:lnTo>
                  <a:pt x="23" y="41"/>
                </a:lnTo>
                <a:close/>
                <a:moveTo>
                  <a:pt x="23" y="52"/>
                </a:moveTo>
                <a:cubicBezTo>
                  <a:pt x="64" y="52"/>
                  <a:pt x="64" y="52"/>
                  <a:pt x="64" y="52"/>
                </a:cubicBezTo>
                <a:cubicBezTo>
                  <a:pt x="64" y="58"/>
                  <a:pt x="64" y="58"/>
                  <a:pt x="64" y="58"/>
                </a:cubicBezTo>
                <a:cubicBezTo>
                  <a:pt x="23" y="58"/>
                  <a:pt x="23" y="58"/>
                  <a:pt x="23" y="58"/>
                </a:cubicBezTo>
                <a:lnTo>
                  <a:pt x="23" y="52"/>
                </a:lnTo>
                <a:close/>
                <a:moveTo>
                  <a:pt x="23" y="64"/>
                </a:moveTo>
                <a:cubicBezTo>
                  <a:pt x="64" y="64"/>
                  <a:pt x="64" y="64"/>
                  <a:pt x="64" y="64"/>
                </a:cubicBezTo>
                <a:cubicBezTo>
                  <a:pt x="64" y="69"/>
                  <a:pt x="64" y="69"/>
                  <a:pt x="64" y="69"/>
                </a:cubicBezTo>
                <a:cubicBezTo>
                  <a:pt x="23" y="69"/>
                  <a:pt x="23" y="69"/>
                  <a:pt x="23" y="69"/>
                </a:cubicBezTo>
                <a:lnTo>
                  <a:pt x="23" y="64"/>
                </a:lnTo>
                <a:close/>
                <a:moveTo>
                  <a:pt x="23" y="29"/>
                </a:moveTo>
                <a:cubicBezTo>
                  <a:pt x="64" y="29"/>
                  <a:pt x="64" y="29"/>
                  <a:pt x="64" y="29"/>
                </a:cubicBezTo>
                <a:cubicBezTo>
                  <a:pt x="64" y="35"/>
                  <a:pt x="64" y="35"/>
                  <a:pt x="64" y="35"/>
                </a:cubicBezTo>
                <a:cubicBezTo>
                  <a:pt x="23" y="35"/>
                  <a:pt x="23" y="35"/>
                  <a:pt x="23" y="35"/>
                </a:cubicBezTo>
                <a:lnTo>
                  <a:pt x="23" y="2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25" name="Freeform 54"/>
          <p:cNvSpPr>
            <a:spLocks noEditPoints="1"/>
          </p:cNvSpPr>
          <p:nvPr/>
        </p:nvSpPr>
        <p:spPr bwMode="auto">
          <a:xfrm>
            <a:off x="10473715" y="3030167"/>
            <a:ext cx="196719" cy="148273"/>
          </a:xfrm>
          <a:custGeom>
            <a:avLst/>
            <a:gdLst>
              <a:gd name="T0" fmla="*/ 0 w 134"/>
              <a:gd name="T1" fmla="*/ 0 h 101"/>
              <a:gd name="T2" fmla="*/ 0 w 134"/>
              <a:gd name="T3" fmla="*/ 101 h 101"/>
              <a:gd name="T4" fmla="*/ 134 w 134"/>
              <a:gd name="T5" fmla="*/ 101 h 101"/>
              <a:gd name="T6" fmla="*/ 134 w 134"/>
              <a:gd name="T7" fmla="*/ 0 h 101"/>
              <a:gd name="T8" fmla="*/ 0 w 134"/>
              <a:gd name="T9" fmla="*/ 0 h 101"/>
              <a:gd name="T10" fmla="*/ 25 w 134"/>
              <a:gd name="T11" fmla="*/ 93 h 101"/>
              <a:gd name="T12" fmla="*/ 8 w 134"/>
              <a:gd name="T13" fmla="*/ 93 h 101"/>
              <a:gd name="T14" fmla="*/ 8 w 134"/>
              <a:gd name="T15" fmla="*/ 77 h 101"/>
              <a:gd name="T16" fmla="*/ 25 w 134"/>
              <a:gd name="T17" fmla="*/ 77 h 101"/>
              <a:gd name="T18" fmla="*/ 25 w 134"/>
              <a:gd name="T19" fmla="*/ 93 h 101"/>
              <a:gd name="T20" fmla="*/ 25 w 134"/>
              <a:gd name="T21" fmla="*/ 59 h 101"/>
              <a:gd name="T22" fmla="*/ 8 w 134"/>
              <a:gd name="T23" fmla="*/ 59 h 101"/>
              <a:gd name="T24" fmla="*/ 8 w 134"/>
              <a:gd name="T25" fmla="*/ 43 h 101"/>
              <a:gd name="T26" fmla="*/ 25 w 134"/>
              <a:gd name="T27" fmla="*/ 43 h 101"/>
              <a:gd name="T28" fmla="*/ 25 w 134"/>
              <a:gd name="T29" fmla="*/ 59 h 101"/>
              <a:gd name="T30" fmla="*/ 25 w 134"/>
              <a:gd name="T31" fmla="*/ 26 h 101"/>
              <a:gd name="T32" fmla="*/ 8 w 134"/>
              <a:gd name="T33" fmla="*/ 26 h 101"/>
              <a:gd name="T34" fmla="*/ 8 w 134"/>
              <a:gd name="T35" fmla="*/ 8 h 101"/>
              <a:gd name="T36" fmla="*/ 25 w 134"/>
              <a:gd name="T37" fmla="*/ 8 h 101"/>
              <a:gd name="T38" fmla="*/ 25 w 134"/>
              <a:gd name="T39" fmla="*/ 26 h 101"/>
              <a:gd name="T40" fmla="*/ 102 w 134"/>
              <a:gd name="T41" fmla="*/ 93 h 101"/>
              <a:gd name="T42" fmla="*/ 35 w 134"/>
              <a:gd name="T43" fmla="*/ 93 h 101"/>
              <a:gd name="T44" fmla="*/ 35 w 134"/>
              <a:gd name="T45" fmla="*/ 8 h 101"/>
              <a:gd name="T46" fmla="*/ 102 w 134"/>
              <a:gd name="T47" fmla="*/ 8 h 101"/>
              <a:gd name="T48" fmla="*/ 102 w 134"/>
              <a:gd name="T49" fmla="*/ 93 h 101"/>
              <a:gd name="T50" fmla="*/ 126 w 134"/>
              <a:gd name="T51" fmla="*/ 93 h 101"/>
              <a:gd name="T52" fmla="*/ 110 w 134"/>
              <a:gd name="T53" fmla="*/ 93 h 101"/>
              <a:gd name="T54" fmla="*/ 110 w 134"/>
              <a:gd name="T55" fmla="*/ 77 h 101"/>
              <a:gd name="T56" fmla="*/ 126 w 134"/>
              <a:gd name="T57" fmla="*/ 77 h 101"/>
              <a:gd name="T58" fmla="*/ 126 w 134"/>
              <a:gd name="T59" fmla="*/ 93 h 101"/>
              <a:gd name="T60" fmla="*/ 126 w 134"/>
              <a:gd name="T61" fmla="*/ 59 h 101"/>
              <a:gd name="T62" fmla="*/ 110 w 134"/>
              <a:gd name="T63" fmla="*/ 59 h 101"/>
              <a:gd name="T64" fmla="*/ 110 w 134"/>
              <a:gd name="T65" fmla="*/ 43 h 101"/>
              <a:gd name="T66" fmla="*/ 126 w 134"/>
              <a:gd name="T67" fmla="*/ 43 h 101"/>
              <a:gd name="T68" fmla="*/ 126 w 134"/>
              <a:gd name="T69" fmla="*/ 59 h 101"/>
              <a:gd name="T70" fmla="*/ 126 w 134"/>
              <a:gd name="T71" fmla="*/ 26 h 101"/>
              <a:gd name="T72" fmla="*/ 110 w 134"/>
              <a:gd name="T73" fmla="*/ 26 h 101"/>
              <a:gd name="T74" fmla="*/ 110 w 134"/>
              <a:gd name="T75" fmla="*/ 8 h 101"/>
              <a:gd name="T76" fmla="*/ 126 w 134"/>
              <a:gd name="T77" fmla="*/ 8 h 101"/>
              <a:gd name="T78" fmla="*/ 126 w 134"/>
              <a:gd name="T79" fmla="*/ 26 h 101"/>
              <a:gd name="T80" fmla="*/ 51 w 134"/>
              <a:gd name="T81" fmla="*/ 26 h 101"/>
              <a:gd name="T82" fmla="*/ 51 w 134"/>
              <a:gd name="T83" fmla="*/ 77 h 101"/>
              <a:gd name="T84" fmla="*/ 84 w 134"/>
              <a:gd name="T85" fmla="*/ 51 h 101"/>
              <a:gd name="T86" fmla="*/ 51 w 134"/>
              <a:gd name="T87" fmla="*/ 26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4" h="101">
                <a:moveTo>
                  <a:pt x="0" y="0"/>
                </a:moveTo>
                <a:lnTo>
                  <a:pt x="0" y="101"/>
                </a:lnTo>
                <a:lnTo>
                  <a:pt x="134" y="101"/>
                </a:lnTo>
                <a:lnTo>
                  <a:pt x="134" y="0"/>
                </a:lnTo>
                <a:lnTo>
                  <a:pt x="0" y="0"/>
                </a:lnTo>
                <a:close/>
                <a:moveTo>
                  <a:pt x="25" y="93"/>
                </a:moveTo>
                <a:lnTo>
                  <a:pt x="8" y="93"/>
                </a:lnTo>
                <a:lnTo>
                  <a:pt x="8" y="77"/>
                </a:lnTo>
                <a:lnTo>
                  <a:pt x="25" y="77"/>
                </a:lnTo>
                <a:lnTo>
                  <a:pt x="25" y="93"/>
                </a:lnTo>
                <a:close/>
                <a:moveTo>
                  <a:pt x="25" y="59"/>
                </a:moveTo>
                <a:lnTo>
                  <a:pt x="8" y="59"/>
                </a:lnTo>
                <a:lnTo>
                  <a:pt x="8" y="43"/>
                </a:lnTo>
                <a:lnTo>
                  <a:pt x="25" y="43"/>
                </a:lnTo>
                <a:lnTo>
                  <a:pt x="25" y="59"/>
                </a:lnTo>
                <a:close/>
                <a:moveTo>
                  <a:pt x="25" y="26"/>
                </a:moveTo>
                <a:lnTo>
                  <a:pt x="8" y="26"/>
                </a:lnTo>
                <a:lnTo>
                  <a:pt x="8" y="8"/>
                </a:lnTo>
                <a:lnTo>
                  <a:pt x="25" y="8"/>
                </a:lnTo>
                <a:lnTo>
                  <a:pt x="25" y="26"/>
                </a:lnTo>
                <a:close/>
                <a:moveTo>
                  <a:pt x="102" y="93"/>
                </a:moveTo>
                <a:lnTo>
                  <a:pt x="35" y="93"/>
                </a:lnTo>
                <a:lnTo>
                  <a:pt x="35" y="8"/>
                </a:lnTo>
                <a:lnTo>
                  <a:pt x="102" y="8"/>
                </a:lnTo>
                <a:lnTo>
                  <a:pt x="102" y="93"/>
                </a:lnTo>
                <a:close/>
                <a:moveTo>
                  <a:pt x="126" y="93"/>
                </a:moveTo>
                <a:lnTo>
                  <a:pt x="110" y="93"/>
                </a:lnTo>
                <a:lnTo>
                  <a:pt x="110" y="77"/>
                </a:lnTo>
                <a:lnTo>
                  <a:pt x="126" y="77"/>
                </a:lnTo>
                <a:lnTo>
                  <a:pt x="126" y="93"/>
                </a:lnTo>
                <a:close/>
                <a:moveTo>
                  <a:pt x="126" y="59"/>
                </a:moveTo>
                <a:lnTo>
                  <a:pt x="110" y="59"/>
                </a:lnTo>
                <a:lnTo>
                  <a:pt x="110" y="43"/>
                </a:lnTo>
                <a:lnTo>
                  <a:pt x="126" y="43"/>
                </a:lnTo>
                <a:lnTo>
                  <a:pt x="126" y="59"/>
                </a:lnTo>
                <a:close/>
                <a:moveTo>
                  <a:pt x="126" y="26"/>
                </a:moveTo>
                <a:lnTo>
                  <a:pt x="110" y="26"/>
                </a:lnTo>
                <a:lnTo>
                  <a:pt x="110" y="8"/>
                </a:lnTo>
                <a:lnTo>
                  <a:pt x="126" y="8"/>
                </a:lnTo>
                <a:lnTo>
                  <a:pt x="126" y="26"/>
                </a:lnTo>
                <a:close/>
                <a:moveTo>
                  <a:pt x="51" y="26"/>
                </a:moveTo>
                <a:lnTo>
                  <a:pt x="51" y="77"/>
                </a:lnTo>
                <a:lnTo>
                  <a:pt x="84" y="51"/>
                </a:lnTo>
                <a:lnTo>
                  <a:pt x="51" y="2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26" name="Freeform 55"/>
          <p:cNvSpPr>
            <a:spLocks noEditPoints="1"/>
          </p:cNvSpPr>
          <p:nvPr/>
        </p:nvSpPr>
        <p:spPr bwMode="auto">
          <a:xfrm>
            <a:off x="10699794" y="2987592"/>
            <a:ext cx="117444" cy="110103"/>
          </a:xfrm>
          <a:custGeom>
            <a:avLst/>
            <a:gdLst>
              <a:gd name="T0" fmla="*/ 80 w 80"/>
              <a:gd name="T1" fmla="*/ 29 h 75"/>
              <a:gd name="T2" fmla="*/ 52 w 80"/>
              <a:gd name="T3" fmla="*/ 24 h 75"/>
              <a:gd name="T4" fmla="*/ 41 w 80"/>
              <a:gd name="T5" fmla="*/ 0 h 75"/>
              <a:gd name="T6" fmla="*/ 28 w 80"/>
              <a:gd name="T7" fmla="*/ 24 h 75"/>
              <a:gd name="T8" fmla="*/ 0 w 80"/>
              <a:gd name="T9" fmla="*/ 29 h 75"/>
              <a:gd name="T10" fmla="*/ 19 w 80"/>
              <a:gd name="T11" fmla="*/ 49 h 75"/>
              <a:gd name="T12" fmla="*/ 15 w 80"/>
              <a:gd name="T13" fmla="*/ 75 h 75"/>
              <a:gd name="T14" fmla="*/ 41 w 80"/>
              <a:gd name="T15" fmla="*/ 62 h 75"/>
              <a:gd name="T16" fmla="*/ 65 w 80"/>
              <a:gd name="T17" fmla="*/ 75 h 75"/>
              <a:gd name="T18" fmla="*/ 60 w 80"/>
              <a:gd name="T19" fmla="*/ 49 h 75"/>
              <a:gd name="T20" fmla="*/ 80 w 80"/>
              <a:gd name="T21" fmla="*/ 29 h 75"/>
              <a:gd name="T22" fmla="*/ 41 w 80"/>
              <a:gd name="T23" fmla="*/ 57 h 75"/>
              <a:gd name="T24" fmla="*/ 23 w 80"/>
              <a:gd name="T25" fmla="*/ 65 h 75"/>
              <a:gd name="T26" fmla="*/ 26 w 80"/>
              <a:gd name="T27" fmla="*/ 45 h 75"/>
              <a:gd name="T28" fmla="*/ 11 w 80"/>
              <a:gd name="T29" fmla="*/ 32 h 75"/>
              <a:gd name="T30" fmla="*/ 31 w 80"/>
              <a:gd name="T31" fmla="*/ 29 h 75"/>
              <a:gd name="T32" fmla="*/ 41 w 80"/>
              <a:gd name="T33" fmla="*/ 11 h 75"/>
              <a:gd name="T34" fmla="*/ 49 w 80"/>
              <a:gd name="T35" fmla="*/ 29 h 75"/>
              <a:gd name="T36" fmla="*/ 68 w 80"/>
              <a:gd name="T37" fmla="*/ 32 h 75"/>
              <a:gd name="T38" fmla="*/ 54 w 80"/>
              <a:gd name="T39" fmla="*/ 45 h 75"/>
              <a:gd name="T40" fmla="*/ 57 w 80"/>
              <a:gd name="T41" fmla="*/ 65 h 75"/>
              <a:gd name="T42" fmla="*/ 41 w 80"/>
              <a:gd name="T43" fmla="*/ 57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0" h="75">
                <a:moveTo>
                  <a:pt x="80" y="29"/>
                </a:moveTo>
                <a:lnTo>
                  <a:pt x="52" y="24"/>
                </a:lnTo>
                <a:lnTo>
                  <a:pt x="41" y="0"/>
                </a:lnTo>
                <a:lnTo>
                  <a:pt x="28" y="24"/>
                </a:lnTo>
                <a:lnTo>
                  <a:pt x="0" y="29"/>
                </a:lnTo>
                <a:lnTo>
                  <a:pt x="19" y="49"/>
                </a:lnTo>
                <a:lnTo>
                  <a:pt x="15" y="75"/>
                </a:lnTo>
                <a:lnTo>
                  <a:pt x="41" y="62"/>
                </a:lnTo>
                <a:lnTo>
                  <a:pt x="65" y="75"/>
                </a:lnTo>
                <a:lnTo>
                  <a:pt x="60" y="49"/>
                </a:lnTo>
                <a:lnTo>
                  <a:pt x="80" y="29"/>
                </a:lnTo>
                <a:close/>
                <a:moveTo>
                  <a:pt x="41" y="57"/>
                </a:moveTo>
                <a:lnTo>
                  <a:pt x="23" y="65"/>
                </a:lnTo>
                <a:lnTo>
                  <a:pt x="26" y="45"/>
                </a:lnTo>
                <a:lnTo>
                  <a:pt x="11" y="32"/>
                </a:lnTo>
                <a:lnTo>
                  <a:pt x="31" y="29"/>
                </a:lnTo>
                <a:lnTo>
                  <a:pt x="41" y="11"/>
                </a:lnTo>
                <a:lnTo>
                  <a:pt x="49" y="29"/>
                </a:lnTo>
                <a:lnTo>
                  <a:pt x="68" y="32"/>
                </a:lnTo>
                <a:lnTo>
                  <a:pt x="54" y="45"/>
                </a:lnTo>
                <a:lnTo>
                  <a:pt x="57" y="65"/>
                </a:lnTo>
                <a:lnTo>
                  <a:pt x="41" y="5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27" name="Freeform 56"/>
          <p:cNvSpPr>
            <a:spLocks noEditPoints="1"/>
          </p:cNvSpPr>
          <p:nvPr/>
        </p:nvSpPr>
        <p:spPr bwMode="auto">
          <a:xfrm>
            <a:off x="10313697" y="1861598"/>
            <a:ext cx="143869" cy="155614"/>
          </a:xfrm>
          <a:custGeom>
            <a:avLst/>
            <a:gdLst>
              <a:gd name="T0" fmla="*/ 48 w 60"/>
              <a:gd name="T1" fmla="*/ 11 h 65"/>
              <a:gd name="T2" fmla="*/ 60 w 60"/>
              <a:gd name="T3" fmla="*/ 6 h 65"/>
              <a:gd name="T4" fmla="*/ 60 w 60"/>
              <a:gd name="T5" fmla="*/ 44 h 65"/>
              <a:gd name="T6" fmla="*/ 48 w 60"/>
              <a:gd name="T7" fmla="*/ 48 h 65"/>
              <a:gd name="T8" fmla="*/ 36 w 60"/>
              <a:gd name="T9" fmla="*/ 45 h 65"/>
              <a:gd name="T10" fmla="*/ 24 w 60"/>
              <a:gd name="T11" fmla="*/ 41 h 65"/>
              <a:gd name="T12" fmla="*/ 12 w 60"/>
              <a:gd name="T13" fmla="*/ 46 h 65"/>
              <a:gd name="T14" fmla="*/ 12 w 60"/>
              <a:gd name="T15" fmla="*/ 8 h 65"/>
              <a:gd name="T16" fmla="*/ 24 w 60"/>
              <a:gd name="T17" fmla="*/ 4 h 65"/>
              <a:gd name="T18" fmla="*/ 36 w 60"/>
              <a:gd name="T19" fmla="*/ 7 h 65"/>
              <a:gd name="T20" fmla="*/ 48 w 60"/>
              <a:gd name="T21" fmla="*/ 11 h 65"/>
              <a:gd name="T22" fmla="*/ 4 w 60"/>
              <a:gd name="T23" fmla="*/ 0 h 65"/>
              <a:gd name="T24" fmla="*/ 8 w 60"/>
              <a:gd name="T25" fmla="*/ 4 h 65"/>
              <a:gd name="T26" fmla="*/ 8 w 60"/>
              <a:gd name="T27" fmla="*/ 65 h 65"/>
              <a:gd name="T28" fmla="*/ 0 w 60"/>
              <a:gd name="T29" fmla="*/ 65 h 65"/>
              <a:gd name="T30" fmla="*/ 0 w 60"/>
              <a:gd name="T31" fmla="*/ 4 h 65"/>
              <a:gd name="T32" fmla="*/ 4 w 60"/>
              <a:gd name="T33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0" h="65">
                <a:moveTo>
                  <a:pt x="48" y="11"/>
                </a:moveTo>
                <a:cubicBezTo>
                  <a:pt x="53" y="11"/>
                  <a:pt x="58" y="8"/>
                  <a:pt x="60" y="6"/>
                </a:cubicBezTo>
                <a:cubicBezTo>
                  <a:pt x="60" y="44"/>
                  <a:pt x="60" y="44"/>
                  <a:pt x="60" y="44"/>
                </a:cubicBezTo>
                <a:cubicBezTo>
                  <a:pt x="58" y="46"/>
                  <a:pt x="53" y="48"/>
                  <a:pt x="48" y="48"/>
                </a:cubicBezTo>
                <a:cubicBezTo>
                  <a:pt x="43" y="48"/>
                  <a:pt x="39" y="47"/>
                  <a:pt x="36" y="45"/>
                </a:cubicBezTo>
                <a:cubicBezTo>
                  <a:pt x="33" y="43"/>
                  <a:pt x="29" y="41"/>
                  <a:pt x="24" y="41"/>
                </a:cubicBezTo>
                <a:cubicBezTo>
                  <a:pt x="19" y="41"/>
                  <a:pt x="15" y="44"/>
                  <a:pt x="12" y="46"/>
                </a:cubicBezTo>
                <a:cubicBezTo>
                  <a:pt x="12" y="8"/>
                  <a:pt x="12" y="8"/>
                  <a:pt x="12" y="8"/>
                </a:cubicBezTo>
                <a:cubicBezTo>
                  <a:pt x="15" y="6"/>
                  <a:pt x="19" y="4"/>
                  <a:pt x="24" y="4"/>
                </a:cubicBezTo>
                <a:cubicBezTo>
                  <a:pt x="29" y="4"/>
                  <a:pt x="33" y="5"/>
                  <a:pt x="36" y="7"/>
                </a:cubicBezTo>
                <a:cubicBezTo>
                  <a:pt x="39" y="9"/>
                  <a:pt x="43" y="11"/>
                  <a:pt x="48" y="11"/>
                </a:cubicBezTo>
                <a:close/>
                <a:moveTo>
                  <a:pt x="4" y="0"/>
                </a:moveTo>
                <a:cubicBezTo>
                  <a:pt x="6" y="0"/>
                  <a:pt x="8" y="1"/>
                  <a:pt x="8" y="4"/>
                </a:cubicBezTo>
                <a:cubicBezTo>
                  <a:pt x="8" y="65"/>
                  <a:pt x="8" y="65"/>
                  <a:pt x="8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1" y="0"/>
                  <a:pt x="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28" name="Freeform 57"/>
          <p:cNvSpPr>
            <a:spLocks noEditPoints="1"/>
          </p:cNvSpPr>
          <p:nvPr/>
        </p:nvSpPr>
        <p:spPr bwMode="auto">
          <a:xfrm>
            <a:off x="10131659" y="1785259"/>
            <a:ext cx="152677" cy="155614"/>
          </a:xfrm>
          <a:custGeom>
            <a:avLst/>
            <a:gdLst>
              <a:gd name="T0" fmla="*/ 54 w 64"/>
              <a:gd name="T1" fmla="*/ 0 h 65"/>
              <a:gd name="T2" fmla="*/ 44 w 64"/>
              <a:gd name="T3" fmla="*/ 11 h 65"/>
              <a:gd name="T4" fmla="*/ 44 w 64"/>
              <a:gd name="T5" fmla="*/ 41 h 65"/>
              <a:gd name="T6" fmla="*/ 52 w 64"/>
              <a:gd name="T7" fmla="*/ 41 h 65"/>
              <a:gd name="T8" fmla="*/ 52 w 64"/>
              <a:gd name="T9" fmla="*/ 65 h 65"/>
              <a:gd name="T10" fmla="*/ 64 w 64"/>
              <a:gd name="T11" fmla="*/ 65 h 65"/>
              <a:gd name="T12" fmla="*/ 64 w 64"/>
              <a:gd name="T13" fmla="*/ 11 h 65"/>
              <a:gd name="T14" fmla="*/ 54 w 64"/>
              <a:gd name="T15" fmla="*/ 0 h 65"/>
              <a:gd name="T16" fmla="*/ 26 w 64"/>
              <a:gd name="T17" fmla="*/ 0 h 65"/>
              <a:gd name="T18" fmla="*/ 24 w 64"/>
              <a:gd name="T19" fmla="*/ 2 h 65"/>
              <a:gd name="T20" fmla="*/ 24 w 64"/>
              <a:gd name="T21" fmla="*/ 17 h 65"/>
              <a:gd name="T22" fmla="*/ 22 w 64"/>
              <a:gd name="T23" fmla="*/ 18 h 65"/>
              <a:gd name="T24" fmla="*/ 20 w 64"/>
              <a:gd name="T25" fmla="*/ 17 h 65"/>
              <a:gd name="T26" fmla="*/ 20 w 64"/>
              <a:gd name="T27" fmla="*/ 2 h 65"/>
              <a:gd name="T28" fmla="*/ 18 w 64"/>
              <a:gd name="T29" fmla="*/ 0 h 65"/>
              <a:gd name="T30" fmla="*/ 16 w 64"/>
              <a:gd name="T31" fmla="*/ 2 h 65"/>
              <a:gd name="T32" fmla="*/ 16 w 64"/>
              <a:gd name="T33" fmla="*/ 17 h 65"/>
              <a:gd name="T34" fmla="*/ 14 w 64"/>
              <a:gd name="T35" fmla="*/ 18 h 65"/>
              <a:gd name="T36" fmla="*/ 12 w 64"/>
              <a:gd name="T37" fmla="*/ 17 h 65"/>
              <a:gd name="T38" fmla="*/ 12 w 64"/>
              <a:gd name="T39" fmla="*/ 2 h 65"/>
              <a:gd name="T40" fmla="*/ 10 w 64"/>
              <a:gd name="T41" fmla="*/ 0 h 65"/>
              <a:gd name="T42" fmla="*/ 8 w 64"/>
              <a:gd name="T43" fmla="*/ 2 h 65"/>
              <a:gd name="T44" fmla="*/ 8 w 64"/>
              <a:gd name="T45" fmla="*/ 17 h 65"/>
              <a:gd name="T46" fmla="*/ 6 w 64"/>
              <a:gd name="T47" fmla="*/ 18 h 65"/>
              <a:gd name="T48" fmla="*/ 4 w 64"/>
              <a:gd name="T49" fmla="*/ 17 h 65"/>
              <a:gd name="T50" fmla="*/ 4 w 64"/>
              <a:gd name="T51" fmla="*/ 2 h 65"/>
              <a:gd name="T52" fmla="*/ 2 w 64"/>
              <a:gd name="T53" fmla="*/ 0 h 65"/>
              <a:gd name="T54" fmla="*/ 0 w 64"/>
              <a:gd name="T55" fmla="*/ 2 h 65"/>
              <a:gd name="T56" fmla="*/ 0 w 64"/>
              <a:gd name="T57" fmla="*/ 17 h 65"/>
              <a:gd name="T58" fmla="*/ 0 w 64"/>
              <a:gd name="T59" fmla="*/ 21 h 65"/>
              <a:gd name="T60" fmla="*/ 3 w 64"/>
              <a:gd name="T61" fmla="*/ 25 h 65"/>
              <a:gd name="T62" fmla="*/ 8 w 64"/>
              <a:gd name="T63" fmla="*/ 33 h 65"/>
              <a:gd name="T64" fmla="*/ 8 w 64"/>
              <a:gd name="T65" fmla="*/ 65 h 65"/>
              <a:gd name="T66" fmla="*/ 20 w 64"/>
              <a:gd name="T67" fmla="*/ 65 h 65"/>
              <a:gd name="T68" fmla="*/ 20 w 64"/>
              <a:gd name="T69" fmla="*/ 33 h 65"/>
              <a:gd name="T70" fmla="*/ 25 w 64"/>
              <a:gd name="T71" fmla="*/ 25 h 65"/>
              <a:gd name="T72" fmla="*/ 28 w 64"/>
              <a:gd name="T73" fmla="*/ 21 h 65"/>
              <a:gd name="T74" fmla="*/ 28 w 64"/>
              <a:gd name="T75" fmla="*/ 17 h 65"/>
              <a:gd name="T76" fmla="*/ 28 w 64"/>
              <a:gd name="T77" fmla="*/ 2 h 65"/>
              <a:gd name="T78" fmla="*/ 26 w 64"/>
              <a:gd name="T79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4" h="65">
                <a:moveTo>
                  <a:pt x="54" y="0"/>
                </a:moveTo>
                <a:cubicBezTo>
                  <a:pt x="49" y="0"/>
                  <a:pt x="44" y="5"/>
                  <a:pt x="44" y="11"/>
                </a:cubicBezTo>
                <a:cubicBezTo>
                  <a:pt x="44" y="41"/>
                  <a:pt x="44" y="41"/>
                  <a:pt x="44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65"/>
                  <a:pt x="52" y="65"/>
                  <a:pt x="52" y="65"/>
                </a:cubicBezTo>
                <a:cubicBezTo>
                  <a:pt x="64" y="65"/>
                  <a:pt x="64" y="65"/>
                  <a:pt x="64" y="65"/>
                </a:cubicBezTo>
                <a:cubicBezTo>
                  <a:pt x="64" y="11"/>
                  <a:pt x="64" y="11"/>
                  <a:pt x="64" y="11"/>
                </a:cubicBezTo>
                <a:cubicBezTo>
                  <a:pt x="64" y="5"/>
                  <a:pt x="60" y="0"/>
                  <a:pt x="54" y="0"/>
                </a:cubicBezTo>
                <a:close/>
                <a:moveTo>
                  <a:pt x="26" y="0"/>
                </a:moveTo>
                <a:cubicBezTo>
                  <a:pt x="25" y="0"/>
                  <a:pt x="24" y="1"/>
                  <a:pt x="24" y="2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3" y="18"/>
                  <a:pt x="22" y="18"/>
                </a:cubicBezTo>
                <a:cubicBezTo>
                  <a:pt x="21" y="18"/>
                  <a:pt x="20" y="17"/>
                  <a:pt x="20" y="17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1"/>
                  <a:pt x="19" y="0"/>
                  <a:pt x="18" y="0"/>
                </a:cubicBezTo>
                <a:cubicBezTo>
                  <a:pt x="17" y="0"/>
                  <a:pt x="16" y="1"/>
                  <a:pt x="16" y="2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17"/>
                  <a:pt x="15" y="18"/>
                  <a:pt x="14" y="18"/>
                </a:cubicBezTo>
                <a:cubicBezTo>
                  <a:pt x="13" y="18"/>
                  <a:pt x="12" y="17"/>
                  <a:pt x="12" y="17"/>
                </a:cubicBezTo>
                <a:cubicBezTo>
                  <a:pt x="12" y="2"/>
                  <a:pt x="12" y="2"/>
                  <a:pt x="12" y="2"/>
                </a:cubicBezTo>
                <a:cubicBezTo>
                  <a:pt x="12" y="1"/>
                  <a:pt x="11" y="0"/>
                  <a:pt x="10" y="0"/>
                </a:cubicBezTo>
                <a:cubicBezTo>
                  <a:pt x="9" y="0"/>
                  <a:pt x="8" y="1"/>
                  <a:pt x="8" y="2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7" y="18"/>
                  <a:pt x="6" y="18"/>
                </a:cubicBezTo>
                <a:cubicBezTo>
                  <a:pt x="5" y="18"/>
                  <a:pt x="4" y="17"/>
                  <a:pt x="4" y="17"/>
                </a:cubicBezTo>
                <a:cubicBezTo>
                  <a:pt x="4" y="2"/>
                  <a:pt x="4" y="2"/>
                  <a:pt x="4" y="2"/>
                </a:cubicBezTo>
                <a:cubicBezTo>
                  <a:pt x="4" y="1"/>
                  <a:pt x="3" y="0"/>
                  <a:pt x="2" y="0"/>
                </a:cubicBezTo>
                <a:cubicBezTo>
                  <a:pt x="0" y="0"/>
                  <a:pt x="0" y="1"/>
                  <a:pt x="0" y="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2"/>
                  <a:pt x="1" y="23"/>
                  <a:pt x="3" y="25"/>
                </a:cubicBezTo>
                <a:cubicBezTo>
                  <a:pt x="5" y="26"/>
                  <a:pt x="8" y="28"/>
                  <a:pt x="8" y="33"/>
                </a:cubicBezTo>
                <a:cubicBezTo>
                  <a:pt x="8" y="65"/>
                  <a:pt x="8" y="65"/>
                  <a:pt x="8" y="65"/>
                </a:cubicBezTo>
                <a:cubicBezTo>
                  <a:pt x="20" y="65"/>
                  <a:pt x="20" y="65"/>
                  <a:pt x="20" y="65"/>
                </a:cubicBezTo>
                <a:cubicBezTo>
                  <a:pt x="20" y="33"/>
                  <a:pt x="20" y="33"/>
                  <a:pt x="20" y="33"/>
                </a:cubicBezTo>
                <a:cubicBezTo>
                  <a:pt x="20" y="28"/>
                  <a:pt x="22" y="26"/>
                  <a:pt x="25" y="25"/>
                </a:cubicBezTo>
                <a:cubicBezTo>
                  <a:pt x="26" y="23"/>
                  <a:pt x="28" y="22"/>
                  <a:pt x="28" y="21"/>
                </a:cubicBezTo>
                <a:cubicBezTo>
                  <a:pt x="28" y="17"/>
                  <a:pt x="28" y="17"/>
                  <a:pt x="28" y="17"/>
                </a:cubicBezTo>
                <a:cubicBezTo>
                  <a:pt x="28" y="2"/>
                  <a:pt x="28" y="2"/>
                  <a:pt x="28" y="2"/>
                </a:cubicBezTo>
                <a:cubicBezTo>
                  <a:pt x="28" y="1"/>
                  <a:pt x="27" y="0"/>
                  <a:pt x="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29" name="Freeform 58"/>
          <p:cNvSpPr>
            <a:spLocks noEditPoints="1"/>
          </p:cNvSpPr>
          <p:nvPr/>
        </p:nvSpPr>
        <p:spPr bwMode="auto">
          <a:xfrm>
            <a:off x="10432610" y="3212205"/>
            <a:ext cx="177634" cy="199655"/>
          </a:xfrm>
          <a:custGeom>
            <a:avLst/>
            <a:gdLst>
              <a:gd name="T0" fmla="*/ 58 w 74"/>
              <a:gd name="T1" fmla="*/ 25 h 83"/>
              <a:gd name="T2" fmla="*/ 63 w 74"/>
              <a:gd name="T3" fmla="*/ 22 h 83"/>
              <a:gd name="T4" fmla="*/ 68 w 74"/>
              <a:gd name="T5" fmla="*/ 12 h 83"/>
              <a:gd name="T6" fmla="*/ 65 w 74"/>
              <a:gd name="T7" fmla="*/ 3 h 83"/>
              <a:gd name="T8" fmla="*/ 58 w 74"/>
              <a:gd name="T9" fmla="*/ 0 h 83"/>
              <a:gd name="T10" fmla="*/ 46 w 74"/>
              <a:gd name="T11" fmla="*/ 6 h 83"/>
              <a:gd name="T12" fmla="*/ 36 w 74"/>
              <a:gd name="T13" fmla="*/ 24 h 83"/>
              <a:gd name="T14" fmla="*/ 27 w 74"/>
              <a:gd name="T15" fmla="*/ 6 h 83"/>
              <a:gd name="T16" fmla="*/ 18 w 74"/>
              <a:gd name="T17" fmla="*/ 2 h 83"/>
              <a:gd name="T18" fmla="*/ 11 w 74"/>
              <a:gd name="T19" fmla="*/ 5 h 83"/>
              <a:gd name="T20" fmla="*/ 12 w 74"/>
              <a:gd name="T21" fmla="*/ 21 h 83"/>
              <a:gd name="T22" fmla="*/ 18 w 74"/>
              <a:gd name="T23" fmla="*/ 25 h 83"/>
              <a:gd name="T24" fmla="*/ 0 w 74"/>
              <a:gd name="T25" fmla="*/ 25 h 83"/>
              <a:gd name="T26" fmla="*/ 0 w 74"/>
              <a:gd name="T27" fmla="*/ 47 h 83"/>
              <a:gd name="T28" fmla="*/ 6 w 74"/>
              <a:gd name="T29" fmla="*/ 47 h 83"/>
              <a:gd name="T30" fmla="*/ 6 w 74"/>
              <a:gd name="T31" fmla="*/ 83 h 83"/>
              <a:gd name="T32" fmla="*/ 69 w 74"/>
              <a:gd name="T33" fmla="*/ 83 h 83"/>
              <a:gd name="T34" fmla="*/ 69 w 74"/>
              <a:gd name="T35" fmla="*/ 47 h 83"/>
              <a:gd name="T36" fmla="*/ 74 w 74"/>
              <a:gd name="T37" fmla="*/ 47 h 83"/>
              <a:gd name="T38" fmla="*/ 74 w 74"/>
              <a:gd name="T39" fmla="*/ 25 h 83"/>
              <a:gd name="T40" fmla="*/ 58 w 74"/>
              <a:gd name="T41" fmla="*/ 25 h 83"/>
              <a:gd name="T42" fmla="*/ 50 w 74"/>
              <a:gd name="T43" fmla="*/ 10 h 83"/>
              <a:gd name="T44" fmla="*/ 58 w 74"/>
              <a:gd name="T45" fmla="*/ 6 h 83"/>
              <a:gd name="T46" fmla="*/ 61 w 74"/>
              <a:gd name="T47" fmla="*/ 7 h 83"/>
              <a:gd name="T48" fmla="*/ 59 w 74"/>
              <a:gd name="T49" fmla="*/ 18 h 83"/>
              <a:gd name="T50" fmla="*/ 46 w 74"/>
              <a:gd name="T51" fmla="*/ 25 h 83"/>
              <a:gd name="T52" fmla="*/ 42 w 74"/>
              <a:gd name="T53" fmla="*/ 25 h 83"/>
              <a:gd name="T54" fmla="*/ 50 w 74"/>
              <a:gd name="T55" fmla="*/ 10 h 83"/>
              <a:gd name="T56" fmla="*/ 14 w 74"/>
              <a:gd name="T57" fmla="*/ 12 h 83"/>
              <a:gd name="T58" fmla="*/ 15 w 74"/>
              <a:gd name="T59" fmla="*/ 9 h 83"/>
              <a:gd name="T60" fmla="*/ 18 w 74"/>
              <a:gd name="T61" fmla="*/ 8 h 83"/>
              <a:gd name="T62" fmla="*/ 18 w 74"/>
              <a:gd name="T63" fmla="*/ 8 h 83"/>
              <a:gd name="T64" fmla="*/ 23 w 74"/>
              <a:gd name="T65" fmla="*/ 10 h 83"/>
              <a:gd name="T66" fmla="*/ 30 w 74"/>
              <a:gd name="T67" fmla="*/ 23 h 83"/>
              <a:gd name="T68" fmla="*/ 30 w 74"/>
              <a:gd name="T69" fmla="*/ 24 h 83"/>
              <a:gd name="T70" fmla="*/ 29 w 74"/>
              <a:gd name="T71" fmla="*/ 24 h 83"/>
              <a:gd name="T72" fmla="*/ 17 w 74"/>
              <a:gd name="T73" fmla="*/ 17 h 83"/>
              <a:gd name="T74" fmla="*/ 14 w 74"/>
              <a:gd name="T75" fmla="*/ 12 h 83"/>
              <a:gd name="T76" fmla="*/ 32 w 74"/>
              <a:gd name="T77" fmla="*/ 78 h 83"/>
              <a:gd name="T78" fmla="*/ 11 w 74"/>
              <a:gd name="T79" fmla="*/ 78 h 83"/>
              <a:gd name="T80" fmla="*/ 11 w 74"/>
              <a:gd name="T81" fmla="*/ 44 h 83"/>
              <a:gd name="T82" fmla="*/ 32 w 74"/>
              <a:gd name="T83" fmla="*/ 44 h 83"/>
              <a:gd name="T84" fmla="*/ 32 w 74"/>
              <a:gd name="T85" fmla="*/ 78 h 83"/>
              <a:gd name="T86" fmla="*/ 32 w 74"/>
              <a:gd name="T87" fmla="*/ 41 h 83"/>
              <a:gd name="T88" fmla="*/ 6 w 74"/>
              <a:gd name="T89" fmla="*/ 41 h 83"/>
              <a:gd name="T90" fmla="*/ 6 w 74"/>
              <a:gd name="T91" fmla="*/ 31 h 83"/>
              <a:gd name="T92" fmla="*/ 32 w 74"/>
              <a:gd name="T93" fmla="*/ 31 h 83"/>
              <a:gd name="T94" fmla="*/ 32 w 74"/>
              <a:gd name="T95" fmla="*/ 41 h 83"/>
              <a:gd name="T96" fmla="*/ 63 w 74"/>
              <a:gd name="T97" fmla="*/ 78 h 83"/>
              <a:gd name="T98" fmla="*/ 42 w 74"/>
              <a:gd name="T99" fmla="*/ 78 h 83"/>
              <a:gd name="T100" fmla="*/ 42 w 74"/>
              <a:gd name="T101" fmla="*/ 44 h 83"/>
              <a:gd name="T102" fmla="*/ 63 w 74"/>
              <a:gd name="T103" fmla="*/ 44 h 83"/>
              <a:gd name="T104" fmla="*/ 63 w 74"/>
              <a:gd name="T105" fmla="*/ 78 h 83"/>
              <a:gd name="T106" fmla="*/ 69 w 74"/>
              <a:gd name="T107" fmla="*/ 41 h 83"/>
              <a:gd name="T108" fmla="*/ 42 w 74"/>
              <a:gd name="T109" fmla="*/ 41 h 83"/>
              <a:gd name="T110" fmla="*/ 42 w 74"/>
              <a:gd name="T111" fmla="*/ 31 h 83"/>
              <a:gd name="T112" fmla="*/ 69 w 74"/>
              <a:gd name="T113" fmla="*/ 31 h 83"/>
              <a:gd name="T114" fmla="*/ 69 w 74"/>
              <a:gd name="T115" fmla="*/ 41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4" h="83">
                <a:moveTo>
                  <a:pt x="58" y="25"/>
                </a:moveTo>
                <a:cubicBezTo>
                  <a:pt x="60" y="24"/>
                  <a:pt x="61" y="23"/>
                  <a:pt x="63" y="22"/>
                </a:cubicBezTo>
                <a:cubicBezTo>
                  <a:pt x="65" y="19"/>
                  <a:pt x="67" y="16"/>
                  <a:pt x="68" y="12"/>
                </a:cubicBezTo>
                <a:cubicBezTo>
                  <a:pt x="69" y="9"/>
                  <a:pt x="68" y="5"/>
                  <a:pt x="65" y="3"/>
                </a:cubicBezTo>
                <a:cubicBezTo>
                  <a:pt x="63" y="1"/>
                  <a:pt x="61" y="0"/>
                  <a:pt x="58" y="0"/>
                </a:cubicBezTo>
                <a:cubicBezTo>
                  <a:pt x="54" y="0"/>
                  <a:pt x="50" y="2"/>
                  <a:pt x="46" y="6"/>
                </a:cubicBezTo>
                <a:cubicBezTo>
                  <a:pt x="41" y="11"/>
                  <a:pt x="38" y="19"/>
                  <a:pt x="36" y="24"/>
                </a:cubicBezTo>
                <a:cubicBezTo>
                  <a:pt x="35" y="19"/>
                  <a:pt x="32" y="11"/>
                  <a:pt x="27" y="6"/>
                </a:cubicBezTo>
                <a:cubicBezTo>
                  <a:pt x="25" y="4"/>
                  <a:pt x="21" y="2"/>
                  <a:pt x="18" y="2"/>
                </a:cubicBezTo>
                <a:cubicBezTo>
                  <a:pt x="15" y="2"/>
                  <a:pt x="13" y="3"/>
                  <a:pt x="11" y="5"/>
                </a:cubicBezTo>
                <a:cubicBezTo>
                  <a:pt x="7" y="9"/>
                  <a:pt x="8" y="16"/>
                  <a:pt x="12" y="21"/>
                </a:cubicBezTo>
                <a:cubicBezTo>
                  <a:pt x="14" y="23"/>
                  <a:pt x="16" y="24"/>
                  <a:pt x="18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47"/>
                  <a:pt x="0" y="47"/>
                  <a:pt x="0" y="47"/>
                </a:cubicBezTo>
                <a:cubicBezTo>
                  <a:pt x="6" y="47"/>
                  <a:pt x="6" y="47"/>
                  <a:pt x="6" y="47"/>
                </a:cubicBezTo>
                <a:cubicBezTo>
                  <a:pt x="6" y="83"/>
                  <a:pt x="6" y="83"/>
                  <a:pt x="6" y="83"/>
                </a:cubicBezTo>
                <a:cubicBezTo>
                  <a:pt x="69" y="83"/>
                  <a:pt x="69" y="83"/>
                  <a:pt x="69" y="83"/>
                </a:cubicBezTo>
                <a:cubicBezTo>
                  <a:pt x="69" y="47"/>
                  <a:pt x="69" y="47"/>
                  <a:pt x="69" y="47"/>
                </a:cubicBezTo>
                <a:cubicBezTo>
                  <a:pt x="74" y="47"/>
                  <a:pt x="74" y="47"/>
                  <a:pt x="74" y="47"/>
                </a:cubicBezTo>
                <a:cubicBezTo>
                  <a:pt x="74" y="25"/>
                  <a:pt x="74" y="25"/>
                  <a:pt x="74" y="25"/>
                </a:cubicBezTo>
                <a:lnTo>
                  <a:pt x="58" y="25"/>
                </a:lnTo>
                <a:close/>
                <a:moveTo>
                  <a:pt x="50" y="10"/>
                </a:moveTo>
                <a:cubicBezTo>
                  <a:pt x="53" y="7"/>
                  <a:pt x="56" y="6"/>
                  <a:pt x="58" y="6"/>
                </a:cubicBezTo>
                <a:cubicBezTo>
                  <a:pt x="59" y="6"/>
                  <a:pt x="60" y="6"/>
                  <a:pt x="61" y="7"/>
                </a:cubicBezTo>
                <a:cubicBezTo>
                  <a:pt x="63" y="9"/>
                  <a:pt x="62" y="14"/>
                  <a:pt x="59" y="18"/>
                </a:cubicBezTo>
                <a:cubicBezTo>
                  <a:pt x="55" y="21"/>
                  <a:pt x="50" y="24"/>
                  <a:pt x="46" y="25"/>
                </a:cubicBezTo>
                <a:cubicBezTo>
                  <a:pt x="42" y="25"/>
                  <a:pt x="42" y="25"/>
                  <a:pt x="42" y="25"/>
                </a:cubicBezTo>
                <a:cubicBezTo>
                  <a:pt x="43" y="21"/>
                  <a:pt x="46" y="14"/>
                  <a:pt x="50" y="10"/>
                </a:cubicBezTo>
                <a:close/>
                <a:moveTo>
                  <a:pt x="14" y="12"/>
                </a:moveTo>
                <a:cubicBezTo>
                  <a:pt x="14" y="12"/>
                  <a:pt x="14" y="10"/>
                  <a:pt x="15" y="9"/>
                </a:cubicBezTo>
                <a:cubicBezTo>
                  <a:pt x="16" y="8"/>
                  <a:pt x="17" y="8"/>
                  <a:pt x="18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20" y="8"/>
                  <a:pt x="22" y="9"/>
                  <a:pt x="23" y="10"/>
                </a:cubicBezTo>
                <a:cubicBezTo>
                  <a:pt x="26" y="13"/>
                  <a:pt x="28" y="18"/>
                  <a:pt x="30" y="23"/>
                </a:cubicBezTo>
                <a:cubicBezTo>
                  <a:pt x="30" y="23"/>
                  <a:pt x="30" y="24"/>
                  <a:pt x="30" y="24"/>
                </a:cubicBezTo>
                <a:cubicBezTo>
                  <a:pt x="30" y="24"/>
                  <a:pt x="29" y="24"/>
                  <a:pt x="29" y="24"/>
                </a:cubicBezTo>
                <a:cubicBezTo>
                  <a:pt x="24" y="22"/>
                  <a:pt x="19" y="20"/>
                  <a:pt x="17" y="17"/>
                </a:cubicBezTo>
                <a:cubicBezTo>
                  <a:pt x="15" y="16"/>
                  <a:pt x="14" y="14"/>
                  <a:pt x="14" y="12"/>
                </a:cubicBezTo>
                <a:close/>
                <a:moveTo>
                  <a:pt x="32" y="78"/>
                </a:moveTo>
                <a:cubicBezTo>
                  <a:pt x="11" y="78"/>
                  <a:pt x="11" y="78"/>
                  <a:pt x="11" y="78"/>
                </a:cubicBezTo>
                <a:cubicBezTo>
                  <a:pt x="11" y="44"/>
                  <a:pt x="11" y="44"/>
                  <a:pt x="11" y="44"/>
                </a:cubicBezTo>
                <a:cubicBezTo>
                  <a:pt x="32" y="44"/>
                  <a:pt x="32" y="44"/>
                  <a:pt x="32" y="44"/>
                </a:cubicBezTo>
                <a:lnTo>
                  <a:pt x="32" y="78"/>
                </a:lnTo>
                <a:close/>
                <a:moveTo>
                  <a:pt x="32" y="41"/>
                </a:moveTo>
                <a:cubicBezTo>
                  <a:pt x="6" y="41"/>
                  <a:pt x="6" y="41"/>
                  <a:pt x="6" y="41"/>
                </a:cubicBezTo>
                <a:cubicBezTo>
                  <a:pt x="6" y="31"/>
                  <a:pt x="6" y="31"/>
                  <a:pt x="6" y="31"/>
                </a:cubicBezTo>
                <a:cubicBezTo>
                  <a:pt x="32" y="31"/>
                  <a:pt x="32" y="31"/>
                  <a:pt x="32" y="31"/>
                </a:cubicBezTo>
                <a:lnTo>
                  <a:pt x="32" y="41"/>
                </a:lnTo>
                <a:close/>
                <a:moveTo>
                  <a:pt x="63" y="78"/>
                </a:moveTo>
                <a:cubicBezTo>
                  <a:pt x="42" y="78"/>
                  <a:pt x="42" y="78"/>
                  <a:pt x="42" y="78"/>
                </a:cubicBezTo>
                <a:cubicBezTo>
                  <a:pt x="42" y="44"/>
                  <a:pt x="42" y="44"/>
                  <a:pt x="42" y="44"/>
                </a:cubicBezTo>
                <a:cubicBezTo>
                  <a:pt x="63" y="44"/>
                  <a:pt x="63" y="44"/>
                  <a:pt x="63" y="44"/>
                </a:cubicBezTo>
                <a:lnTo>
                  <a:pt x="63" y="78"/>
                </a:lnTo>
                <a:close/>
                <a:moveTo>
                  <a:pt x="69" y="41"/>
                </a:moveTo>
                <a:cubicBezTo>
                  <a:pt x="42" y="41"/>
                  <a:pt x="42" y="41"/>
                  <a:pt x="42" y="41"/>
                </a:cubicBezTo>
                <a:cubicBezTo>
                  <a:pt x="42" y="31"/>
                  <a:pt x="42" y="31"/>
                  <a:pt x="42" y="31"/>
                </a:cubicBezTo>
                <a:cubicBezTo>
                  <a:pt x="69" y="31"/>
                  <a:pt x="69" y="31"/>
                  <a:pt x="69" y="31"/>
                </a:cubicBezTo>
                <a:lnTo>
                  <a:pt x="69" y="4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30" name="Freeform 59"/>
          <p:cNvSpPr>
            <a:spLocks noEditPoints="1"/>
          </p:cNvSpPr>
          <p:nvPr/>
        </p:nvSpPr>
        <p:spPr bwMode="auto">
          <a:xfrm>
            <a:off x="10379760" y="4112120"/>
            <a:ext cx="184974" cy="151209"/>
          </a:xfrm>
          <a:custGeom>
            <a:avLst/>
            <a:gdLst>
              <a:gd name="T0" fmla="*/ 1 w 77"/>
              <a:gd name="T1" fmla="*/ 42 h 63"/>
              <a:gd name="T2" fmla="*/ 8 w 77"/>
              <a:gd name="T3" fmla="*/ 55 h 63"/>
              <a:gd name="T4" fmla="*/ 21 w 77"/>
              <a:gd name="T5" fmla="*/ 61 h 63"/>
              <a:gd name="T6" fmla="*/ 38 w 77"/>
              <a:gd name="T7" fmla="*/ 63 h 63"/>
              <a:gd name="T8" fmla="*/ 56 w 77"/>
              <a:gd name="T9" fmla="*/ 61 h 63"/>
              <a:gd name="T10" fmla="*/ 69 w 77"/>
              <a:gd name="T11" fmla="*/ 55 h 63"/>
              <a:gd name="T12" fmla="*/ 76 w 77"/>
              <a:gd name="T13" fmla="*/ 42 h 63"/>
              <a:gd name="T14" fmla="*/ 71 w 77"/>
              <a:gd name="T15" fmla="*/ 16 h 63"/>
              <a:gd name="T16" fmla="*/ 72 w 77"/>
              <a:gd name="T17" fmla="*/ 11 h 63"/>
              <a:gd name="T18" fmla="*/ 70 w 77"/>
              <a:gd name="T19" fmla="*/ 0 h 63"/>
              <a:gd name="T20" fmla="*/ 67 w 77"/>
              <a:gd name="T21" fmla="*/ 0 h 63"/>
              <a:gd name="T22" fmla="*/ 60 w 77"/>
              <a:gd name="T23" fmla="*/ 3 h 63"/>
              <a:gd name="T24" fmla="*/ 38 w 77"/>
              <a:gd name="T25" fmla="*/ 5 h 63"/>
              <a:gd name="T26" fmla="*/ 17 w 77"/>
              <a:gd name="T27" fmla="*/ 3 h 63"/>
              <a:gd name="T28" fmla="*/ 9 w 77"/>
              <a:gd name="T29" fmla="*/ 0 h 63"/>
              <a:gd name="T30" fmla="*/ 7 w 77"/>
              <a:gd name="T31" fmla="*/ 0 h 63"/>
              <a:gd name="T32" fmla="*/ 5 w 77"/>
              <a:gd name="T33" fmla="*/ 11 h 63"/>
              <a:gd name="T34" fmla="*/ 6 w 77"/>
              <a:gd name="T35" fmla="*/ 16 h 63"/>
              <a:gd name="T36" fmla="*/ 9 w 77"/>
              <a:gd name="T37" fmla="*/ 42 h 63"/>
              <a:gd name="T38" fmla="*/ 18 w 77"/>
              <a:gd name="T39" fmla="*/ 30 h 63"/>
              <a:gd name="T40" fmla="*/ 27 w 77"/>
              <a:gd name="T41" fmla="*/ 29 h 63"/>
              <a:gd name="T42" fmla="*/ 38 w 77"/>
              <a:gd name="T43" fmla="*/ 30 h 63"/>
              <a:gd name="T44" fmla="*/ 49 w 77"/>
              <a:gd name="T45" fmla="*/ 29 h 63"/>
              <a:gd name="T46" fmla="*/ 59 w 77"/>
              <a:gd name="T47" fmla="*/ 30 h 63"/>
              <a:gd name="T48" fmla="*/ 67 w 77"/>
              <a:gd name="T49" fmla="*/ 42 h 63"/>
              <a:gd name="T50" fmla="*/ 64 w 77"/>
              <a:gd name="T51" fmla="*/ 52 h 63"/>
              <a:gd name="T52" fmla="*/ 56 w 77"/>
              <a:gd name="T53" fmla="*/ 57 h 63"/>
              <a:gd name="T54" fmla="*/ 45 w 77"/>
              <a:gd name="T55" fmla="*/ 58 h 63"/>
              <a:gd name="T56" fmla="*/ 31 w 77"/>
              <a:gd name="T57" fmla="*/ 58 h 63"/>
              <a:gd name="T58" fmla="*/ 20 w 77"/>
              <a:gd name="T59" fmla="*/ 57 h 63"/>
              <a:gd name="T60" fmla="*/ 12 w 77"/>
              <a:gd name="T61" fmla="*/ 52 h 63"/>
              <a:gd name="T62" fmla="*/ 9 w 77"/>
              <a:gd name="T63" fmla="*/ 42 h 63"/>
              <a:gd name="T64" fmla="*/ 53 w 77"/>
              <a:gd name="T65" fmla="*/ 48 h 63"/>
              <a:gd name="T66" fmla="*/ 53 w 77"/>
              <a:gd name="T67" fmla="*/ 34 h 63"/>
              <a:gd name="T68" fmla="*/ 19 w 77"/>
              <a:gd name="T69" fmla="*/ 41 h 63"/>
              <a:gd name="T70" fmla="*/ 29 w 77"/>
              <a:gd name="T71" fmla="*/ 41 h 63"/>
              <a:gd name="T72" fmla="*/ 19 w 77"/>
              <a:gd name="T73" fmla="*/ 41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7" h="63">
                <a:moveTo>
                  <a:pt x="0" y="33"/>
                </a:moveTo>
                <a:cubicBezTo>
                  <a:pt x="0" y="36"/>
                  <a:pt x="0" y="39"/>
                  <a:pt x="1" y="42"/>
                </a:cubicBezTo>
                <a:cubicBezTo>
                  <a:pt x="1" y="45"/>
                  <a:pt x="2" y="47"/>
                  <a:pt x="3" y="49"/>
                </a:cubicBezTo>
                <a:cubicBezTo>
                  <a:pt x="5" y="51"/>
                  <a:pt x="6" y="53"/>
                  <a:pt x="8" y="55"/>
                </a:cubicBezTo>
                <a:cubicBezTo>
                  <a:pt x="10" y="56"/>
                  <a:pt x="12" y="58"/>
                  <a:pt x="14" y="59"/>
                </a:cubicBezTo>
                <a:cubicBezTo>
                  <a:pt x="16" y="60"/>
                  <a:pt x="18" y="61"/>
                  <a:pt x="21" y="61"/>
                </a:cubicBezTo>
                <a:cubicBezTo>
                  <a:pt x="23" y="62"/>
                  <a:pt x="26" y="62"/>
                  <a:pt x="29" y="63"/>
                </a:cubicBezTo>
                <a:cubicBezTo>
                  <a:pt x="32" y="63"/>
                  <a:pt x="35" y="63"/>
                  <a:pt x="38" y="63"/>
                </a:cubicBezTo>
                <a:cubicBezTo>
                  <a:pt x="42" y="63"/>
                  <a:pt x="45" y="63"/>
                  <a:pt x="47" y="63"/>
                </a:cubicBezTo>
                <a:cubicBezTo>
                  <a:pt x="50" y="62"/>
                  <a:pt x="53" y="62"/>
                  <a:pt x="56" y="61"/>
                </a:cubicBezTo>
                <a:cubicBezTo>
                  <a:pt x="58" y="61"/>
                  <a:pt x="61" y="60"/>
                  <a:pt x="63" y="59"/>
                </a:cubicBezTo>
                <a:cubicBezTo>
                  <a:pt x="65" y="58"/>
                  <a:pt x="67" y="56"/>
                  <a:pt x="69" y="55"/>
                </a:cubicBezTo>
                <a:cubicBezTo>
                  <a:pt x="71" y="53"/>
                  <a:pt x="72" y="51"/>
                  <a:pt x="73" y="49"/>
                </a:cubicBezTo>
                <a:cubicBezTo>
                  <a:pt x="74" y="47"/>
                  <a:pt x="75" y="45"/>
                  <a:pt x="76" y="42"/>
                </a:cubicBezTo>
                <a:cubicBezTo>
                  <a:pt x="77" y="39"/>
                  <a:pt x="77" y="36"/>
                  <a:pt x="77" y="33"/>
                </a:cubicBezTo>
                <a:cubicBezTo>
                  <a:pt x="77" y="26"/>
                  <a:pt x="75" y="21"/>
                  <a:pt x="71" y="16"/>
                </a:cubicBezTo>
                <a:cubicBezTo>
                  <a:pt x="71" y="16"/>
                  <a:pt x="71" y="15"/>
                  <a:pt x="71" y="14"/>
                </a:cubicBezTo>
                <a:cubicBezTo>
                  <a:pt x="71" y="13"/>
                  <a:pt x="72" y="12"/>
                  <a:pt x="72" y="11"/>
                </a:cubicBezTo>
                <a:cubicBezTo>
                  <a:pt x="72" y="10"/>
                  <a:pt x="72" y="8"/>
                  <a:pt x="72" y="6"/>
                </a:cubicBezTo>
                <a:cubicBezTo>
                  <a:pt x="71" y="4"/>
                  <a:pt x="71" y="2"/>
                  <a:pt x="70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9" y="0"/>
                  <a:pt x="68" y="0"/>
                  <a:pt x="67" y="0"/>
                </a:cubicBezTo>
                <a:cubicBezTo>
                  <a:pt x="67" y="0"/>
                  <a:pt x="65" y="1"/>
                  <a:pt x="64" y="1"/>
                </a:cubicBezTo>
                <a:cubicBezTo>
                  <a:pt x="63" y="1"/>
                  <a:pt x="61" y="2"/>
                  <a:pt x="60" y="3"/>
                </a:cubicBezTo>
                <a:cubicBezTo>
                  <a:pt x="58" y="4"/>
                  <a:pt x="56" y="5"/>
                  <a:pt x="53" y="7"/>
                </a:cubicBezTo>
                <a:cubicBezTo>
                  <a:pt x="50" y="6"/>
                  <a:pt x="45" y="5"/>
                  <a:pt x="38" y="5"/>
                </a:cubicBezTo>
                <a:cubicBezTo>
                  <a:pt x="32" y="5"/>
                  <a:pt x="27" y="6"/>
                  <a:pt x="23" y="7"/>
                </a:cubicBezTo>
                <a:cubicBezTo>
                  <a:pt x="21" y="5"/>
                  <a:pt x="19" y="4"/>
                  <a:pt x="17" y="3"/>
                </a:cubicBezTo>
                <a:cubicBezTo>
                  <a:pt x="15" y="2"/>
                  <a:pt x="14" y="1"/>
                  <a:pt x="12" y="1"/>
                </a:cubicBezTo>
                <a:cubicBezTo>
                  <a:pt x="11" y="1"/>
                  <a:pt x="10" y="0"/>
                  <a:pt x="9" y="0"/>
                </a:cubicBezTo>
                <a:cubicBezTo>
                  <a:pt x="8" y="0"/>
                  <a:pt x="8" y="0"/>
                  <a:pt x="7" y="0"/>
                </a:cubicBezTo>
                <a:cubicBezTo>
                  <a:pt x="7" y="0"/>
                  <a:pt x="7" y="0"/>
                  <a:pt x="7" y="0"/>
                </a:cubicBezTo>
                <a:cubicBezTo>
                  <a:pt x="6" y="2"/>
                  <a:pt x="5" y="4"/>
                  <a:pt x="5" y="6"/>
                </a:cubicBezTo>
                <a:cubicBezTo>
                  <a:pt x="5" y="8"/>
                  <a:pt x="5" y="10"/>
                  <a:pt x="5" y="11"/>
                </a:cubicBezTo>
                <a:cubicBezTo>
                  <a:pt x="5" y="12"/>
                  <a:pt x="5" y="13"/>
                  <a:pt x="5" y="14"/>
                </a:cubicBezTo>
                <a:cubicBezTo>
                  <a:pt x="6" y="15"/>
                  <a:pt x="6" y="16"/>
                  <a:pt x="6" y="16"/>
                </a:cubicBezTo>
                <a:cubicBezTo>
                  <a:pt x="2" y="21"/>
                  <a:pt x="0" y="26"/>
                  <a:pt x="0" y="33"/>
                </a:cubicBezTo>
                <a:close/>
                <a:moveTo>
                  <a:pt x="9" y="42"/>
                </a:moveTo>
                <a:cubicBezTo>
                  <a:pt x="9" y="38"/>
                  <a:pt x="11" y="35"/>
                  <a:pt x="14" y="32"/>
                </a:cubicBezTo>
                <a:cubicBezTo>
                  <a:pt x="15" y="31"/>
                  <a:pt x="16" y="30"/>
                  <a:pt x="18" y="30"/>
                </a:cubicBezTo>
                <a:cubicBezTo>
                  <a:pt x="19" y="30"/>
                  <a:pt x="20" y="29"/>
                  <a:pt x="22" y="29"/>
                </a:cubicBezTo>
                <a:cubicBezTo>
                  <a:pt x="24" y="29"/>
                  <a:pt x="25" y="29"/>
                  <a:pt x="27" y="29"/>
                </a:cubicBezTo>
                <a:cubicBezTo>
                  <a:pt x="28" y="29"/>
                  <a:pt x="30" y="29"/>
                  <a:pt x="32" y="30"/>
                </a:cubicBezTo>
                <a:cubicBezTo>
                  <a:pt x="35" y="30"/>
                  <a:pt x="36" y="30"/>
                  <a:pt x="38" y="30"/>
                </a:cubicBezTo>
                <a:cubicBezTo>
                  <a:pt x="40" y="30"/>
                  <a:pt x="42" y="30"/>
                  <a:pt x="44" y="30"/>
                </a:cubicBezTo>
                <a:cubicBezTo>
                  <a:pt x="46" y="29"/>
                  <a:pt x="48" y="29"/>
                  <a:pt x="49" y="29"/>
                </a:cubicBezTo>
                <a:cubicBezTo>
                  <a:pt x="51" y="29"/>
                  <a:pt x="52" y="29"/>
                  <a:pt x="54" y="29"/>
                </a:cubicBezTo>
                <a:cubicBezTo>
                  <a:pt x="56" y="29"/>
                  <a:pt x="57" y="30"/>
                  <a:pt x="59" y="30"/>
                </a:cubicBezTo>
                <a:cubicBezTo>
                  <a:pt x="60" y="30"/>
                  <a:pt x="61" y="31"/>
                  <a:pt x="62" y="32"/>
                </a:cubicBezTo>
                <a:cubicBezTo>
                  <a:pt x="65" y="35"/>
                  <a:pt x="67" y="38"/>
                  <a:pt x="67" y="42"/>
                </a:cubicBezTo>
                <a:cubicBezTo>
                  <a:pt x="67" y="44"/>
                  <a:pt x="67" y="46"/>
                  <a:pt x="66" y="48"/>
                </a:cubicBezTo>
                <a:cubicBezTo>
                  <a:pt x="66" y="49"/>
                  <a:pt x="65" y="51"/>
                  <a:pt x="64" y="52"/>
                </a:cubicBezTo>
                <a:cubicBezTo>
                  <a:pt x="63" y="53"/>
                  <a:pt x="62" y="54"/>
                  <a:pt x="61" y="55"/>
                </a:cubicBezTo>
                <a:cubicBezTo>
                  <a:pt x="59" y="56"/>
                  <a:pt x="58" y="56"/>
                  <a:pt x="56" y="57"/>
                </a:cubicBezTo>
                <a:cubicBezTo>
                  <a:pt x="55" y="57"/>
                  <a:pt x="53" y="57"/>
                  <a:pt x="51" y="58"/>
                </a:cubicBezTo>
                <a:cubicBezTo>
                  <a:pt x="48" y="58"/>
                  <a:pt x="46" y="58"/>
                  <a:pt x="45" y="58"/>
                </a:cubicBezTo>
                <a:cubicBezTo>
                  <a:pt x="43" y="58"/>
                  <a:pt x="41" y="58"/>
                  <a:pt x="38" y="58"/>
                </a:cubicBezTo>
                <a:cubicBezTo>
                  <a:pt x="35" y="58"/>
                  <a:pt x="33" y="58"/>
                  <a:pt x="31" y="58"/>
                </a:cubicBezTo>
                <a:cubicBezTo>
                  <a:pt x="30" y="58"/>
                  <a:pt x="28" y="58"/>
                  <a:pt x="25" y="58"/>
                </a:cubicBezTo>
                <a:cubicBezTo>
                  <a:pt x="23" y="57"/>
                  <a:pt x="21" y="57"/>
                  <a:pt x="20" y="57"/>
                </a:cubicBezTo>
                <a:cubicBezTo>
                  <a:pt x="19" y="56"/>
                  <a:pt x="17" y="56"/>
                  <a:pt x="16" y="55"/>
                </a:cubicBezTo>
                <a:cubicBezTo>
                  <a:pt x="14" y="54"/>
                  <a:pt x="13" y="53"/>
                  <a:pt x="12" y="52"/>
                </a:cubicBezTo>
                <a:cubicBezTo>
                  <a:pt x="11" y="51"/>
                  <a:pt x="11" y="49"/>
                  <a:pt x="10" y="48"/>
                </a:cubicBezTo>
                <a:cubicBezTo>
                  <a:pt x="9" y="46"/>
                  <a:pt x="9" y="44"/>
                  <a:pt x="9" y="42"/>
                </a:cubicBezTo>
                <a:close/>
                <a:moveTo>
                  <a:pt x="48" y="41"/>
                </a:moveTo>
                <a:cubicBezTo>
                  <a:pt x="48" y="45"/>
                  <a:pt x="50" y="48"/>
                  <a:pt x="53" y="48"/>
                </a:cubicBezTo>
                <a:cubicBezTo>
                  <a:pt x="55" y="48"/>
                  <a:pt x="58" y="45"/>
                  <a:pt x="58" y="41"/>
                </a:cubicBezTo>
                <a:cubicBezTo>
                  <a:pt x="58" y="37"/>
                  <a:pt x="55" y="34"/>
                  <a:pt x="53" y="34"/>
                </a:cubicBezTo>
                <a:cubicBezTo>
                  <a:pt x="50" y="34"/>
                  <a:pt x="48" y="37"/>
                  <a:pt x="48" y="41"/>
                </a:cubicBezTo>
                <a:close/>
                <a:moveTo>
                  <a:pt x="19" y="41"/>
                </a:moveTo>
                <a:cubicBezTo>
                  <a:pt x="19" y="45"/>
                  <a:pt x="21" y="48"/>
                  <a:pt x="24" y="48"/>
                </a:cubicBezTo>
                <a:cubicBezTo>
                  <a:pt x="27" y="48"/>
                  <a:pt x="29" y="45"/>
                  <a:pt x="29" y="41"/>
                </a:cubicBezTo>
                <a:cubicBezTo>
                  <a:pt x="29" y="37"/>
                  <a:pt x="27" y="34"/>
                  <a:pt x="24" y="34"/>
                </a:cubicBezTo>
                <a:cubicBezTo>
                  <a:pt x="21" y="34"/>
                  <a:pt x="19" y="37"/>
                  <a:pt x="19" y="41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31" name="Freeform 60"/>
          <p:cNvSpPr>
            <a:spLocks noEditPoints="1"/>
          </p:cNvSpPr>
          <p:nvPr/>
        </p:nvSpPr>
        <p:spPr bwMode="auto">
          <a:xfrm>
            <a:off x="10190381" y="2141995"/>
            <a:ext cx="300951" cy="300950"/>
          </a:xfrm>
          <a:custGeom>
            <a:avLst/>
            <a:gdLst>
              <a:gd name="T0" fmla="*/ 0 w 125"/>
              <a:gd name="T1" fmla="*/ 63 h 125"/>
              <a:gd name="T2" fmla="*/ 125 w 125"/>
              <a:gd name="T3" fmla="*/ 63 h 125"/>
              <a:gd name="T4" fmla="*/ 98 w 125"/>
              <a:gd name="T5" fmla="*/ 83 h 125"/>
              <a:gd name="T6" fmla="*/ 117 w 125"/>
              <a:gd name="T7" fmla="*/ 67 h 125"/>
              <a:gd name="T8" fmla="*/ 98 w 125"/>
              <a:gd name="T9" fmla="*/ 83 h 125"/>
              <a:gd name="T10" fmla="*/ 25 w 125"/>
              <a:gd name="T11" fmla="*/ 59 h 125"/>
              <a:gd name="T12" fmla="*/ 13 w 125"/>
              <a:gd name="T13" fmla="*/ 42 h 125"/>
              <a:gd name="T14" fmla="*/ 90 w 125"/>
              <a:gd name="T15" fmla="*/ 42 h 125"/>
              <a:gd name="T16" fmla="*/ 67 w 125"/>
              <a:gd name="T17" fmla="*/ 59 h 125"/>
              <a:gd name="T18" fmla="*/ 90 w 125"/>
              <a:gd name="T19" fmla="*/ 42 h 125"/>
              <a:gd name="T20" fmla="*/ 67 w 125"/>
              <a:gd name="T21" fmla="*/ 9 h 125"/>
              <a:gd name="T22" fmla="*/ 82 w 125"/>
              <a:gd name="T23" fmla="*/ 23 h 125"/>
              <a:gd name="T24" fmla="*/ 67 w 125"/>
              <a:gd name="T25" fmla="*/ 34 h 125"/>
              <a:gd name="T26" fmla="*/ 53 w 125"/>
              <a:gd name="T27" fmla="*/ 12 h 125"/>
              <a:gd name="T28" fmla="*/ 59 w 125"/>
              <a:gd name="T29" fmla="*/ 34 h 125"/>
              <a:gd name="T30" fmla="*/ 43 w 125"/>
              <a:gd name="T31" fmla="*/ 23 h 125"/>
              <a:gd name="T32" fmla="*/ 59 w 125"/>
              <a:gd name="T33" fmla="*/ 59 h 125"/>
              <a:gd name="T34" fmla="*/ 36 w 125"/>
              <a:gd name="T35" fmla="*/ 42 h 125"/>
              <a:gd name="T36" fmla="*/ 13 w 125"/>
              <a:gd name="T37" fmla="*/ 83 h 125"/>
              <a:gd name="T38" fmla="*/ 25 w 125"/>
              <a:gd name="T39" fmla="*/ 67 h 125"/>
              <a:gd name="T40" fmla="*/ 13 w 125"/>
              <a:gd name="T41" fmla="*/ 83 h 125"/>
              <a:gd name="T42" fmla="*/ 59 w 125"/>
              <a:gd name="T43" fmla="*/ 67 h 125"/>
              <a:gd name="T44" fmla="*/ 36 w 125"/>
              <a:gd name="T45" fmla="*/ 83 h 125"/>
              <a:gd name="T46" fmla="*/ 59 w 125"/>
              <a:gd name="T47" fmla="*/ 92 h 125"/>
              <a:gd name="T48" fmla="*/ 53 w 125"/>
              <a:gd name="T49" fmla="*/ 113 h 125"/>
              <a:gd name="T50" fmla="*/ 38 w 125"/>
              <a:gd name="T51" fmla="*/ 92 h 125"/>
              <a:gd name="T52" fmla="*/ 82 w 125"/>
              <a:gd name="T53" fmla="*/ 102 h 125"/>
              <a:gd name="T54" fmla="*/ 67 w 125"/>
              <a:gd name="T55" fmla="*/ 116 h 125"/>
              <a:gd name="T56" fmla="*/ 87 w 125"/>
              <a:gd name="T57" fmla="*/ 92 h 125"/>
              <a:gd name="T58" fmla="*/ 67 w 125"/>
              <a:gd name="T59" fmla="*/ 83 h 125"/>
              <a:gd name="T60" fmla="*/ 92 w 125"/>
              <a:gd name="T61" fmla="*/ 67 h 125"/>
              <a:gd name="T62" fmla="*/ 67 w 125"/>
              <a:gd name="T63" fmla="*/ 83 h 125"/>
              <a:gd name="T64" fmla="*/ 98 w 125"/>
              <a:gd name="T65" fmla="*/ 42 h 125"/>
              <a:gd name="T66" fmla="*/ 117 w 125"/>
              <a:gd name="T67" fmla="*/ 59 h 125"/>
              <a:gd name="T68" fmla="*/ 108 w 125"/>
              <a:gd name="T69" fmla="*/ 34 h 125"/>
              <a:gd name="T70" fmla="*/ 86 w 125"/>
              <a:gd name="T71" fmla="*/ 14 h 125"/>
              <a:gd name="T72" fmla="*/ 108 w 125"/>
              <a:gd name="T73" fmla="*/ 34 h 125"/>
              <a:gd name="T74" fmla="*/ 39 w 125"/>
              <a:gd name="T75" fmla="*/ 14 h 125"/>
              <a:gd name="T76" fmla="*/ 17 w 125"/>
              <a:gd name="T77" fmla="*/ 34 h 125"/>
              <a:gd name="T78" fmla="*/ 17 w 125"/>
              <a:gd name="T79" fmla="*/ 92 h 125"/>
              <a:gd name="T80" fmla="*/ 39 w 125"/>
              <a:gd name="T81" fmla="*/ 111 h 125"/>
              <a:gd name="T82" fmla="*/ 17 w 125"/>
              <a:gd name="T83" fmla="*/ 92 h 125"/>
              <a:gd name="T84" fmla="*/ 86 w 125"/>
              <a:gd name="T85" fmla="*/ 111 h 125"/>
              <a:gd name="T86" fmla="*/ 108 w 125"/>
              <a:gd name="T87" fmla="*/ 92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5" h="125">
                <a:moveTo>
                  <a:pt x="63" y="0"/>
                </a:moveTo>
                <a:cubicBezTo>
                  <a:pt x="28" y="0"/>
                  <a:pt x="0" y="28"/>
                  <a:pt x="0" y="63"/>
                </a:cubicBezTo>
                <a:cubicBezTo>
                  <a:pt x="0" y="97"/>
                  <a:pt x="28" y="125"/>
                  <a:pt x="63" y="125"/>
                </a:cubicBezTo>
                <a:cubicBezTo>
                  <a:pt x="97" y="125"/>
                  <a:pt x="125" y="97"/>
                  <a:pt x="125" y="63"/>
                </a:cubicBezTo>
                <a:cubicBezTo>
                  <a:pt x="125" y="28"/>
                  <a:pt x="97" y="0"/>
                  <a:pt x="63" y="0"/>
                </a:cubicBezTo>
                <a:close/>
                <a:moveTo>
                  <a:pt x="98" y="83"/>
                </a:moveTo>
                <a:cubicBezTo>
                  <a:pt x="99" y="78"/>
                  <a:pt x="100" y="73"/>
                  <a:pt x="100" y="67"/>
                </a:cubicBezTo>
                <a:cubicBezTo>
                  <a:pt x="117" y="67"/>
                  <a:pt x="117" y="67"/>
                  <a:pt x="117" y="67"/>
                </a:cubicBezTo>
                <a:cubicBezTo>
                  <a:pt x="116" y="73"/>
                  <a:pt x="115" y="78"/>
                  <a:pt x="113" y="83"/>
                </a:cubicBezTo>
                <a:lnTo>
                  <a:pt x="98" y="83"/>
                </a:lnTo>
                <a:close/>
                <a:moveTo>
                  <a:pt x="27" y="42"/>
                </a:moveTo>
                <a:cubicBezTo>
                  <a:pt x="26" y="47"/>
                  <a:pt x="26" y="53"/>
                  <a:pt x="25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9" y="53"/>
                  <a:pt x="11" y="47"/>
                  <a:pt x="13" y="42"/>
                </a:cubicBezTo>
                <a:lnTo>
                  <a:pt x="27" y="42"/>
                </a:lnTo>
                <a:close/>
                <a:moveTo>
                  <a:pt x="90" y="42"/>
                </a:moveTo>
                <a:cubicBezTo>
                  <a:pt x="91" y="47"/>
                  <a:pt x="92" y="53"/>
                  <a:pt x="92" y="59"/>
                </a:cubicBezTo>
                <a:cubicBezTo>
                  <a:pt x="67" y="59"/>
                  <a:pt x="67" y="59"/>
                  <a:pt x="67" y="59"/>
                </a:cubicBezTo>
                <a:cubicBezTo>
                  <a:pt x="67" y="42"/>
                  <a:pt x="67" y="42"/>
                  <a:pt x="67" y="42"/>
                </a:cubicBezTo>
                <a:lnTo>
                  <a:pt x="90" y="42"/>
                </a:lnTo>
                <a:close/>
                <a:moveTo>
                  <a:pt x="67" y="34"/>
                </a:moveTo>
                <a:cubicBezTo>
                  <a:pt x="67" y="9"/>
                  <a:pt x="67" y="9"/>
                  <a:pt x="67" y="9"/>
                </a:cubicBezTo>
                <a:cubicBezTo>
                  <a:pt x="69" y="10"/>
                  <a:pt x="71" y="11"/>
                  <a:pt x="73" y="12"/>
                </a:cubicBezTo>
                <a:cubicBezTo>
                  <a:pt x="76" y="14"/>
                  <a:pt x="79" y="18"/>
                  <a:pt x="82" y="23"/>
                </a:cubicBezTo>
                <a:cubicBezTo>
                  <a:pt x="84" y="26"/>
                  <a:pt x="86" y="30"/>
                  <a:pt x="87" y="34"/>
                </a:cubicBezTo>
                <a:cubicBezTo>
                  <a:pt x="67" y="34"/>
                  <a:pt x="67" y="34"/>
                  <a:pt x="67" y="34"/>
                </a:cubicBezTo>
                <a:close/>
                <a:moveTo>
                  <a:pt x="43" y="23"/>
                </a:moveTo>
                <a:cubicBezTo>
                  <a:pt x="46" y="18"/>
                  <a:pt x="50" y="14"/>
                  <a:pt x="53" y="12"/>
                </a:cubicBezTo>
                <a:cubicBezTo>
                  <a:pt x="55" y="11"/>
                  <a:pt x="57" y="10"/>
                  <a:pt x="59" y="9"/>
                </a:cubicBezTo>
                <a:cubicBezTo>
                  <a:pt x="59" y="34"/>
                  <a:pt x="59" y="34"/>
                  <a:pt x="59" y="34"/>
                </a:cubicBezTo>
                <a:cubicBezTo>
                  <a:pt x="38" y="34"/>
                  <a:pt x="38" y="34"/>
                  <a:pt x="38" y="34"/>
                </a:cubicBezTo>
                <a:cubicBezTo>
                  <a:pt x="40" y="30"/>
                  <a:pt x="41" y="26"/>
                  <a:pt x="43" y="23"/>
                </a:cubicBezTo>
                <a:close/>
                <a:moveTo>
                  <a:pt x="59" y="42"/>
                </a:moveTo>
                <a:cubicBezTo>
                  <a:pt x="59" y="59"/>
                  <a:pt x="59" y="59"/>
                  <a:pt x="59" y="59"/>
                </a:cubicBezTo>
                <a:cubicBezTo>
                  <a:pt x="34" y="59"/>
                  <a:pt x="34" y="59"/>
                  <a:pt x="34" y="59"/>
                </a:cubicBezTo>
                <a:cubicBezTo>
                  <a:pt x="34" y="53"/>
                  <a:pt x="35" y="47"/>
                  <a:pt x="36" y="42"/>
                </a:cubicBezTo>
                <a:lnTo>
                  <a:pt x="59" y="42"/>
                </a:lnTo>
                <a:close/>
                <a:moveTo>
                  <a:pt x="13" y="83"/>
                </a:moveTo>
                <a:cubicBezTo>
                  <a:pt x="11" y="78"/>
                  <a:pt x="9" y="73"/>
                  <a:pt x="9" y="67"/>
                </a:cubicBezTo>
                <a:cubicBezTo>
                  <a:pt x="25" y="67"/>
                  <a:pt x="25" y="67"/>
                  <a:pt x="25" y="67"/>
                </a:cubicBezTo>
                <a:cubicBezTo>
                  <a:pt x="26" y="73"/>
                  <a:pt x="26" y="78"/>
                  <a:pt x="27" y="83"/>
                </a:cubicBezTo>
                <a:lnTo>
                  <a:pt x="13" y="83"/>
                </a:lnTo>
                <a:close/>
                <a:moveTo>
                  <a:pt x="34" y="67"/>
                </a:moveTo>
                <a:cubicBezTo>
                  <a:pt x="59" y="67"/>
                  <a:pt x="59" y="67"/>
                  <a:pt x="59" y="67"/>
                </a:cubicBezTo>
                <a:cubicBezTo>
                  <a:pt x="59" y="83"/>
                  <a:pt x="59" y="83"/>
                  <a:pt x="59" y="83"/>
                </a:cubicBezTo>
                <a:cubicBezTo>
                  <a:pt x="36" y="83"/>
                  <a:pt x="36" y="83"/>
                  <a:pt x="36" y="83"/>
                </a:cubicBezTo>
                <a:cubicBezTo>
                  <a:pt x="35" y="78"/>
                  <a:pt x="34" y="73"/>
                  <a:pt x="34" y="67"/>
                </a:cubicBezTo>
                <a:close/>
                <a:moveTo>
                  <a:pt x="59" y="92"/>
                </a:moveTo>
                <a:cubicBezTo>
                  <a:pt x="59" y="116"/>
                  <a:pt x="59" y="116"/>
                  <a:pt x="59" y="116"/>
                </a:cubicBezTo>
                <a:cubicBezTo>
                  <a:pt x="57" y="116"/>
                  <a:pt x="55" y="115"/>
                  <a:pt x="53" y="113"/>
                </a:cubicBezTo>
                <a:cubicBezTo>
                  <a:pt x="50" y="111"/>
                  <a:pt x="46" y="107"/>
                  <a:pt x="43" y="102"/>
                </a:cubicBezTo>
                <a:cubicBezTo>
                  <a:pt x="41" y="99"/>
                  <a:pt x="40" y="96"/>
                  <a:pt x="38" y="92"/>
                </a:cubicBezTo>
                <a:cubicBezTo>
                  <a:pt x="59" y="92"/>
                  <a:pt x="59" y="92"/>
                  <a:pt x="59" y="92"/>
                </a:cubicBezTo>
                <a:close/>
                <a:moveTo>
                  <a:pt x="82" y="102"/>
                </a:moveTo>
                <a:cubicBezTo>
                  <a:pt x="79" y="107"/>
                  <a:pt x="76" y="111"/>
                  <a:pt x="73" y="113"/>
                </a:cubicBezTo>
                <a:cubicBezTo>
                  <a:pt x="71" y="115"/>
                  <a:pt x="69" y="116"/>
                  <a:pt x="67" y="116"/>
                </a:cubicBezTo>
                <a:cubicBezTo>
                  <a:pt x="67" y="92"/>
                  <a:pt x="67" y="92"/>
                  <a:pt x="67" y="92"/>
                </a:cubicBezTo>
                <a:cubicBezTo>
                  <a:pt x="87" y="92"/>
                  <a:pt x="87" y="92"/>
                  <a:pt x="87" y="92"/>
                </a:cubicBezTo>
                <a:cubicBezTo>
                  <a:pt x="86" y="96"/>
                  <a:pt x="84" y="99"/>
                  <a:pt x="82" y="102"/>
                </a:cubicBezTo>
                <a:close/>
                <a:moveTo>
                  <a:pt x="67" y="83"/>
                </a:moveTo>
                <a:cubicBezTo>
                  <a:pt x="67" y="67"/>
                  <a:pt x="67" y="67"/>
                  <a:pt x="67" y="67"/>
                </a:cubicBezTo>
                <a:cubicBezTo>
                  <a:pt x="92" y="67"/>
                  <a:pt x="92" y="67"/>
                  <a:pt x="92" y="67"/>
                </a:cubicBezTo>
                <a:cubicBezTo>
                  <a:pt x="92" y="73"/>
                  <a:pt x="91" y="78"/>
                  <a:pt x="90" y="83"/>
                </a:cubicBezTo>
                <a:lnTo>
                  <a:pt x="67" y="83"/>
                </a:lnTo>
                <a:close/>
                <a:moveTo>
                  <a:pt x="100" y="59"/>
                </a:moveTo>
                <a:cubicBezTo>
                  <a:pt x="100" y="53"/>
                  <a:pt x="99" y="47"/>
                  <a:pt x="98" y="42"/>
                </a:cubicBezTo>
                <a:cubicBezTo>
                  <a:pt x="113" y="42"/>
                  <a:pt x="113" y="42"/>
                  <a:pt x="113" y="42"/>
                </a:cubicBezTo>
                <a:cubicBezTo>
                  <a:pt x="115" y="47"/>
                  <a:pt x="116" y="53"/>
                  <a:pt x="117" y="59"/>
                </a:cubicBezTo>
                <a:lnTo>
                  <a:pt x="100" y="59"/>
                </a:lnTo>
                <a:close/>
                <a:moveTo>
                  <a:pt x="108" y="34"/>
                </a:moveTo>
                <a:cubicBezTo>
                  <a:pt x="96" y="34"/>
                  <a:pt x="96" y="34"/>
                  <a:pt x="96" y="34"/>
                </a:cubicBezTo>
                <a:cubicBezTo>
                  <a:pt x="93" y="26"/>
                  <a:pt x="90" y="19"/>
                  <a:pt x="86" y="14"/>
                </a:cubicBezTo>
                <a:cubicBezTo>
                  <a:pt x="92" y="17"/>
                  <a:pt x="97" y="20"/>
                  <a:pt x="101" y="24"/>
                </a:cubicBezTo>
                <a:cubicBezTo>
                  <a:pt x="104" y="27"/>
                  <a:pt x="106" y="30"/>
                  <a:pt x="108" y="34"/>
                </a:cubicBezTo>
                <a:close/>
                <a:moveTo>
                  <a:pt x="25" y="24"/>
                </a:moveTo>
                <a:cubicBezTo>
                  <a:pt x="29" y="20"/>
                  <a:pt x="34" y="17"/>
                  <a:pt x="39" y="14"/>
                </a:cubicBezTo>
                <a:cubicBezTo>
                  <a:pt x="35" y="19"/>
                  <a:pt x="32" y="26"/>
                  <a:pt x="30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19" y="30"/>
                  <a:pt x="22" y="27"/>
                  <a:pt x="25" y="24"/>
                </a:cubicBezTo>
                <a:close/>
                <a:moveTo>
                  <a:pt x="17" y="92"/>
                </a:moveTo>
                <a:cubicBezTo>
                  <a:pt x="30" y="92"/>
                  <a:pt x="30" y="92"/>
                  <a:pt x="30" y="92"/>
                </a:cubicBezTo>
                <a:cubicBezTo>
                  <a:pt x="32" y="99"/>
                  <a:pt x="35" y="106"/>
                  <a:pt x="39" y="111"/>
                </a:cubicBezTo>
                <a:cubicBezTo>
                  <a:pt x="34" y="109"/>
                  <a:pt x="29" y="105"/>
                  <a:pt x="25" y="101"/>
                </a:cubicBezTo>
                <a:cubicBezTo>
                  <a:pt x="22" y="98"/>
                  <a:pt x="19" y="95"/>
                  <a:pt x="17" y="92"/>
                </a:cubicBezTo>
                <a:close/>
                <a:moveTo>
                  <a:pt x="101" y="101"/>
                </a:moveTo>
                <a:cubicBezTo>
                  <a:pt x="97" y="105"/>
                  <a:pt x="92" y="109"/>
                  <a:pt x="86" y="111"/>
                </a:cubicBezTo>
                <a:cubicBezTo>
                  <a:pt x="90" y="106"/>
                  <a:pt x="93" y="99"/>
                  <a:pt x="96" y="92"/>
                </a:cubicBezTo>
                <a:cubicBezTo>
                  <a:pt x="108" y="92"/>
                  <a:pt x="108" y="92"/>
                  <a:pt x="108" y="92"/>
                </a:cubicBezTo>
                <a:cubicBezTo>
                  <a:pt x="106" y="95"/>
                  <a:pt x="104" y="98"/>
                  <a:pt x="101" y="1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32" name="Freeform 61"/>
          <p:cNvSpPr>
            <a:spLocks noEditPoints="1"/>
          </p:cNvSpPr>
          <p:nvPr/>
        </p:nvSpPr>
        <p:spPr bwMode="auto">
          <a:xfrm>
            <a:off x="10133127" y="1984914"/>
            <a:ext cx="142401" cy="140933"/>
          </a:xfrm>
          <a:custGeom>
            <a:avLst/>
            <a:gdLst>
              <a:gd name="T0" fmla="*/ 49 w 59"/>
              <a:gd name="T1" fmla="*/ 0 h 59"/>
              <a:gd name="T2" fmla="*/ 9 w 59"/>
              <a:gd name="T3" fmla="*/ 0 h 59"/>
              <a:gd name="T4" fmla="*/ 0 w 59"/>
              <a:gd name="T5" fmla="*/ 10 h 59"/>
              <a:gd name="T6" fmla="*/ 0 w 59"/>
              <a:gd name="T7" fmla="*/ 49 h 59"/>
              <a:gd name="T8" fmla="*/ 9 w 59"/>
              <a:gd name="T9" fmla="*/ 59 h 59"/>
              <a:gd name="T10" fmla="*/ 49 w 59"/>
              <a:gd name="T11" fmla="*/ 59 h 59"/>
              <a:gd name="T12" fmla="*/ 59 w 59"/>
              <a:gd name="T13" fmla="*/ 49 h 59"/>
              <a:gd name="T14" fmla="*/ 59 w 59"/>
              <a:gd name="T15" fmla="*/ 10 h 59"/>
              <a:gd name="T16" fmla="*/ 49 w 59"/>
              <a:gd name="T17" fmla="*/ 0 h 59"/>
              <a:gd name="T18" fmla="*/ 40 w 59"/>
              <a:gd name="T19" fmla="*/ 2 h 59"/>
              <a:gd name="T20" fmla="*/ 40 w 59"/>
              <a:gd name="T21" fmla="*/ 11 h 59"/>
              <a:gd name="T22" fmla="*/ 31 w 59"/>
              <a:gd name="T23" fmla="*/ 11 h 59"/>
              <a:gd name="T24" fmla="*/ 31 w 59"/>
              <a:gd name="T25" fmla="*/ 2 h 59"/>
              <a:gd name="T26" fmla="*/ 40 w 59"/>
              <a:gd name="T27" fmla="*/ 2 h 59"/>
              <a:gd name="T28" fmla="*/ 27 w 59"/>
              <a:gd name="T29" fmla="*/ 2 h 59"/>
              <a:gd name="T30" fmla="*/ 27 w 59"/>
              <a:gd name="T31" fmla="*/ 11 h 59"/>
              <a:gd name="T32" fmla="*/ 18 w 59"/>
              <a:gd name="T33" fmla="*/ 11 h 59"/>
              <a:gd name="T34" fmla="*/ 18 w 59"/>
              <a:gd name="T35" fmla="*/ 2 h 59"/>
              <a:gd name="T36" fmla="*/ 27 w 59"/>
              <a:gd name="T37" fmla="*/ 2 h 59"/>
              <a:gd name="T38" fmla="*/ 1 w 59"/>
              <a:gd name="T39" fmla="*/ 11 h 59"/>
              <a:gd name="T40" fmla="*/ 1 w 59"/>
              <a:gd name="T41" fmla="*/ 10 h 59"/>
              <a:gd name="T42" fmla="*/ 9 w 59"/>
              <a:gd name="T43" fmla="*/ 2 h 59"/>
              <a:gd name="T44" fmla="*/ 14 w 59"/>
              <a:gd name="T45" fmla="*/ 2 h 59"/>
              <a:gd name="T46" fmla="*/ 14 w 59"/>
              <a:gd name="T47" fmla="*/ 11 h 59"/>
              <a:gd name="T48" fmla="*/ 1 w 59"/>
              <a:gd name="T49" fmla="*/ 11 h 59"/>
              <a:gd name="T50" fmla="*/ 44 w 59"/>
              <a:gd name="T51" fmla="*/ 37 h 59"/>
              <a:gd name="T52" fmla="*/ 33 w 59"/>
              <a:gd name="T53" fmla="*/ 37 h 59"/>
              <a:gd name="T54" fmla="*/ 33 w 59"/>
              <a:gd name="T55" fmla="*/ 48 h 59"/>
              <a:gd name="T56" fmla="*/ 25 w 59"/>
              <a:gd name="T57" fmla="*/ 48 h 59"/>
              <a:gd name="T58" fmla="*/ 25 w 59"/>
              <a:gd name="T59" fmla="*/ 37 h 59"/>
              <a:gd name="T60" fmla="*/ 14 w 59"/>
              <a:gd name="T61" fmla="*/ 37 h 59"/>
              <a:gd name="T62" fmla="*/ 14 w 59"/>
              <a:gd name="T63" fmla="*/ 30 h 59"/>
              <a:gd name="T64" fmla="*/ 25 w 59"/>
              <a:gd name="T65" fmla="*/ 30 h 59"/>
              <a:gd name="T66" fmla="*/ 25 w 59"/>
              <a:gd name="T67" fmla="*/ 18 h 59"/>
              <a:gd name="T68" fmla="*/ 33 w 59"/>
              <a:gd name="T69" fmla="*/ 18 h 59"/>
              <a:gd name="T70" fmla="*/ 33 w 59"/>
              <a:gd name="T71" fmla="*/ 30 h 59"/>
              <a:gd name="T72" fmla="*/ 44 w 59"/>
              <a:gd name="T73" fmla="*/ 30 h 59"/>
              <a:gd name="T74" fmla="*/ 44 w 59"/>
              <a:gd name="T75" fmla="*/ 37 h 59"/>
              <a:gd name="T76" fmla="*/ 57 w 59"/>
              <a:gd name="T77" fmla="*/ 11 h 59"/>
              <a:gd name="T78" fmla="*/ 44 w 59"/>
              <a:gd name="T79" fmla="*/ 11 h 59"/>
              <a:gd name="T80" fmla="*/ 44 w 59"/>
              <a:gd name="T81" fmla="*/ 2 h 59"/>
              <a:gd name="T82" fmla="*/ 49 w 59"/>
              <a:gd name="T83" fmla="*/ 2 h 59"/>
              <a:gd name="T84" fmla="*/ 57 w 59"/>
              <a:gd name="T85" fmla="*/ 10 h 59"/>
              <a:gd name="T86" fmla="*/ 57 w 59"/>
              <a:gd name="T87" fmla="*/ 11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9" h="59">
                <a:moveTo>
                  <a:pt x="49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5"/>
                  <a:pt x="4" y="59"/>
                  <a:pt x="9" y="59"/>
                </a:cubicBezTo>
                <a:cubicBezTo>
                  <a:pt x="49" y="59"/>
                  <a:pt x="49" y="59"/>
                  <a:pt x="49" y="59"/>
                </a:cubicBezTo>
                <a:cubicBezTo>
                  <a:pt x="54" y="59"/>
                  <a:pt x="59" y="55"/>
                  <a:pt x="59" y="49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4"/>
                  <a:pt x="54" y="0"/>
                  <a:pt x="49" y="0"/>
                </a:cubicBezTo>
                <a:close/>
                <a:moveTo>
                  <a:pt x="40" y="2"/>
                </a:moveTo>
                <a:cubicBezTo>
                  <a:pt x="40" y="11"/>
                  <a:pt x="40" y="11"/>
                  <a:pt x="40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31" y="2"/>
                  <a:pt x="31" y="2"/>
                  <a:pt x="31" y="2"/>
                </a:cubicBezTo>
                <a:lnTo>
                  <a:pt x="40" y="2"/>
                </a:lnTo>
                <a:close/>
                <a:moveTo>
                  <a:pt x="27" y="2"/>
                </a:moveTo>
                <a:cubicBezTo>
                  <a:pt x="27" y="11"/>
                  <a:pt x="27" y="11"/>
                  <a:pt x="27" y="11"/>
                </a:cubicBezTo>
                <a:cubicBezTo>
                  <a:pt x="18" y="11"/>
                  <a:pt x="18" y="11"/>
                  <a:pt x="18" y="11"/>
                </a:cubicBezTo>
                <a:cubicBezTo>
                  <a:pt x="18" y="2"/>
                  <a:pt x="18" y="2"/>
                  <a:pt x="18" y="2"/>
                </a:cubicBezTo>
                <a:lnTo>
                  <a:pt x="27" y="2"/>
                </a:lnTo>
                <a:close/>
                <a:moveTo>
                  <a:pt x="1" y="11"/>
                </a:moveTo>
                <a:cubicBezTo>
                  <a:pt x="1" y="10"/>
                  <a:pt x="1" y="10"/>
                  <a:pt x="1" y="10"/>
                </a:cubicBezTo>
                <a:cubicBezTo>
                  <a:pt x="1" y="5"/>
                  <a:pt x="5" y="2"/>
                  <a:pt x="9" y="2"/>
                </a:cubicBezTo>
                <a:cubicBezTo>
                  <a:pt x="14" y="2"/>
                  <a:pt x="14" y="2"/>
                  <a:pt x="14" y="2"/>
                </a:cubicBezTo>
                <a:cubicBezTo>
                  <a:pt x="14" y="11"/>
                  <a:pt x="14" y="11"/>
                  <a:pt x="14" y="11"/>
                </a:cubicBezTo>
                <a:lnTo>
                  <a:pt x="1" y="11"/>
                </a:lnTo>
                <a:close/>
                <a:moveTo>
                  <a:pt x="44" y="37"/>
                </a:moveTo>
                <a:cubicBezTo>
                  <a:pt x="33" y="37"/>
                  <a:pt x="33" y="37"/>
                  <a:pt x="33" y="37"/>
                </a:cubicBezTo>
                <a:cubicBezTo>
                  <a:pt x="33" y="48"/>
                  <a:pt x="33" y="48"/>
                  <a:pt x="33" y="48"/>
                </a:cubicBezTo>
                <a:cubicBezTo>
                  <a:pt x="25" y="48"/>
                  <a:pt x="25" y="48"/>
                  <a:pt x="25" y="48"/>
                </a:cubicBezTo>
                <a:cubicBezTo>
                  <a:pt x="25" y="37"/>
                  <a:pt x="25" y="37"/>
                  <a:pt x="25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30"/>
                  <a:pt x="14" y="30"/>
                  <a:pt x="14" y="30"/>
                </a:cubicBezTo>
                <a:cubicBezTo>
                  <a:pt x="25" y="30"/>
                  <a:pt x="25" y="30"/>
                  <a:pt x="25" y="30"/>
                </a:cubicBezTo>
                <a:cubicBezTo>
                  <a:pt x="25" y="18"/>
                  <a:pt x="25" y="18"/>
                  <a:pt x="25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3" y="30"/>
                  <a:pt x="33" y="30"/>
                  <a:pt x="33" y="30"/>
                </a:cubicBezTo>
                <a:cubicBezTo>
                  <a:pt x="44" y="30"/>
                  <a:pt x="44" y="30"/>
                  <a:pt x="44" y="30"/>
                </a:cubicBezTo>
                <a:lnTo>
                  <a:pt x="44" y="37"/>
                </a:lnTo>
                <a:close/>
                <a:moveTo>
                  <a:pt x="57" y="11"/>
                </a:moveTo>
                <a:cubicBezTo>
                  <a:pt x="44" y="11"/>
                  <a:pt x="44" y="11"/>
                  <a:pt x="44" y="11"/>
                </a:cubicBezTo>
                <a:cubicBezTo>
                  <a:pt x="44" y="2"/>
                  <a:pt x="44" y="2"/>
                  <a:pt x="44" y="2"/>
                </a:cubicBezTo>
                <a:cubicBezTo>
                  <a:pt x="49" y="2"/>
                  <a:pt x="49" y="2"/>
                  <a:pt x="49" y="2"/>
                </a:cubicBezTo>
                <a:cubicBezTo>
                  <a:pt x="53" y="2"/>
                  <a:pt x="57" y="5"/>
                  <a:pt x="57" y="10"/>
                </a:cubicBezTo>
                <a:lnTo>
                  <a:pt x="57" y="1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33" name="Freeform 62"/>
          <p:cNvSpPr>
            <a:spLocks noEditPoints="1"/>
          </p:cNvSpPr>
          <p:nvPr/>
        </p:nvSpPr>
        <p:spPr bwMode="auto">
          <a:xfrm>
            <a:off x="10294613" y="2015743"/>
            <a:ext cx="132125" cy="102764"/>
          </a:xfrm>
          <a:custGeom>
            <a:avLst/>
            <a:gdLst>
              <a:gd name="T0" fmla="*/ 34 w 90"/>
              <a:gd name="T1" fmla="*/ 70 h 70"/>
              <a:gd name="T2" fmla="*/ 0 w 90"/>
              <a:gd name="T3" fmla="*/ 36 h 70"/>
              <a:gd name="T4" fmla="*/ 18 w 90"/>
              <a:gd name="T5" fmla="*/ 19 h 70"/>
              <a:gd name="T6" fmla="*/ 34 w 90"/>
              <a:gd name="T7" fmla="*/ 36 h 70"/>
              <a:gd name="T8" fmla="*/ 72 w 90"/>
              <a:gd name="T9" fmla="*/ 0 h 70"/>
              <a:gd name="T10" fmla="*/ 90 w 90"/>
              <a:gd name="T11" fmla="*/ 16 h 70"/>
              <a:gd name="T12" fmla="*/ 34 w 90"/>
              <a:gd name="T13" fmla="*/ 70 h 70"/>
              <a:gd name="T14" fmla="*/ 9 w 90"/>
              <a:gd name="T15" fmla="*/ 36 h 70"/>
              <a:gd name="T16" fmla="*/ 34 w 90"/>
              <a:gd name="T17" fmla="*/ 60 h 70"/>
              <a:gd name="T18" fmla="*/ 80 w 90"/>
              <a:gd name="T19" fmla="*/ 16 h 70"/>
              <a:gd name="T20" fmla="*/ 72 w 90"/>
              <a:gd name="T21" fmla="*/ 8 h 70"/>
              <a:gd name="T22" fmla="*/ 34 w 90"/>
              <a:gd name="T23" fmla="*/ 46 h 70"/>
              <a:gd name="T24" fmla="*/ 18 w 90"/>
              <a:gd name="T25" fmla="*/ 28 h 70"/>
              <a:gd name="T26" fmla="*/ 9 w 90"/>
              <a:gd name="T27" fmla="*/ 36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0" h="70">
                <a:moveTo>
                  <a:pt x="34" y="70"/>
                </a:moveTo>
                <a:lnTo>
                  <a:pt x="0" y="36"/>
                </a:lnTo>
                <a:lnTo>
                  <a:pt x="18" y="19"/>
                </a:lnTo>
                <a:lnTo>
                  <a:pt x="34" y="36"/>
                </a:lnTo>
                <a:lnTo>
                  <a:pt x="72" y="0"/>
                </a:lnTo>
                <a:lnTo>
                  <a:pt x="90" y="16"/>
                </a:lnTo>
                <a:lnTo>
                  <a:pt x="34" y="70"/>
                </a:lnTo>
                <a:close/>
                <a:moveTo>
                  <a:pt x="9" y="36"/>
                </a:moveTo>
                <a:lnTo>
                  <a:pt x="34" y="60"/>
                </a:lnTo>
                <a:lnTo>
                  <a:pt x="80" y="16"/>
                </a:lnTo>
                <a:lnTo>
                  <a:pt x="72" y="8"/>
                </a:lnTo>
                <a:lnTo>
                  <a:pt x="34" y="46"/>
                </a:lnTo>
                <a:lnTo>
                  <a:pt x="18" y="28"/>
                </a:lnTo>
                <a:lnTo>
                  <a:pt x="9" y="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34" name="Freeform 93"/>
          <p:cNvSpPr>
            <a:spLocks noEditPoints="1"/>
          </p:cNvSpPr>
          <p:nvPr/>
        </p:nvSpPr>
        <p:spPr bwMode="auto">
          <a:xfrm>
            <a:off x="10291677" y="4270670"/>
            <a:ext cx="189379" cy="193782"/>
          </a:xfrm>
          <a:custGeom>
            <a:avLst/>
            <a:gdLst>
              <a:gd name="T0" fmla="*/ 69 w 79"/>
              <a:gd name="T1" fmla="*/ 22 h 81"/>
              <a:gd name="T2" fmla="*/ 22 w 79"/>
              <a:gd name="T3" fmla="*/ 14 h 81"/>
              <a:gd name="T4" fmla="*/ 19 w 79"/>
              <a:gd name="T5" fmla="*/ 3 h 81"/>
              <a:gd name="T6" fmla="*/ 0 w 79"/>
              <a:gd name="T7" fmla="*/ 5 h 81"/>
              <a:gd name="T8" fmla="*/ 12 w 79"/>
              <a:gd name="T9" fmla="*/ 12 h 81"/>
              <a:gd name="T10" fmla="*/ 14 w 79"/>
              <a:gd name="T11" fmla="*/ 54 h 81"/>
              <a:gd name="T12" fmla="*/ 61 w 79"/>
              <a:gd name="T13" fmla="*/ 59 h 81"/>
              <a:gd name="T14" fmla="*/ 76 w 79"/>
              <a:gd name="T15" fmla="*/ 20 h 81"/>
              <a:gd name="T16" fmla="*/ 36 w 79"/>
              <a:gd name="T17" fmla="*/ 32 h 81"/>
              <a:gd name="T18" fmla="*/ 45 w 79"/>
              <a:gd name="T19" fmla="*/ 39 h 81"/>
              <a:gd name="T20" fmla="*/ 44 w 79"/>
              <a:gd name="T21" fmla="*/ 44 h 81"/>
              <a:gd name="T22" fmla="*/ 33 w 79"/>
              <a:gd name="T23" fmla="*/ 47 h 81"/>
              <a:gd name="T24" fmla="*/ 44 w 79"/>
              <a:gd name="T25" fmla="*/ 44 h 81"/>
              <a:gd name="T26" fmla="*/ 38 w 79"/>
              <a:gd name="T27" fmla="*/ 23 h 81"/>
              <a:gd name="T28" fmla="*/ 47 w 79"/>
              <a:gd name="T29" fmla="*/ 29 h 81"/>
              <a:gd name="T30" fmla="*/ 22 w 79"/>
              <a:gd name="T31" fmla="*/ 19 h 81"/>
              <a:gd name="T32" fmla="*/ 32 w 79"/>
              <a:gd name="T33" fmla="*/ 27 h 81"/>
              <a:gd name="T34" fmla="*/ 22 w 79"/>
              <a:gd name="T35" fmla="*/ 19 h 81"/>
              <a:gd name="T36" fmla="*/ 31 w 79"/>
              <a:gd name="T37" fmla="*/ 32 h 81"/>
              <a:gd name="T38" fmla="*/ 21 w 79"/>
              <a:gd name="T39" fmla="*/ 35 h 81"/>
              <a:gd name="T40" fmla="*/ 20 w 79"/>
              <a:gd name="T41" fmla="*/ 40 h 81"/>
              <a:gd name="T42" fmla="*/ 28 w 79"/>
              <a:gd name="T43" fmla="*/ 46 h 81"/>
              <a:gd name="T44" fmla="*/ 20 w 79"/>
              <a:gd name="T45" fmla="*/ 40 h 81"/>
              <a:gd name="T46" fmla="*/ 48 w 79"/>
              <a:gd name="T47" fmla="*/ 50 h 81"/>
              <a:gd name="T48" fmla="*/ 57 w 79"/>
              <a:gd name="T49" fmla="*/ 47 h 81"/>
              <a:gd name="T50" fmla="*/ 59 w 79"/>
              <a:gd name="T51" fmla="*/ 42 h 81"/>
              <a:gd name="T52" fmla="*/ 51 w 79"/>
              <a:gd name="T53" fmla="*/ 35 h 81"/>
              <a:gd name="T54" fmla="*/ 59 w 79"/>
              <a:gd name="T55" fmla="*/ 42 h 81"/>
              <a:gd name="T56" fmla="*/ 52 w 79"/>
              <a:gd name="T57" fmla="*/ 30 h 81"/>
              <a:gd name="T58" fmla="*/ 66 w 79"/>
              <a:gd name="T59" fmla="*/ 28 h 81"/>
              <a:gd name="T60" fmla="*/ 9 w 79"/>
              <a:gd name="T61" fmla="*/ 66 h 81"/>
              <a:gd name="T62" fmla="*/ 24 w 79"/>
              <a:gd name="T63" fmla="*/ 69 h 81"/>
              <a:gd name="T64" fmla="*/ 18 w 79"/>
              <a:gd name="T65" fmla="*/ 60 h 81"/>
              <a:gd name="T66" fmla="*/ 39 w 79"/>
              <a:gd name="T67" fmla="*/ 72 h 81"/>
              <a:gd name="T68" fmla="*/ 54 w 79"/>
              <a:gd name="T69" fmla="*/ 75 h 81"/>
              <a:gd name="T70" fmla="*/ 48 w 79"/>
              <a:gd name="T71" fmla="*/ 66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9" h="81">
                <a:moveTo>
                  <a:pt x="76" y="20"/>
                </a:moveTo>
                <a:cubicBezTo>
                  <a:pt x="73" y="19"/>
                  <a:pt x="70" y="20"/>
                  <a:pt x="69" y="22"/>
                </a:cubicBezTo>
                <a:cubicBezTo>
                  <a:pt x="68" y="23"/>
                  <a:pt x="68" y="23"/>
                  <a:pt x="68" y="23"/>
                </a:cubicBezTo>
                <a:cubicBezTo>
                  <a:pt x="22" y="14"/>
                  <a:pt x="22" y="14"/>
                  <a:pt x="22" y="14"/>
                </a:cubicBezTo>
                <a:cubicBezTo>
                  <a:pt x="23" y="9"/>
                  <a:pt x="23" y="9"/>
                  <a:pt x="23" y="9"/>
                </a:cubicBezTo>
                <a:cubicBezTo>
                  <a:pt x="23" y="6"/>
                  <a:pt x="21" y="4"/>
                  <a:pt x="19" y="3"/>
                </a:cubicBezTo>
                <a:cubicBezTo>
                  <a:pt x="6" y="1"/>
                  <a:pt x="6" y="1"/>
                  <a:pt x="6" y="1"/>
                </a:cubicBezTo>
                <a:cubicBezTo>
                  <a:pt x="3" y="0"/>
                  <a:pt x="1" y="2"/>
                  <a:pt x="0" y="5"/>
                </a:cubicBezTo>
                <a:cubicBezTo>
                  <a:pt x="0" y="8"/>
                  <a:pt x="1" y="10"/>
                  <a:pt x="4" y="11"/>
                </a:cubicBezTo>
                <a:cubicBezTo>
                  <a:pt x="12" y="12"/>
                  <a:pt x="12" y="12"/>
                  <a:pt x="12" y="12"/>
                </a:cubicBezTo>
                <a:cubicBezTo>
                  <a:pt x="10" y="49"/>
                  <a:pt x="10" y="49"/>
                  <a:pt x="10" y="49"/>
                </a:cubicBezTo>
                <a:cubicBezTo>
                  <a:pt x="10" y="51"/>
                  <a:pt x="11" y="53"/>
                  <a:pt x="14" y="54"/>
                </a:cubicBezTo>
                <a:cubicBezTo>
                  <a:pt x="56" y="62"/>
                  <a:pt x="56" y="62"/>
                  <a:pt x="56" y="62"/>
                </a:cubicBezTo>
                <a:cubicBezTo>
                  <a:pt x="58" y="63"/>
                  <a:pt x="60" y="62"/>
                  <a:pt x="61" y="59"/>
                </a:cubicBezTo>
                <a:cubicBezTo>
                  <a:pt x="78" y="27"/>
                  <a:pt x="78" y="27"/>
                  <a:pt x="78" y="27"/>
                </a:cubicBezTo>
                <a:cubicBezTo>
                  <a:pt x="79" y="24"/>
                  <a:pt x="78" y="21"/>
                  <a:pt x="76" y="20"/>
                </a:cubicBezTo>
                <a:close/>
                <a:moveTo>
                  <a:pt x="35" y="37"/>
                </a:moveTo>
                <a:cubicBezTo>
                  <a:pt x="36" y="32"/>
                  <a:pt x="36" y="32"/>
                  <a:pt x="36" y="32"/>
                </a:cubicBezTo>
                <a:cubicBezTo>
                  <a:pt x="46" y="34"/>
                  <a:pt x="46" y="34"/>
                  <a:pt x="46" y="34"/>
                </a:cubicBezTo>
                <a:cubicBezTo>
                  <a:pt x="45" y="39"/>
                  <a:pt x="45" y="39"/>
                  <a:pt x="45" y="39"/>
                </a:cubicBezTo>
                <a:lnTo>
                  <a:pt x="35" y="37"/>
                </a:lnTo>
                <a:close/>
                <a:moveTo>
                  <a:pt x="44" y="44"/>
                </a:moveTo>
                <a:cubicBezTo>
                  <a:pt x="43" y="49"/>
                  <a:pt x="43" y="49"/>
                  <a:pt x="43" y="49"/>
                </a:cubicBezTo>
                <a:cubicBezTo>
                  <a:pt x="33" y="47"/>
                  <a:pt x="33" y="47"/>
                  <a:pt x="33" y="47"/>
                </a:cubicBezTo>
                <a:cubicBezTo>
                  <a:pt x="34" y="42"/>
                  <a:pt x="34" y="42"/>
                  <a:pt x="34" y="42"/>
                </a:cubicBezTo>
                <a:lnTo>
                  <a:pt x="44" y="44"/>
                </a:lnTo>
                <a:close/>
                <a:moveTo>
                  <a:pt x="37" y="28"/>
                </a:moveTo>
                <a:cubicBezTo>
                  <a:pt x="38" y="23"/>
                  <a:pt x="38" y="23"/>
                  <a:pt x="38" y="23"/>
                </a:cubicBezTo>
                <a:cubicBezTo>
                  <a:pt x="48" y="25"/>
                  <a:pt x="48" y="25"/>
                  <a:pt x="48" y="25"/>
                </a:cubicBezTo>
                <a:cubicBezTo>
                  <a:pt x="47" y="29"/>
                  <a:pt x="47" y="29"/>
                  <a:pt x="47" y="29"/>
                </a:cubicBezTo>
                <a:lnTo>
                  <a:pt x="37" y="28"/>
                </a:lnTo>
                <a:close/>
                <a:moveTo>
                  <a:pt x="22" y="19"/>
                </a:moveTo>
                <a:cubicBezTo>
                  <a:pt x="33" y="22"/>
                  <a:pt x="33" y="22"/>
                  <a:pt x="33" y="22"/>
                </a:cubicBezTo>
                <a:cubicBezTo>
                  <a:pt x="32" y="27"/>
                  <a:pt x="32" y="27"/>
                  <a:pt x="32" y="27"/>
                </a:cubicBezTo>
                <a:cubicBezTo>
                  <a:pt x="21" y="25"/>
                  <a:pt x="21" y="25"/>
                  <a:pt x="21" y="25"/>
                </a:cubicBezTo>
                <a:lnTo>
                  <a:pt x="22" y="19"/>
                </a:lnTo>
                <a:close/>
                <a:moveTo>
                  <a:pt x="21" y="30"/>
                </a:moveTo>
                <a:cubicBezTo>
                  <a:pt x="31" y="32"/>
                  <a:pt x="31" y="32"/>
                  <a:pt x="31" y="32"/>
                </a:cubicBezTo>
                <a:cubicBezTo>
                  <a:pt x="30" y="36"/>
                  <a:pt x="30" y="36"/>
                  <a:pt x="30" y="36"/>
                </a:cubicBezTo>
                <a:cubicBezTo>
                  <a:pt x="21" y="35"/>
                  <a:pt x="21" y="35"/>
                  <a:pt x="21" y="35"/>
                </a:cubicBezTo>
                <a:lnTo>
                  <a:pt x="21" y="30"/>
                </a:lnTo>
                <a:close/>
                <a:moveTo>
                  <a:pt x="20" y="40"/>
                </a:moveTo>
                <a:cubicBezTo>
                  <a:pt x="29" y="41"/>
                  <a:pt x="29" y="41"/>
                  <a:pt x="29" y="41"/>
                </a:cubicBezTo>
                <a:cubicBezTo>
                  <a:pt x="28" y="46"/>
                  <a:pt x="28" y="46"/>
                  <a:pt x="28" y="46"/>
                </a:cubicBezTo>
                <a:cubicBezTo>
                  <a:pt x="20" y="45"/>
                  <a:pt x="20" y="45"/>
                  <a:pt x="20" y="45"/>
                </a:cubicBezTo>
                <a:lnTo>
                  <a:pt x="20" y="40"/>
                </a:lnTo>
                <a:close/>
                <a:moveTo>
                  <a:pt x="54" y="52"/>
                </a:moveTo>
                <a:cubicBezTo>
                  <a:pt x="48" y="50"/>
                  <a:pt x="48" y="50"/>
                  <a:pt x="48" y="50"/>
                </a:cubicBezTo>
                <a:cubicBezTo>
                  <a:pt x="49" y="45"/>
                  <a:pt x="49" y="45"/>
                  <a:pt x="49" y="45"/>
                </a:cubicBezTo>
                <a:cubicBezTo>
                  <a:pt x="57" y="47"/>
                  <a:pt x="57" y="47"/>
                  <a:pt x="57" y="47"/>
                </a:cubicBezTo>
                <a:lnTo>
                  <a:pt x="54" y="52"/>
                </a:lnTo>
                <a:close/>
                <a:moveTo>
                  <a:pt x="59" y="42"/>
                </a:moveTo>
                <a:cubicBezTo>
                  <a:pt x="50" y="40"/>
                  <a:pt x="50" y="40"/>
                  <a:pt x="50" y="40"/>
                </a:cubicBezTo>
                <a:cubicBezTo>
                  <a:pt x="51" y="35"/>
                  <a:pt x="51" y="35"/>
                  <a:pt x="51" y="35"/>
                </a:cubicBezTo>
                <a:cubicBezTo>
                  <a:pt x="61" y="37"/>
                  <a:pt x="61" y="37"/>
                  <a:pt x="61" y="37"/>
                </a:cubicBezTo>
                <a:lnTo>
                  <a:pt x="59" y="42"/>
                </a:lnTo>
                <a:close/>
                <a:moveTo>
                  <a:pt x="64" y="33"/>
                </a:moveTo>
                <a:cubicBezTo>
                  <a:pt x="52" y="30"/>
                  <a:pt x="52" y="30"/>
                  <a:pt x="52" y="30"/>
                </a:cubicBezTo>
                <a:cubicBezTo>
                  <a:pt x="53" y="25"/>
                  <a:pt x="53" y="25"/>
                  <a:pt x="53" y="25"/>
                </a:cubicBezTo>
                <a:cubicBezTo>
                  <a:pt x="66" y="28"/>
                  <a:pt x="66" y="28"/>
                  <a:pt x="66" y="28"/>
                </a:cubicBezTo>
                <a:lnTo>
                  <a:pt x="64" y="33"/>
                </a:lnTo>
                <a:close/>
                <a:moveTo>
                  <a:pt x="9" y="66"/>
                </a:moveTo>
                <a:cubicBezTo>
                  <a:pt x="8" y="70"/>
                  <a:pt x="11" y="74"/>
                  <a:pt x="15" y="75"/>
                </a:cubicBezTo>
                <a:cubicBezTo>
                  <a:pt x="19" y="76"/>
                  <a:pt x="23" y="73"/>
                  <a:pt x="24" y="69"/>
                </a:cubicBezTo>
                <a:cubicBezTo>
                  <a:pt x="24" y="69"/>
                  <a:pt x="24" y="69"/>
                  <a:pt x="24" y="69"/>
                </a:cubicBezTo>
                <a:cubicBezTo>
                  <a:pt x="25" y="65"/>
                  <a:pt x="22" y="61"/>
                  <a:pt x="18" y="60"/>
                </a:cubicBezTo>
                <a:cubicBezTo>
                  <a:pt x="14" y="59"/>
                  <a:pt x="10" y="62"/>
                  <a:pt x="9" y="66"/>
                </a:cubicBezTo>
                <a:close/>
                <a:moveTo>
                  <a:pt x="39" y="72"/>
                </a:moveTo>
                <a:cubicBezTo>
                  <a:pt x="38" y="76"/>
                  <a:pt x="41" y="80"/>
                  <a:pt x="45" y="81"/>
                </a:cubicBezTo>
                <a:cubicBezTo>
                  <a:pt x="49" y="81"/>
                  <a:pt x="53" y="79"/>
                  <a:pt x="54" y="75"/>
                </a:cubicBezTo>
                <a:cubicBezTo>
                  <a:pt x="54" y="75"/>
                  <a:pt x="54" y="75"/>
                  <a:pt x="54" y="75"/>
                </a:cubicBezTo>
                <a:cubicBezTo>
                  <a:pt x="54" y="70"/>
                  <a:pt x="52" y="66"/>
                  <a:pt x="48" y="66"/>
                </a:cubicBezTo>
                <a:cubicBezTo>
                  <a:pt x="43" y="65"/>
                  <a:pt x="39" y="68"/>
                  <a:pt x="39" y="7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35" name="Freeform 94"/>
          <p:cNvSpPr>
            <a:spLocks noEditPoints="1"/>
          </p:cNvSpPr>
          <p:nvPr/>
        </p:nvSpPr>
        <p:spPr bwMode="auto">
          <a:xfrm>
            <a:off x="10431141" y="3982931"/>
            <a:ext cx="113040" cy="114508"/>
          </a:xfrm>
          <a:custGeom>
            <a:avLst/>
            <a:gdLst>
              <a:gd name="T0" fmla="*/ 24 w 47"/>
              <a:gd name="T1" fmla="*/ 0 h 48"/>
              <a:gd name="T2" fmla="*/ 0 w 47"/>
              <a:gd name="T3" fmla="*/ 24 h 48"/>
              <a:gd name="T4" fmla="*/ 24 w 47"/>
              <a:gd name="T5" fmla="*/ 48 h 48"/>
              <a:gd name="T6" fmla="*/ 47 w 47"/>
              <a:gd name="T7" fmla="*/ 24 h 48"/>
              <a:gd name="T8" fmla="*/ 24 w 47"/>
              <a:gd name="T9" fmla="*/ 0 h 48"/>
              <a:gd name="T10" fmla="*/ 6 w 47"/>
              <a:gd name="T11" fmla="*/ 24 h 48"/>
              <a:gd name="T12" fmla="*/ 24 w 47"/>
              <a:gd name="T13" fmla="*/ 6 h 48"/>
              <a:gd name="T14" fmla="*/ 24 w 47"/>
              <a:gd name="T15" fmla="*/ 42 h 48"/>
              <a:gd name="T16" fmla="*/ 6 w 47"/>
              <a:gd name="T17" fmla="*/ 2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" h="48">
                <a:moveTo>
                  <a:pt x="24" y="0"/>
                </a:moveTo>
                <a:cubicBezTo>
                  <a:pt x="11" y="0"/>
                  <a:pt x="0" y="11"/>
                  <a:pt x="0" y="24"/>
                </a:cubicBezTo>
                <a:cubicBezTo>
                  <a:pt x="0" y="37"/>
                  <a:pt x="11" y="48"/>
                  <a:pt x="24" y="48"/>
                </a:cubicBezTo>
                <a:cubicBezTo>
                  <a:pt x="37" y="48"/>
                  <a:pt x="47" y="37"/>
                  <a:pt x="47" y="24"/>
                </a:cubicBezTo>
                <a:cubicBezTo>
                  <a:pt x="47" y="11"/>
                  <a:pt x="37" y="0"/>
                  <a:pt x="24" y="0"/>
                </a:cubicBezTo>
                <a:close/>
                <a:moveTo>
                  <a:pt x="6" y="24"/>
                </a:moveTo>
                <a:cubicBezTo>
                  <a:pt x="6" y="14"/>
                  <a:pt x="14" y="6"/>
                  <a:pt x="24" y="6"/>
                </a:cubicBezTo>
                <a:cubicBezTo>
                  <a:pt x="24" y="42"/>
                  <a:pt x="24" y="42"/>
                  <a:pt x="24" y="42"/>
                </a:cubicBezTo>
                <a:cubicBezTo>
                  <a:pt x="14" y="42"/>
                  <a:pt x="6" y="34"/>
                  <a:pt x="6" y="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36" name="Freeform 95"/>
          <p:cNvSpPr>
            <a:spLocks noEditPoints="1"/>
          </p:cNvSpPr>
          <p:nvPr/>
        </p:nvSpPr>
        <p:spPr bwMode="auto">
          <a:xfrm>
            <a:off x="10181572" y="3596834"/>
            <a:ext cx="284802" cy="277461"/>
          </a:xfrm>
          <a:custGeom>
            <a:avLst/>
            <a:gdLst>
              <a:gd name="T0" fmla="*/ 22 w 119"/>
              <a:gd name="T1" fmla="*/ 19 h 116"/>
              <a:gd name="T2" fmla="*/ 58 w 119"/>
              <a:gd name="T3" fmla="*/ 33 h 116"/>
              <a:gd name="T4" fmla="*/ 62 w 119"/>
              <a:gd name="T5" fmla="*/ 12 h 116"/>
              <a:gd name="T6" fmla="*/ 82 w 119"/>
              <a:gd name="T7" fmla="*/ 3 h 116"/>
              <a:gd name="T8" fmla="*/ 91 w 119"/>
              <a:gd name="T9" fmla="*/ 23 h 116"/>
              <a:gd name="T10" fmla="*/ 95 w 119"/>
              <a:gd name="T11" fmla="*/ 49 h 116"/>
              <a:gd name="T12" fmla="*/ 95 w 119"/>
              <a:gd name="T13" fmla="*/ 50 h 116"/>
              <a:gd name="T14" fmla="*/ 99 w 119"/>
              <a:gd name="T15" fmla="*/ 41 h 116"/>
              <a:gd name="T16" fmla="*/ 119 w 119"/>
              <a:gd name="T17" fmla="*/ 49 h 116"/>
              <a:gd name="T18" fmla="*/ 93 w 119"/>
              <a:gd name="T19" fmla="*/ 116 h 116"/>
              <a:gd name="T20" fmla="*/ 73 w 119"/>
              <a:gd name="T21" fmla="*/ 109 h 116"/>
              <a:gd name="T22" fmla="*/ 75 w 119"/>
              <a:gd name="T23" fmla="*/ 103 h 116"/>
              <a:gd name="T24" fmla="*/ 63 w 119"/>
              <a:gd name="T25" fmla="*/ 103 h 116"/>
              <a:gd name="T26" fmla="*/ 53 w 119"/>
              <a:gd name="T27" fmla="*/ 106 h 116"/>
              <a:gd name="T28" fmla="*/ 35 w 119"/>
              <a:gd name="T29" fmla="*/ 102 h 116"/>
              <a:gd name="T30" fmla="*/ 30 w 119"/>
              <a:gd name="T31" fmla="*/ 100 h 116"/>
              <a:gd name="T32" fmla="*/ 28 w 119"/>
              <a:gd name="T33" fmla="*/ 99 h 116"/>
              <a:gd name="T34" fmla="*/ 21 w 119"/>
              <a:gd name="T35" fmla="*/ 83 h 116"/>
              <a:gd name="T36" fmla="*/ 22 w 119"/>
              <a:gd name="T37" fmla="*/ 80 h 116"/>
              <a:gd name="T38" fmla="*/ 22 w 119"/>
              <a:gd name="T39" fmla="*/ 70 h 116"/>
              <a:gd name="T40" fmla="*/ 24 w 119"/>
              <a:gd name="T41" fmla="*/ 67 h 116"/>
              <a:gd name="T42" fmla="*/ 24 w 119"/>
              <a:gd name="T43" fmla="*/ 57 h 116"/>
              <a:gd name="T44" fmla="*/ 27 w 119"/>
              <a:gd name="T45" fmla="*/ 52 h 116"/>
              <a:gd name="T46" fmla="*/ 11 w 119"/>
              <a:gd name="T47" fmla="*/ 46 h 116"/>
              <a:gd name="T48" fmla="*/ 3 w 119"/>
              <a:gd name="T49" fmla="*/ 28 h 116"/>
              <a:gd name="T50" fmla="*/ 22 w 119"/>
              <a:gd name="T51" fmla="*/ 19 h 116"/>
              <a:gd name="T52" fmla="*/ 86 w 119"/>
              <a:gd name="T53" fmla="*/ 106 h 116"/>
              <a:gd name="T54" fmla="*/ 90 w 119"/>
              <a:gd name="T55" fmla="*/ 104 h 116"/>
              <a:gd name="T56" fmla="*/ 88 w 119"/>
              <a:gd name="T57" fmla="*/ 99 h 116"/>
              <a:gd name="T58" fmla="*/ 84 w 119"/>
              <a:gd name="T59" fmla="*/ 101 h 116"/>
              <a:gd name="T60" fmla="*/ 86 w 119"/>
              <a:gd name="T61" fmla="*/ 106 h 116"/>
              <a:gd name="T62" fmla="*/ 15 w 119"/>
              <a:gd name="T63" fmla="*/ 40 h 116"/>
              <a:gd name="T64" fmla="*/ 41 w 119"/>
              <a:gd name="T65" fmla="*/ 50 h 116"/>
              <a:gd name="T66" fmla="*/ 42 w 119"/>
              <a:gd name="T67" fmla="*/ 50 h 116"/>
              <a:gd name="T68" fmla="*/ 39 w 119"/>
              <a:gd name="T69" fmla="*/ 57 h 116"/>
              <a:gd name="T70" fmla="*/ 38 w 119"/>
              <a:gd name="T71" fmla="*/ 57 h 116"/>
              <a:gd name="T72" fmla="*/ 31 w 119"/>
              <a:gd name="T73" fmla="*/ 60 h 116"/>
              <a:gd name="T74" fmla="*/ 32 w 119"/>
              <a:gd name="T75" fmla="*/ 66 h 116"/>
              <a:gd name="T76" fmla="*/ 34 w 119"/>
              <a:gd name="T77" fmla="*/ 68 h 116"/>
              <a:gd name="T78" fmla="*/ 31 w 119"/>
              <a:gd name="T79" fmla="*/ 70 h 116"/>
              <a:gd name="T80" fmla="*/ 30 w 119"/>
              <a:gd name="T81" fmla="*/ 73 h 116"/>
              <a:gd name="T82" fmla="*/ 30 w 119"/>
              <a:gd name="T83" fmla="*/ 78 h 116"/>
              <a:gd name="T84" fmla="*/ 32 w 119"/>
              <a:gd name="T85" fmla="*/ 81 h 116"/>
              <a:gd name="T86" fmla="*/ 30 w 119"/>
              <a:gd name="T87" fmla="*/ 83 h 116"/>
              <a:gd name="T88" fmla="*/ 28 w 119"/>
              <a:gd name="T89" fmla="*/ 85 h 116"/>
              <a:gd name="T90" fmla="*/ 31 w 119"/>
              <a:gd name="T91" fmla="*/ 93 h 116"/>
              <a:gd name="T92" fmla="*/ 33 w 119"/>
              <a:gd name="T93" fmla="*/ 93 h 116"/>
              <a:gd name="T94" fmla="*/ 38 w 119"/>
              <a:gd name="T95" fmla="*/ 95 h 116"/>
              <a:gd name="T96" fmla="*/ 60 w 119"/>
              <a:gd name="T97" fmla="*/ 96 h 116"/>
              <a:gd name="T98" fmla="*/ 78 w 119"/>
              <a:gd name="T99" fmla="*/ 95 h 116"/>
              <a:gd name="T100" fmla="*/ 92 w 119"/>
              <a:gd name="T101" fmla="*/ 59 h 116"/>
              <a:gd name="T102" fmla="*/ 88 w 119"/>
              <a:gd name="T103" fmla="*/ 55 h 116"/>
              <a:gd name="T104" fmla="*/ 83 w 119"/>
              <a:gd name="T105" fmla="*/ 20 h 116"/>
              <a:gd name="T106" fmla="*/ 79 w 119"/>
              <a:gd name="T107" fmla="*/ 12 h 116"/>
              <a:gd name="T108" fmla="*/ 70 w 119"/>
              <a:gd name="T109" fmla="*/ 15 h 116"/>
              <a:gd name="T110" fmla="*/ 67 w 119"/>
              <a:gd name="T111" fmla="*/ 37 h 116"/>
              <a:gd name="T112" fmla="*/ 66 w 119"/>
              <a:gd name="T113" fmla="*/ 44 h 116"/>
              <a:gd name="T114" fmla="*/ 20 w 119"/>
              <a:gd name="T115" fmla="*/ 26 h 116"/>
              <a:gd name="T116" fmla="*/ 10 w 119"/>
              <a:gd name="T117" fmla="*/ 31 h 116"/>
              <a:gd name="T118" fmla="*/ 15 w 119"/>
              <a:gd name="T119" fmla="*/ 4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" h="116">
                <a:moveTo>
                  <a:pt x="22" y="19"/>
                </a:moveTo>
                <a:cubicBezTo>
                  <a:pt x="58" y="33"/>
                  <a:pt x="58" y="33"/>
                  <a:pt x="58" y="33"/>
                </a:cubicBezTo>
                <a:cubicBezTo>
                  <a:pt x="59" y="24"/>
                  <a:pt x="59" y="21"/>
                  <a:pt x="62" y="12"/>
                </a:cubicBezTo>
                <a:cubicBezTo>
                  <a:pt x="65" y="4"/>
                  <a:pt x="74" y="0"/>
                  <a:pt x="82" y="3"/>
                </a:cubicBezTo>
                <a:cubicBezTo>
                  <a:pt x="90" y="6"/>
                  <a:pt x="94" y="15"/>
                  <a:pt x="91" y="23"/>
                </a:cubicBezTo>
                <a:cubicBezTo>
                  <a:pt x="87" y="34"/>
                  <a:pt x="89" y="41"/>
                  <a:pt x="95" y="49"/>
                </a:cubicBezTo>
                <a:cubicBezTo>
                  <a:pt x="95" y="50"/>
                  <a:pt x="95" y="50"/>
                  <a:pt x="95" y="50"/>
                </a:cubicBezTo>
                <a:cubicBezTo>
                  <a:pt x="99" y="41"/>
                  <a:pt x="99" y="41"/>
                  <a:pt x="99" y="41"/>
                </a:cubicBezTo>
                <a:cubicBezTo>
                  <a:pt x="119" y="49"/>
                  <a:pt x="119" y="49"/>
                  <a:pt x="119" y="49"/>
                </a:cubicBezTo>
                <a:cubicBezTo>
                  <a:pt x="93" y="116"/>
                  <a:pt x="93" y="116"/>
                  <a:pt x="93" y="116"/>
                </a:cubicBezTo>
                <a:cubicBezTo>
                  <a:pt x="73" y="109"/>
                  <a:pt x="73" y="109"/>
                  <a:pt x="73" y="109"/>
                </a:cubicBezTo>
                <a:cubicBezTo>
                  <a:pt x="75" y="103"/>
                  <a:pt x="75" y="103"/>
                  <a:pt x="75" y="103"/>
                </a:cubicBezTo>
                <a:cubicBezTo>
                  <a:pt x="68" y="101"/>
                  <a:pt x="66" y="102"/>
                  <a:pt x="63" y="103"/>
                </a:cubicBezTo>
                <a:cubicBezTo>
                  <a:pt x="60" y="104"/>
                  <a:pt x="57" y="106"/>
                  <a:pt x="53" y="106"/>
                </a:cubicBezTo>
                <a:cubicBezTo>
                  <a:pt x="48" y="106"/>
                  <a:pt x="42" y="105"/>
                  <a:pt x="35" y="102"/>
                </a:cubicBezTo>
                <a:cubicBezTo>
                  <a:pt x="30" y="100"/>
                  <a:pt x="30" y="100"/>
                  <a:pt x="30" y="100"/>
                </a:cubicBezTo>
                <a:cubicBezTo>
                  <a:pt x="28" y="99"/>
                  <a:pt x="28" y="99"/>
                  <a:pt x="28" y="99"/>
                </a:cubicBezTo>
                <a:cubicBezTo>
                  <a:pt x="21" y="97"/>
                  <a:pt x="18" y="89"/>
                  <a:pt x="21" y="83"/>
                </a:cubicBezTo>
                <a:cubicBezTo>
                  <a:pt x="21" y="82"/>
                  <a:pt x="22" y="81"/>
                  <a:pt x="22" y="80"/>
                </a:cubicBezTo>
                <a:cubicBezTo>
                  <a:pt x="21" y="77"/>
                  <a:pt x="21" y="73"/>
                  <a:pt x="22" y="70"/>
                </a:cubicBezTo>
                <a:cubicBezTo>
                  <a:pt x="23" y="69"/>
                  <a:pt x="23" y="68"/>
                  <a:pt x="24" y="67"/>
                </a:cubicBezTo>
                <a:cubicBezTo>
                  <a:pt x="23" y="64"/>
                  <a:pt x="23" y="60"/>
                  <a:pt x="24" y="57"/>
                </a:cubicBezTo>
                <a:cubicBezTo>
                  <a:pt x="25" y="55"/>
                  <a:pt x="26" y="54"/>
                  <a:pt x="27" y="52"/>
                </a:cubicBezTo>
                <a:cubicBezTo>
                  <a:pt x="11" y="46"/>
                  <a:pt x="11" y="46"/>
                  <a:pt x="11" y="46"/>
                </a:cubicBezTo>
                <a:cubicBezTo>
                  <a:pt x="4" y="44"/>
                  <a:pt x="0" y="35"/>
                  <a:pt x="3" y="28"/>
                </a:cubicBezTo>
                <a:cubicBezTo>
                  <a:pt x="6" y="20"/>
                  <a:pt x="14" y="16"/>
                  <a:pt x="22" y="19"/>
                </a:cubicBezTo>
                <a:close/>
                <a:moveTo>
                  <a:pt x="86" y="106"/>
                </a:moveTo>
                <a:cubicBezTo>
                  <a:pt x="88" y="106"/>
                  <a:pt x="90" y="106"/>
                  <a:pt x="90" y="104"/>
                </a:cubicBezTo>
                <a:cubicBezTo>
                  <a:pt x="91" y="102"/>
                  <a:pt x="90" y="100"/>
                  <a:pt x="88" y="99"/>
                </a:cubicBezTo>
                <a:cubicBezTo>
                  <a:pt x="86" y="98"/>
                  <a:pt x="84" y="99"/>
                  <a:pt x="84" y="101"/>
                </a:cubicBezTo>
                <a:cubicBezTo>
                  <a:pt x="83" y="103"/>
                  <a:pt x="84" y="105"/>
                  <a:pt x="86" y="106"/>
                </a:cubicBezTo>
                <a:close/>
                <a:moveTo>
                  <a:pt x="15" y="40"/>
                </a:moveTo>
                <a:cubicBezTo>
                  <a:pt x="41" y="50"/>
                  <a:pt x="41" y="50"/>
                  <a:pt x="41" y="50"/>
                </a:cubicBezTo>
                <a:cubicBezTo>
                  <a:pt x="42" y="50"/>
                  <a:pt x="42" y="50"/>
                  <a:pt x="42" y="50"/>
                </a:cubicBezTo>
                <a:cubicBezTo>
                  <a:pt x="39" y="57"/>
                  <a:pt x="39" y="57"/>
                  <a:pt x="39" y="57"/>
                </a:cubicBezTo>
                <a:cubicBezTo>
                  <a:pt x="38" y="57"/>
                  <a:pt x="38" y="57"/>
                  <a:pt x="38" y="57"/>
                </a:cubicBezTo>
                <a:cubicBezTo>
                  <a:pt x="36" y="56"/>
                  <a:pt x="32" y="57"/>
                  <a:pt x="31" y="60"/>
                </a:cubicBezTo>
                <a:cubicBezTo>
                  <a:pt x="31" y="62"/>
                  <a:pt x="31" y="64"/>
                  <a:pt x="32" y="66"/>
                </a:cubicBezTo>
                <a:cubicBezTo>
                  <a:pt x="34" y="68"/>
                  <a:pt x="34" y="68"/>
                  <a:pt x="34" y="68"/>
                </a:cubicBezTo>
                <a:cubicBezTo>
                  <a:pt x="31" y="70"/>
                  <a:pt x="31" y="70"/>
                  <a:pt x="31" y="70"/>
                </a:cubicBezTo>
                <a:cubicBezTo>
                  <a:pt x="31" y="71"/>
                  <a:pt x="30" y="72"/>
                  <a:pt x="30" y="73"/>
                </a:cubicBezTo>
                <a:cubicBezTo>
                  <a:pt x="29" y="75"/>
                  <a:pt x="29" y="77"/>
                  <a:pt x="30" y="78"/>
                </a:cubicBezTo>
                <a:cubicBezTo>
                  <a:pt x="32" y="81"/>
                  <a:pt x="32" y="81"/>
                  <a:pt x="32" y="81"/>
                </a:cubicBezTo>
                <a:cubicBezTo>
                  <a:pt x="30" y="83"/>
                  <a:pt x="30" y="83"/>
                  <a:pt x="30" y="83"/>
                </a:cubicBezTo>
                <a:cubicBezTo>
                  <a:pt x="29" y="84"/>
                  <a:pt x="28" y="85"/>
                  <a:pt x="28" y="85"/>
                </a:cubicBezTo>
                <a:cubicBezTo>
                  <a:pt x="27" y="88"/>
                  <a:pt x="28" y="92"/>
                  <a:pt x="31" y="93"/>
                </a:cubicBezTo>
                <a:cubicBezTo>
                  <a:pt x="33" y="93"/>
                  <a:pt x="33" y="93"/>
                  <a:pt x="33" y="93"/>
                </a:cubicBezTo>
                <a:cubicBezTo>
                  <a:pt x="38" y="95"/>
                  <a:pt x="38" y="95"/>
                  <a:pt x="38" y="95"/>
                </a:cubicBezTo>
                <a:cubicBezTo>
                  <a:pt x="51" y="100"/>
                  <a:pt x="56" y="97"/>
                  <a:pt x="60" y="96"/>
                </a:cubicBezTo>
                <a:cubicBezTo>
                  <a:pt x="64" y="94"/>
                  <a:pt x="68" y="92"/>
                  <a:pt x="78" y="95"/>
                </a:cubicBezTo>
                <a:cubicBezTo>
                  <a:pt x="92" y="59"/>
                  <a:pt x="92" y="59"/>
                  <a:pt x="92" y="59"/>
                </a:cubicBezTo>
                <a:cubicBezTo>
                  <a:pt x="90" y="58"/>
                  <a:pt x="89" y="56"/>
                  <a:pt x="88" y="55"/>
                </a:cubicBezTo>
                <a:cubicBezTo>
                  <a:pt x="81" y="43"/>
                  <a:pt x="78" y="34"/>
                  <a:pt x="83" y="20"/>
                </a:cubicBezTo>
                <a:cubicBezTo>
                  <a:pt x="85" y="17"/>
                  <a:pt x="83" y="13"/>
                  <a:pt x="79" y="12"/>
                </a:cubicBezTo>
                <a:cubicBezTo>
                  <a:pt x="76" y="10"/>
                  <a:pt x="72" y="12"/>
                  <a:pt x="70" y="15"/>
                </a:cubicBezTo>
                <a:cubicBezTo>
                  <a:pt x="67" y="24"/>
                  <a:pt x="67" y="27"/>
                  <a:pt x="67" y="37"/>
                </a:cubicBezTo>
                <a:cubicBezTo>
                  <a:pt x="67" y="39"/>
                  <a:pt x="66" y="42"/>
                  <a:pt x="66" y="44"/>
                </a:cubicBezTo>
                <a:cubicBezTo>
                  <a:pt x="20" y="26"/>
                  <a:pt x="20" y="26"/>
                  <a:pt x="20" y="26"/>
                </a:cubicBezTo>
                <a:cubicBezTo>
                  <a:pt x="16" y="25"/>
                  <a:pt x="12" y="27"/>
                  <a:pt x="10" y="31"/>
                </a:cubicBezTo>
                <a:cubicBezTo>
                  <a:pt x="9" y="34"/>
                  <a:pt x="11" y="38"/>
                  <a:pt x="15" y="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37" name="Freeform 96"/>
          <p:cNvSpPr>
            <a:spLocks noEditPoints="1"/>
          </p:cNvSpPr>
          <p:nvPr/>
        </p:nvSpPr>
        <p:spPr bwMode="auto">
          <a:xfrm>
            <a:off x="10071469" y="3888976"/>
            <a:ext cx="344993" cy="302419"/>
          </a:xfrm>
          <a:custGeom>
            <a:avLst/>
            <a:gdLst>
              <a:gd name="T0" fmla="*/ 144 w 144"/>
              <a:gd name="T1" fmla="*/ 41 h 126"/>
              <a:gd name="T2" fmla="*/ 102 w 144"/>
              <a:gd name="T3" fmla="*/ 0 h 126"/>
              <a:gd name="T4" fmla="*/ 72 w 144"/>
              <a:gd name="T5" fmla="*/ 14 h 126"/>
              <a:gd name="T6" fmla="*/ 41 w 144"/>
              <a:gd name="T7" fmla="*/ 0 h 126"/>
              <a:gd name="T8" fmla="*/ 0 w 144"/>
              <a:gd name="T9" fmla="*/ 41 h 126"/>
              <a:gd name="T10" fmla="*/ 13 w 144"/>
              <a:gd name="T11" fmla="*/ 72 h 126"/>
              <a:gd name="T12" fmla="*/ 13 w 144"/>
              <a:gd name="T13" fmla="*/ 72 h 126"/>
              <a:gd name="T14" fmla="*/ 58 w 144"/>
              <a:gd name="T15" fmla="*/ 117 h 126"/>
              <a:gd name="T16" fmla="*/ 72 w 144"/>
              <a:gd name="T17" fmla="*/ 126 h 126"/>
              <a:gd name="T18" fmla="*/ 85 w 144"/>
              <a:gd name="T19" fmla="*/ 117 h 126"/>
              <a:gd name="T20" fmla="*/ 130 w 144"/>
              <a:gd name="T21" fmla="*/ 72 h 126"/>
              <a:gd name="T22" fmla="*/ 130 w 144"/>
              <a:gd name="T23" fmla="*/ 72 h 126"/>
              <a:gd name="T24" fmla="*/ 144 w 144"/>
              <a:gd name="T25" fmla="*/ 41 h 126"/>
              <a:gd name="T26" fmla="*/ 118 w 144"/>
              <a:gd name="T27" fmla="*/ 59 h 126"/>
              <a:gd name="T28" fmla="*/ 73 w 144"/>
              <a:gd name="T29" fmla="*/ 104 h 126"/>
              <a:gd name="T30" fmla="*/ 72 w 144"/>
              <a:gd name="T31" fmla="*/ 105 h 126"/>
              <a:gd name="T32" fmla="*/ 71 w 144"/>
              <a:gd name="T33" fmla="*/ 104 h 126"/>
              <a:gd name="T34" fmla="*/ 25 w 144"/>
              <a:gd name="T35" fmla="*/ 59 h 126"/>
              <a:gd name="T36" fmla="*/ 18 w 144"/>
              <a:gd name="T37" fmla="*/ 41 h 126"/>
              <a:gd name="T38" fmla="*/ 41 w 144"/>
              <a:gd name="T39" fmla="*/ 18 h 126"/>
              <a:gd name="T40" fmla="*/ 58 w 144"/>
              <a:gd name="T41" fmla="*/ 26 h 126"/>
              <a:gd name="T42" fmla="*/ 72 w 144"/>
              <a:gd name="T43" fmla="*/ 40 h 126"/>
              <a:gd name="T44" fmla="*/ 85 w 144"/>
              <a:gd name="T45" fmla="*/ 26 h 126"/>
              <a:gd name="T46" fmla="*/ 102 w 144"/>
              <a:gd name="T47" fmla="*/ 18 h 126"/>
              <a:gd name="T48" fmla="*/ 126 w 144"/>
              <a:gd name="T49" fmla="*/ 41 h 126"/>
              <a:gd name="T50" fmla="*/ 118 w 144"/>
              <a:gd name="T51" fmla="*/ 59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4" h="126">
                <a:moveTo>
                  <a:pt x="144" y="41"/>
                </a:moveTo>
                <a:cubicBezTo>
                  <a:pt x="144" y="19"/>
                  <a:pt x="125" y="0"/>
                  <a:pt x="102" y="0"/>
                </a:cubicBezTo>
                <a:cubicBezTo>
                  <a:pt x="90" y="0"/>
                  <a:pt x="79" y="5"/>
                  <a:pt x="72" y="14"/>
                </a:cubicBezTo>
                <a:cubicBezTo>
                  <a:pt x="64" y="5"/>
                  <a:pt x="53" y="0"/>
                  <a:pt x="41" y="0"/>
                </a:cubicBezTo>
                <a:cubicBezTo>
                  <a:pt x="18" y="0"/>
                  <a:pt x="0" y="19"/>
                  <a:pt x="0" y="41"/>
                </a:cubicBezTo>
                <a:cubicBezTo>
                  <a:pt x="0" y="54"/>
                  <a:pt x="5" y="65"/>
                  <a:pt x="13" y="72"/>
                </a:cubicBezTo>
                <a:cubicBezTo>
                  <a:pt x="13" y="72"/>
                  <a:pt x="13" y="72"/>
                  <a:pt x="13" y="72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3" y="122"/>
                  <a:pt x="67" y="126"/>
                  <a:pt x="72" y="126"/>
                </a:cubicBezTo>
                <a:cubicBezTo>
                  <a:pt x="76" y="126"/>
                  <a:pt x="81" y="122"/>
                  <a:pt x="85" y="117"/>
                </a:cubicBezTo>
                <a:cubicBezTo>
                  <a:pt x="130" y="72"/>
                  <a:pt x="130" y="72"/>
                  <a:pt x="130" y="72"/>
                </a:cubicBezTo>
                <a:cubicBezTo>
                  <a:pt x="130" y="72"/>
                  <a:pt x="130" y="72"/>
                  <a:pt x="130" y="72"/>
                </a:cubicBezTo>
                <a:cubicBezTo>
                  <a:pt x="139" y="65"/>
                  <a:pt x="144" y="54"/>
                  <a:pt x="144" y="41"/>
                </a:cubicBezTo>
                <a:close/>
                <a:moveTo>
                  <a:pt x="118" y="59"/>
                </a:moveTo>
                <a:cubicBezTo>
                  <a:pt x="73" y="104"/>
                  <a:pt x="73" y="104"/>
                  <a:pt x="73" y="104"/>
                </a:cubicBezTo>
                <a:cubicBezTo>
                  <a:pt x="72" y="105"/>
                  <a:pt x="72" y="105"/>
                  <a:pt x="72" y="105"/>
                </a:cubicBezTo>
                <a:cubicBezTo>
                  <a:pt x="72" y="105"/>
                  <a:pt x="71" y="105"/>
                  <a:pt x="71" y="104"/>
                </a:cubicBezTo>
                <a:cubicBezTo>
                  <a:pt x="25" y="59"/>
                  <a:pt x="25" y="59"/>
                  <a:pt x="25" y="59"/>
                </a:cubicBezTo>
                <a:cubicBezTo>
                  <a:pt x="20" y="54"/>
                  <a:pt x="18" y="48"/>
                  <a:pt x="18" y="41"/>
                </a:cubicBezTo>
                <a:cubicBezTo>
                  <a:pt x="18" y="29"/>
                  <a:pt x="28" y="18"/>
                  <a:pt x="41" y="18"/>
                </a:cubicBezTo>
                <a:cubicBezTo>
                  <a:pt x="48" y="18"/>
                  <a:pt x="54" y="21"/>
                  <a:pt x="58" y="26"/>
                </a:cubicBezTo>
                <a:cubicBezTo>
                  <a:pt x="72" y="40"/>
                  <a:pt x="72" y="40"/>
                  <a:pt x="72" y="40"/>
                </a:cubicBezTo>
                <a:cubicBezTo>
                  <a:pt x="85" y="26"/>
                  <a:pt x="85" y="26"/>
                  <a:pt x="85" y="26"/>
                </a:cubicBezTo>
                <a:cubicBezTo>
                  <a:pt x="90" y="21"/>
                  <a:pt x="96" y="18"/>
                  <a:pt x="102" y="18"/>
                </a:cubicBezTo>
                <a:cubicBezTo>
                  <a:pt x="115" y="18"/>
                  <a:pt x="126" y="29"/>
                  <a:pt x="126" y="41"/>
                </a:cubicBezTo>
                <a:cubicBezTo>
                  <a:pt x="126" y="48"/>
                  <a:pt x="123" y="54"/>
                  <a:pt x="118" y="5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38" name="Freeform 97"/>
          <p:cNvSpPr>
            <a:spLocks noEditPoints="1"/>
          </p:cNvSpPr>
          <p:nvPr/>
        </p:nvSpPr>
        <p:spPr bwMode="auto">
          <a:xfrm>
            <a:off x="10118446" y="4214884"/>
            <a:ext cx="146805" cy="146805"/>
          </a:xfrm>
          <a:custGeom>
            <a:avLst/>
            <a:gdLst>
              <a:gd name="T0" fmla="*/ 31 w 61"/>
              <a:gd name="T1" fmla="*/ 0 h 61"/>
              <a:gd name="T2" fmla="*/ 0 w 61"/>
              <a:gd name="T3" fmla="*/ 30 h 61"/>
              <a:gd name="T4" fmla="*/ 31 w 61"/>
              <a:gd name="T5" fmla="*/ 61 h 61"/>
              <a:gd name="T6" fmla="*/ 61 w 61"/>
              <a:gd name="T7" fmla="*/ 30 h 61"/>
              <a:gd name="T8" fmla="*/ 31 w 61"/>
              <a:gd name="T9" fmla="*/ 0 h 61"/>
              <a:gd name="T10" fmla="*/ 31 w 61"/>
              <a:gd name="T11" fmla="*/ 55 h 61"/>
              <a:gd name="T12" fmla="*/ 6 w 61"/>
              <a:gd name="T13" fmla="*/ 30 h 61"/>
              <a:gd name="T14" fmla="*/ 31 w 61"/>
              <a:gd name="T15" fmla="*/ 6 h 61"/>
              <a:gd name="T16" fmla="*/ 55 w 61"/>
              <a:gd name="T17" fmla="*/ 30 h 61"/>
              <a:gd name="T18" fmla="*/ 31 w 61"/>
              <a:gd name="T19" fmla="*/ 55 h 61"/>
              <a:gd name="T20" fmla="*/ 27 w 61"/>
              <a:gd name="T21" fmla="*/ 15 h 61"/>
              <a:gd name="T22" fmla="*/ 34 w 61"/>
              <a:gd name="T23" fmla="*/ 15 h 61"/>
              <a:gd name="T24" fmla="*/ 34 w 61"/>
              <a:gd name="T25" fmla="*/ 23 h 61"/>
              <a:gd name="T26" fmla="*/ 27 w 61"/>
              <a:gd name="T27" fmla="*/ 23 h 61"/>
              <a:gd name="T28" fmla="*/ 27 w 61"/>
              <a:gd name="T29" fmla="*/ 15 h 61"/>
              <a:gd name="T30" fmla="*/ 38 w 61"/>
              <a:gd name="T31" fmla="*/ 46 h 61"/>
              <a:gd name="T32" fmla="*/ 23 w 61"/>
              <a:gd name="T33" fmla="*/ 46 h 61"/>
              <a:gd name="T34" fmla="*/ 23 w 61"/>
              <a:gd name="T35" fmla="*/ 42 h 61"/>
              <a:gd name="T36" fmla="*/ 27 w 61"/>
              <a:gd name="T37" fmla="*/ 42 h 61"/>
              <a:gd name="T38" fmla="*/ 27 w 61"/>
              <a:gd name="T39" fmla="*/ 30 h 61"/>
              <a:gd name="T40" fmla="*/ 23 w 61"/>
              <a:gd name="T41" fmla="*/ 30 h 61"/>
              <a:gd name="T42" fmla="*/ 23 w 61"/>
              <a:gd name="T43" fmla="*/ 27 h 61"/>
              <a:gd name="T44" fmla="*/ 34 w 61"/>
              <a:gd name="T45" fmla="*/ 27 h 61"/>
              <a:gd name="T46" fmla="*/ 34 w 61"/>
              <a:gd name="T47" fmla="*/ 42 h 61"/>
              <a:gd name="T48" fmla="*/ 38 w 61"/>
              <a:gd name="T49" fmla="*/ 42 h 61"/>
              <a:gd name="T50" fmla="*/ 38 w 61"/>
              <a:gd name="T51" fmla="*/ 4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1" h="61">
                <a:moveTo>
                  <a:pt x="31" y="0"/>
                </a:moveTo>
                <a:cubicBezTo>
                  <a:pt x="14" y="0"/>
                  <a:pt x="0" y="14"/>
                  <a:pt x="0" y="30"/>
                </a:cubicBezTo>
                <a:cubicBezTo>
                  <a:pt x="0" y="47"/>
                  <a:pt x="14" y="61"/>
                  <a:pt x="31" y="61"/>
                </a:cubicBezTo>
                <a:cubicBezTo>
                  <a:pt x="47" y="61"/>
                  <a:pt x="61" y="47"/>
                  <a:pt x="61" y="30"/>
                </a:cubicBezTo>
                <a:cubicBezTo>
                  <a:pt x="61" y="14"/>
                  <a:pt x="47" y="0"/>
                  <a:pt x="31" y="0"/>
                </a:cubicBezTo>
                <a:close/>
                <a:moveTo>
                  <a:pt x="31" y="55"/>
                </a:moveTo>
                <a:cubicBezTo>
                  <a:pt x="17" y="55"/>
                  <a:pt x="6" y="44"/>
                  <a:pt x="6" y="30"/>
                </a:cubicBezTo>
                <a:cubicBezTo>
                  <a:pt x="6" y="17"/>
                  <a:pt x="17" y="6"/>
                  <a:pt x="31" y="6"/>
                </a:cubicBezTo>
                <a:cubicBezTo>
                  <a:pt x="44" y="6"/>
                  <a:pt x="55" y="17"/>
                  <a:pt x="55" y="30"/>
                </a:cubicBezTo>
                <a:cubicBezTo>
                  <a:pt x="55" y="44"/>
                  <a:pt x="44" y="55"/>
                  <a:pt x="31" y="55"/>
                </a:cubicBezTo>
                <a:close/>
                <a:moveTo>
                  <a:pt x="27" y="15"/>
                </a:moveTo>
                <a:cubicBezTo>
                  <a:pt x="34" y="15"/>
                  <a:pt x="34" y="15"/>
                  <a:pt x="34" y="15"/>
                </a:cubicBezTo>
                <a:cubicBezTo>
                  <a:pt x="34" y="23"/>
                  <a:pt x="34" y="23"/>
                  <a:pt x="34" y="23"/>
                </a:cubicBezTo>
                <a:cubicBezTo>
                  <a:pt x="27" y="23"/>
                  <a:pt x="27" y="23"/>
                  <a:pt x="27" y="23"/>
                </a:cubicBezTo>
                <a:lnTo>
                  <a:pt x="27" y="15"/>
                </a:lnTo>
                <a:close/>
                <a:moveTo>
                  <a:pt x="38" y="46"/>
                </a:moveTo>
                <a:cubicBezTo>
                  <a:pt x="23" y="46"/>
                  <a:pt x="23" y="46"/>
                  <a:pt x="23" y="46"/>
                </a:cubicBezTo>
                <a:cubicBezTo>
                  <a:pt x="23" y="42"/>
                  <a:pt x="23" y="42"/>
                  <a:pt x="23" y="42"/>
                </a:cubicBezTo>
                <a:cubicBezTo>
                  <a:pt x="27" y="42"/>
                  <a:pt x="27" y="42"/>
                  <a:pt x="27" y="42"/>
                </a:cubicBezTo>
                <a:cubicBezTo>
                  <a:pt x="27" y="30"/>
                  <a:pt x="27" y="30"/>
                  <a:pt x="27" y="30"/>
                </a:cubicBezTo>
                <a:cubicBezTo>
                  <a:pt x="23" y="30"/>
                  <a:pt x="23" y="30"/>
                  <a:pt x="23" y="30"/>
                </a:cubicBezTo>
                <a:cubicBezTo>
                  <a:pt x="23" y="27"/>
                  <a:pt x="23" y="27"/>
                  <a:pt x="23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42"/>
                  <a:pt x="34" y="42"/>
                  <a:pt x="34" y="42"/>
                </a:cubicBezTo>
                <a:cubicBezTo>
                  <a:pt x="38" y="42"/>
                  <a:pt x="38" y="42"/>
                  <a:pt x="38" y="42"/>
                </a:cubicBezTo>
                <a:lnTo>
                  <a:pt x="38" y="4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39" name="Freeform 98"/>
          <p:cNvSpPr>
            <a:spLocks noEditPoints="1"/>
          </p:cNvSpPr>
          <p:nvPr/>
        </p:nvSpPr>
        <p:spPr bwMode="auto">
          <a:xfrm>
            <a:off x="10155147" y="4460049"/>
            <a:ext cx="224612" cy="226080"/>
          </a:xfrm>
          <a:custGeom>
            <a:avLst/>
            <a:gdLst>
              <a:gd name="T0" fmla="*/ 85 w 94"/>
              <a:gd name="T1" fmla="*/ 20 h 94"/>
              <a:gd name="T2" fmla="*/ 37 w 94"/>
              <a:gd name="T3" fmla="*/ 2 h 94"/>
              <a:gd name="T4" fmla="*/ 20 w 94"/>
              <a:gd name="T5" fmla="*/ 10 h 94"/>
              <a:gd name="T6" fmla="*/ 2 w 94"/>
              <a:gd name="T7" fmla="*/ 57 h 94"/>
              <a:gd name="T8" fmla="*/ 10 w 94"/>
              <a:gd name="T9" fmla="*/ 74 h 94"/>
              <a:gd name="T10" fmla="*/ 57 w 94"/>
              <a:gd name="T11" fmla="*/ 92 h 94"/>
              <a:gd name="T12" fmla="*/ 74 w 94"/>
              <a:gd name="T13" fmla="*/ 84 h 94"/>
              <a:gd name="T14" fmla="*/ 92 w 94"/>
              <a:gd name="T15" fmla="*/ 37 h 94"/>
              <a:gd name="T16" fmla="*/ 85 w 94"/>
              <a:gd name="T17" fmla="*/ 20 h 94"/>
              <a:gd name="T18" fmla="*/ 36 w 94"/>
              <a:gd name="T19" fmla="*/ 38 h 94"/>
              <a:gd name="T20" fmla="*/ 62 w 94"/>
              <a:gd name="T21" fmla="*/ 47 h 94"/>
              <a:gd name="T22" fmla="*/ 61 w 94"/>
              <a:gd name="T23" fmla="*/ 52 h 94"/>
              <a:gd name="T24" fmla="*/ 42 w 94"/>
              <a:gd name="T25" fmla="*/ 61 h 94"/>
              <a:gd name="T26" fmla="*/ 33 w 94"/>
              <a:gd name="T27" fmla="*/ 42 h 94"/>
              <a:gd name="T28" fmla="*/ 36 w 94"/>
              <a:gd name="T29" fmla="*/ 38 h 94"/>
              <a:gd name="T30" fmla="*/ 76 w 94"/>
              <a:gd name="T31" fmla="*/ 53 h 94"/>
              <a:gd name="T32" fmla="*/ 69 w 94"/>
              <a:gd name="T33" fmla="*/ 71 h 94"/>
              <a:gd name="T34" fmla="*/ 66 w 94"/>
              <a:gd name="T35" fmla="*/ 80 h 94"/>
              <a:gd name="T36" fmla="*/ 59 w 94"/>
              <a:gd name="T37" fmla="*/ 82 h 94"/>
              <a:gd name="T38" fmla="*/ 15 w 94"/>
              <a:gd name="T39" fmla="*/ 65 h 94"/>
              <a:gd name="T40" fmla="*/ 12 w 94"/>
              <a:gd name="T41" fmla="*/ 59 h 94"/>
              <a:gd name="T42" fmla="*/ 15 w 94"/>
              <a:gd name="T43" fmla="*/ 50 h 94"/>
              <a:gd name="T44" fmla="*/ 22 w 94"/>
              <a:gd name="T45" fmla="*/ 32 h 94"/>
              <a:gd name="T46" fmla="*/ 22 w 94"/>
              <a:gd name="T47" fmla="*/ 32 h 94"/>
              <a:gd name="T48" fmla="*/ 29 w 94"/>
              <a:gd name="T49" fmla="*/ 35 h 94"/>
              <a:gd name="T50" fmla="*/ 27 w 94"/>
              <a:gd name="T51" fmla="*/ 39 h 94"/>
              <a:gd name="T52" fmla="*/ 39 w 94"/>
              <a:gd name="T53" fmla="*/ 67 h 94"/>
              <a:gd name="T54" fmla="*/ 67 w 94"/>
              <a:gd name="T55" fmla="*/ 55 h 94"/>
              <a:gd name="T56" fmla="*/ 69 w 94"/>
              <a:gd name="T57" fmla="*/ 50 h 94"/>
              <a:gd name="T58" fmla="*/ 76 w 94"/>
              <a:gd name="T59" fmla="*/ 53 h 94"/>
              <a:gd name="T60" fmla="*/ 82 w 94"/>
              <a:gd name="T61" fmla="*/ 37 h 94"/>
              <a:gd name="T62" fmla="*/ 79 w 94"/>
              <a:gd name="T63" fmla="*/ 38 h 94"/>
              <a:gd name="T64" fmla="*/ 74 w 94"/>
              <a:gd name="T65" fmla="*/ 37 h 94"/>
              <a:gd name="T66" fmla="*/ 73 w 94"/>
              <a:gd name="T67" fmla="*/ 34 h 94"/>
              <a:gd name="T68" fmla="*/ 74 w 94"/>
              <a:gd name="T69" fmla="*/ 29 h 94"/>
              <a:gd name="T70" fmla="*/ 77 w 94"/>
              <a:gd name="T71" fmla="*/ 28 h 94"/>
              <a:gd name="T72" fmla="*/ 82 w 94"/>
              <a:gd name="T73" fmla="*/ 29 h 94"/>
              <a:gd name="T74" fmla="*/ 83 w 94"/>
              <a:gd name="T75" fmla="*/ 33 h 94"/>
              <a:gd name="T76" fmla="*/ 82 w 94"/>
              <a:gd name="T77" fmla="*/ 37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4" h="94">
                <a:moveTo>
                  <a:pt x="85" y="20"/>
                </a:moveTo>
                <a:cubicBezTo>
                  <a:pt x="37" y="2"/>
                  <a:pt x="37" y="2"/>
                  <a:pt x="37" y="2"/>
                </a:cubicBezTo>
                <a:cubicBezTo>
                  <a:pt x="30" y="0"/>
                  <a:pt x="23" y="3"/>
                  <a:pt x="20" y="10"/>
                </a:cubicBezTo>
                <a:cubicBezTo>
                  <a:pt x="2" y="57"/>
                  <a:pt x="2" y="57"/>
                  <a:pt x="2" y="57"/>
                </a:cubicBezTo>
                <a:cubicBezTo>
                  <a:pt x="0" y="64"/>
                  <a:pt x="3" y="71"/>
                  <a:pt x="10" y="74"/>
                </a:cubicBezTo>
                <a:cubicBezTo>
                  <a:pt x="57" y="92"/>
                  <a:pt x="57" y="92"/>
                  <a:pt x="57" y="92"/>
                </a:cubicBezTo>
                <a:cubicBezTo>
                  <a:pt x="64" y="94"/>
                  <a:pt x="71" y="91"/>
                  <a:pt x="74" y="84"/>
                </a:cubicBezTo>
                <a:cubicBezTo>
                  <a:pt x="92" y="37"/>
                  <a:pt x="92" y="37"/>
                  <a:pt x="92" y="37"/>
                </a:cubicBezTo>
                <a:cubicBezTo>
                  <a:pt x="94" y="30"/>
                  <a:pt x="91" y="23"/>
                  <a:pt x="85" y="20"/>
                </a:cubicBezTo>
                <a:close/>
                <a:moveTo>
                  <a:pt x="36" y="38"/>
                </a:moveTo>
                <a:cubicBezTo>
                  <a:pt x="62" y="47"/>
                  <a:pt x="62" y="47"/>
                  <a:pt x="62" y="47"/>
                </a:cubicBezTo>
                <a:cubicBezTo>
                  <a:pt x="62" y="49"/>
                  <a:pt x="61" y="51"/>
                  <a:pt x="61" y="52"/>
                </a:cubicBezTo>
                <a:cubicBezTo>
                  <a:pt x="58" y="60"/>
                  <a:pt x="49" y="64"/>
                  <a:pt x="42" y="61"/>
                </a:cubicBezTo>
                <a:cubicBezTo>
                  <a:pt x="34" y="58"/>
                  <a:pt x="31" y="49"/>
                  <a:pt x="33" y="42"/>
                </a:cubicBezTo>
                <a:cubicBezTo>
                  <a:pt x="34" y="40"/>
                  <a:pt x="35" y="39"/>
                  <a:pt x="36" y="38"/>
                </a:cubicBezTo>
                <a:close/>
                <a:moveTo>
                  <a:pt x="76" y="53"/>
                </a:moveTo>
                <a:cubicBezTo>
                  <a:pt x="69" y="71"/>
                  <a:pt x="69" y="71"/>
                  <a:pt x="69" y="71"/>
                </a:cubicBezTo>
                <a:cubicBezTo>
                  <a:pt x="66" y="80"/>
                  <a:pt x="66" y="80"/>
                  <a:pt x="66" y="80"/>
                </a:cubicBezTo>
                <a:cubicBezTo>
                  <a:pt x="65" y="82"/>
                  <a:pt x="62" y="83"/>
                  <a:pt x="59" y="82"/>
                </a:cubicBezTo>
                <a:cubicBezTo>
                  <a:pt x="15" y="65"/>
                  <a:pt x="15" y="65"/>
                  <a:pt x="15" y="65"/>
                </a:cubicBezTo>
                <a:cubicBezTo>
                  <a:pt x="12" y="64"/>
                  <a:pt x="11" y="62"/>
                  <a:pt x="12" y="59"/>
                </a:cubicBezTo>
                <a:cubicBezTo>
                  <a:pt x="15" y="50"/>
                  <a:pt x="15" y="50"/>
                  <a:pt x="15" y="50"/>
                </a:cubicBezTo>
                <a:cubicBezTo>
                  <a:pt x="22" y="32"/>
                  <a:pt x="22" y="32"/>
                  <a:pt x="22" y="32"/>
                </a:cubicBezTo>
                <a:cubicBezTo>
                  <a:pt x="22" y="32"/>
                  <a:pt x="22" y="32"/>
                  <a:pt x="22" y="32"/>
                </a:cubicBezTo>
                <a:cubicBezTo>
                  <a:pt x="29" y="35"/>
                  <a:pt x="29" y="35"/>
                  <a:pt x="29" y="35"/>
                </a:cubicBezTo>
                <a:cubicBezTo>
                  <a:pt x="28" y="36"/>
                  <a:pt x="27" y="38"/>
                  <a:pt x="27" y="39"/>
                </a:cubicBezTo>
                <a:cubicBezTo>
                  <a:pt x="23" y="51"/>
                  <a:pt x="28" y="63"/>
                  <a:pt x="39" y="67"/>
                </a:cubicBezTo>
                <a:cubicBezTo>
                  <a:pt x="51" y="72"/>
                  <a:pt x="63" y="66"/>
                  <a:pt x="67" y="55"/>
                </a:cubicBezTo>
                <a:cubicBezTo>
                  <a:pt x="68" y="53"/>
                  <a:pt x="68" y="52"/>
                  <a:pt x="69" y="50"/>
                </a:cubicBezTo>
                <a:cubicBezTo>
                  <a:pt x="76" y="53"/>
                  <a:pt x="76" y="53"/>
                  <a:pt x="76" y="53"/>
                </a:cubicBezTo>
                <a:close/>
                <a:moveTo>
                  <a:pt x="82" y="37"/>
                </a:moveTo>
                <a:cubicBezTo>
                  <a:pt x="81" y="38"/>
                  <a:pt x="80" y="39"/>
                  <a:pt x="79" y="38"/>
                </a:cubicBezTo>
                <a:cubicBezTo>
                  <a:pt x="74" y="37"/>
                  <a:pt x="74" y="37"/>
                  <a:pt x="74" y="37"/>
                </a:cubicBezTo>
                <a:cubicBezTo>
                  <a:pt x="73" y="36"/>
                  <a:pt x="72" y="35"/>
                  <a:pt x="73" y="34"/>
                </a:cubicBezTo>
                <a:cubicBezTo>
                  <a:pt x="74" y="29"/>
                  <a:pt x="74" y="29"/>
                  <a:pt x="74" y="29"/>
                </a:cubicBezTo>
                <a:cubicBezTo>
                  <a:pt x="75" y="28"/>
                  <a:pt x="76" y="27"/>
                  <a:pt x="77" y="28"/>
                </a:cubicBezTo>
                <a:cubicBezTo>
                  <a:pt x="82" y="29"/>
                  <a:pt x="82" y="29"/>
                  <a:pt x="82" y="29"/>
                </a:cubicBezTo>
                <a:cubicBezTo>
                  <a:pt x="83" y="30"/>
                  <a:pt x="84" y="31"/>
                  <a:pt x="83" y="33"/>
                </a:cubicBezTo>
                <a:lnTo>
                  <a:pt x="82" y="3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40" name="Freeform 99"/>
          <p:cNvSpPr>
            <a:spLocks noEditPoints="1"/>
          </p:cNvSpPr>
          <p:nvPr/>
        </p:nvSpPr>
        <p:spPr bwMode="auto">
          <a:xfrm>
            <a:off x="10294613" y="3438285"/>
            <a:ext cx="126252" cy="126252"/>
          </a:xfrm>
          <a:custGeom>
            <a:avLst/>
            <a:gdLst>
              <a:gd name="T0" fmla="*/ 44 w 53"/>
              <a:gd name="T1" fmla="*/ 0 h 53"/>
              <a:gd name="T2" fmla="*/ 9 w 53"/>
              <a:gd name="T3" fmla="*/ 0 h 53"/>
              <a:gd name="T4" fmla="*/ 0 w 53"/>
              <a:gd name="T5" fmla="*/ 9 h 53"/>
              <a:gd name="T6" fmla="*/ 0 w 53"/>
              <a:gd name="T7" fmla="*/ 44 h 53"/>
              <a:gd name="T8" fmla="*/ 9 w 53"/>
              <a:gd name="T9" fmla="*/ 53 h 53"/>
              <a:gd name="T10" fmla="*/ 44 w 53"/>
              <a:gd name="T11" fmla="*/ 53 h 53"/>
              <a:gd name="T12" fmla="*/ 53 w 53"/>
              <a:gd name="T13" fmla="*/ 44 h 53"/>
              <a:gd name="T14" fmla="*/ 53 w 53"/>
              <a:gd name="T15" fmla="*/ 9 h 53"/>
              <a:gd name="T16" fmla="*/ 44 w 53"/>
              <a:gd name="T17" fmla="*/ 0 h 53"/>
              <a:gd name="T18" fmla="*/ 20 w 53"/>
              <a:gd name="T19" fmla="*/ 43 h 53"/>
              <a:gd name="T20" fmla="*/ 13 w 53"/>
              <a:gd name="T21" fmla="*/ 43 h 53"/>
              <a:gd name="T22" fmla="*/ 13 w 53"/>
              <a:gd name="T23" fmla="*/ 20 h 53"/>
              <a:gd name="T24" fmla="*/ 20 w 53"/>
              <a:gd name="T25" fmla="*/ 20 h 53"/>
              <a:gd name="T26" fmla="*/ 20 w 53"/>
              <a:gd name="T27" fmla="*/ 43 h 53"/>
              <a:gd name="T28" fmla="*/ 17 w 53"/>
              <a:gd name="T29" fmla="*/ 16 h 53"/>
              <a:gd name="T30" fmla="*/ 13 w 53"/>
              <a:gd name="T31" fmla="*/ 13 h 53"/>
              <a:gd name="T32" fmla="*/ 17 w 53"/>
              <a:gd name="T33" fmla="*/ 10 h 53"/>
              <a:gd name="T34" fmla="*/ 20 w 53"/>
              <a:gd name="T35" fmla="*/ 13 h 53"/>
              <a:gd name="T36" fmla="*/ 17 w 53"/>
              <a:gd name="T37" fmla="*/ 16 h 53"/>
              <a:gd name="T38" fmla="*/ 43 w 53"/>
              <a:gd name="T39" fmla="*/ 43 h 53"/>
              <a:gd name="T40" fmla="*/ 37 w 53"/>
              <a:gd name="T41" fmla="*/ 43 h 53"/>
              <a:gd name="T42" fmla="*/ 37 w 53"/>
              <a:gd name="T43" fmla="*/ 30 h 53"/>
              <a:gd name="T44" fmla="*/ 33 w 53"/>
              <a:gd name="T45" fmla="*/ 26 h 53"/>
              <a:gd name="T46" fmla="*/ 30 w 53"/>
              <a:gd name="T47" fmla="*/ 30 h 53"/>
              <a:gd name="T48" fmla="*/ 30 w 53"/>
              <a:gd name="T49" fmla="*/ 43 h 53"/>
              <a:gd name="T50" fmla="*/ 23 w 53"/>
              <a:gd name="T51" fmla="*/ 43 h 53"/>
              <a:gd name="T52" fmla="*/ 23 w 53"/>
              <a:gd name="T53" fmla="*/ 20 h 53"/>
              <a:gd name="T54" fmla="*/ 30 w 53"/>
              <a:gd name="T55" fmla="*/ 20 h 53"/>
              <a:gd name="T56" fmla="*/ 30 w 53"/>
              <a:gd name="T57" fmla="*/ 24 h 53"/>
              <a:gd name="T58" fmla="*/ 36 w 53"/>
              <a:gd name="T59" fmla="*/ 20 h 53"/>
              <a:gd name="T60" fmla="*/ 43 w 53"/>
              <a:gd name="T61" fmla="*/ 28 h 53"/>
              <a:gd name="T62" fmla="*/ 43 w 53"/>
              <a:gd name="T63" fmla="*/ 4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3" h="53">
                <a:moveTo>
                  <a:pt x="44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9"/>
                  <a:pt x="4" y="53"/>
                  <a:pt x="9" y="53"/>
                </a:cubicBezTo>
                <a:cubicBezTo>
                  <a:pt x="44" y="53"/>
                  <a:pt x="44" y="53"/>
                  <a:pt x="44" y="53"/>
                </a:cubicBezTo>
                <a:cubicBezTo>
                  <a:pt x="49" y="53"/>
                  <a:pt x="53" y="49"/>
                  <a:pt x="53" y="44"/>
                </a:cubicBezTo>
                <a:cubicBezTo>
                  <a:pt x="53" y="9"/>
                  <a:pt x="53" y="9"/>
                  <a:pt x="53" y="9"/>
                </a:cubicBezTo>
                <a:cubicBezTo>
                  <a:pt x="53" y="4"/>
                  <a:pt x="49" y="0"/>
                  <a:pt x="44" y="0"/>
                </a:cubicBezTo>
                <a:close/>
                <a:moveTo>
                  <a:pt x="20" y="43"/>
                </a:moveTo>
                <a:cubicBezTo>
                  <a:pt x="13" y="43"/>
                  <a:pt x="13" y="43"/>
                  <a:pt x="13" y="43"/>
                </a:cubicBezTo>
                <a:cubicBezTo>
                  <a:pt x="13" y="20"/>
                  <a:pt x="13" y="20"/>
                  <a:pt x="13" y="20"/>
                </a:cubicBezTo>
                <a:cubicBezTo>
                  <a:pt x="20" y="20"/>
                  <a:pt x="20" y="20"/>
                  <a:pt x="20" y="20"/>
                </a:cubicBezTo>
                <a:lnTo>
                  <a:pt x="20" y="43"/>
                </a:lnTo>
                <a:close/>
                <a:moveTo>
                  <a:pt x="17" y="16"/>
                </a:moveTo>
                <a:cubicBezTo>
                  <a:pt x="15" y="16"/>
                  <a:pt x="13" y="15"/>
                  <a:pt x="13" y="13"/>
                </a:cubicBezTo>
                <a:cubicBezTo>
                  <a:pt x="13" y="11"/>
                  <a:pt x="15" y="10"/>
                  <a:pt x="17" y="10"/>
                </a:cubicBezTo>
                <a:cubicBezTo>
                  <a:pt x="18" y="10"/>
                  <a:pt x="20" y="11"/>
                  <a:pt x="20" y="13"/>
                </a:cubicBezTo>
                <a:cubicBezTo>
                  <a:pt x="20" y="15"/>
                  <a:pt x="18" y="16"/>
                  <a:pt x="17" y="16"/>
                </a:cubicBezTo>
                <a:close/>
                <a:moveTo>
                  <a:pt x="43" y="43"/>
                </a:moveTo>
                <a:cubicBezTo>
                  <a:pt x="37" y="43"/>
                  <a:pt x="37" y="43"/>
                  <a:pt x="37" y="43"/>
                </a:cubicBezTo>
                <a:cubicBezTo>
                  <a:pt x="37" y="30"/>
                  <a:pt x="37" y="30"/>
                  <a:pt x="37" y="30"/>
                </a:cubicBezTo>
                <a:cubicBezTo>
                  <a:pt x="37" y="28"/>
                  <a:pt x="35" y="26"/>
                  <a:pt x="33" y="26"/>
                </a:cubicBezTo>
                <a:cubicBezTo>
                  <a:pt x="31" y="26"/>
                  <a:pt x="30" y="28"/>
                  <a:pt x="30" y="30"/>
                </a:cubicBezTo>
                <a:cubicBezTo>
                  <a:pt x="30" y="43"/>
                  <a:pt x="30" y="43"/>
                  <a:pt x="30" y="43"/>
                </a:cubicBezTo>
                <a:cubicBezTo>
                  <a:pt x="23" y="43"/>
                  <a:pt x="23" y="43"/>
                  <a:pt x="23" y="43"/>
                </a:cubicBezTo>
                <a:cubicBezTo>
                  <a:pt x="23" y="20"/>
                  <a:pt x="23" y="20"/>
                  <a:pt x="23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3" y="20"/>
                  <a:pt x="36" y="20"/>
                </a:cubicBezTo>
                <a:cubicBezTo>
                  <a:pt x="40" y="20"/>
                  <a:pt x="43" y="23"/>
                  <a:pt x="43" y="28"/>
                </a:cubicBezTo>
                <a:lnTo>
                  <a:pt x="43" y="4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41" name="Freeform 100"/>
          <p:cNvSpPr>
            <a:spLocks noEditPoints="1"/>
          </p:cNvSpPr>
          <p:nvPr/>
        </p:nvSpPr>
        <p:spPr bwMode="auto">
          <a:xfrm>
            <a:off x="10184509" y="3263586"/>
            <a:ext cx="231952" cy="145337"/>
          </a:xfrm>
          <a:custGeom>
            <a:avLst/>
            <a:gdLst>
              <a:gd name="T0" fmla="*/ 49 w 158"/>
              <a:gd name="T1" fmla="*/ 70 h 99"/>
              <a:gd name="T2" fmla="*/ 49 w 158"/>
              <a:gd name="T3" fmla="*/ 39 h 99"/>
              <a:gd name="T4" fmla="*/ 78 w 158"/>
              <a:gd name="T5" fmla="*/ 39 h 99"/>
              <a:gd name="T6" fmla="*/ 39 w 158"/>
              <a:gd name="T7" fmla="*/ 0 h 99"/>
              <a:gd name="T8" fmla="*/ 0 w 158"/>
              <a:gd name="T9" fmla="*/ 39 h 99"/>
              <a:gd name="T10" fmla="*/ 29 w 158"/>
              <a:gd name="T11" fmla="*/ 39 h 99"/>
              <a:gd name="T12" fmla="*/ 29 w 158"/>
              <a:gd name="T13" fmla="*/ 89 h 99"/>
              <a:gd name="T14" fmla="*/ 88 w 158"/>
              <a:gd name="T15" fmla="*/ 89 h 99"/>
              <a:gd name="T16" fmla="*/ 68 w 158"/>
              <a:gd name="T17" fmla="*/ 70 h 99"/>
              <a:gd name="T18" fmla="*/ 49 w 158"/>
              <a:gd name="T19" fmla="*/ 70 h 99"/>
              <a:gd name="T20" fmla="*/ 129 w 158"/>
              <a:gd name="T21" fmla="*/ 58 h 99"/>
              <a:gd name="T22" fmla="*/ 129 w 158"/>
              <a:gd name="T23" fmla="*/ 9 h 99"/>
              <a:gd name="T24" fmla="*/ 68 w 158"/>
              <a:gd name="T25" fmla="*/ 9 h 99"/>
              <a:gd name="T26" fmla="*/ 88 w 158"/>
              <a:gd name="T27" fmla="*/ 29 h 99"/>
              <a:gd name="T28" fmla="*/ 107 w 158"/>
              <a:gd name="T29" fmla="*/ 29 h 99"/>
              <a:gd name="T30" fmla="*/ 107 w 158"/>
              <a:gd name="T31" fmla="*/ 58 h 99"/>
              <a:gd name="T32" fmla="*/ 78 w 158"/>
              <a:gd name="T33" fmla="*/ 58 h 99"/>
              <a:gd name="T34" fmla="*/ 119 w 158"/>
              <a:gd name="T35" fmla="*/ 99 h 99"/>
              <a:gd name="T36" fmla="*/ 158 w 158"/>
              <a:gd name="T37" fmla="*/ 58 h 99"/>
              <a:gd name="T38" fmla="*/ 129 w 158"/>
              <a:gd name="T39" fmla="*/ 58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8" h="99">
                <a:moveTo>
                  <a:pt x="49" y="70"/>
                </a:moveTo>
                <a:lnTo>
                  <a:pt x="49" y="39"/>
                </a:lnTo>
                <a:lnTo>
                  <a:pt x="78" y="39"/>
                </a:lnTo>
                <a:lnTo>
                  <a:pt x="39" y="0"/>
                </a:lnTo>
                <a:lnTo>
                  <a:pt x="0" y="39"/>
                </a:lnTo>
                <a:lnTo>
                  <a:pt x="29" y="39"/>
                </a:lnTo>
                <a:lnTo>
                  <a:pt x="29" y="89"/>
                </a:lnTo>
                <a:lnTo>
                  <a:pt x="88" y="89"/>
                </a:lnTo>
                <a:lnTo>
                  <a:pt x="68" y="70"/>
                </a:lnTo>
                <a:lnTo>
                  <a:pt x="49" y="70"/>
                </a:lnTo>
                <a:close/>
                <a:moveTo>
                  <a:pt x="129" y="58"/>
                </a:moveTo>
                <a:lnTo>
                  <a:pt x="129" y="9"/>
                </a:lnTo>
                <a:lnTo>
                  <a:pt x="68" y="9"/>
                </a:lnTo>
                <a:lnTo>
                  <a:pt x="88" y="29"/>
                </a:lnTo>
                <a:lnTo>
                  <a:pt x="107" y="29"/>
                </a:lnTo>
                <a:lnTo>
                  <a:pt x="107" y="58"/>
                </a:lnTo>
                <a:lnTo>
                  <a:pt x="78" y="58"/>
                </a:lnTo>
                <a:lnTo>
                  <a:pt x="119" y="99"/>
                </a:lnTo>
                <a:lnTo>
                  <a:pt x="158" y="58"/>
                </a:lnTo>
                <a:lnTo>
                  <a:pt x="129" y="5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42" name="Freeform 101"/>
          <p:cNvSpPr>
            <a:spLocks noEditPoints="1"/>
          </p:cNvSpPr>
          <p:nvPr/>
        </p:nvSpPr>
        <p:spPr bwMode="auto">
          <a:xfrm>
            <a:off x="10382695" y="2492860"/>
            <a:ext cx="240760" cy="242228"/>
          </a:xfrm>
          <a:custGeom>
            <a:avLst/>
            <a:gdLst>
              <a:gd name="T0" fmla="*/ 96 w 100"/>
              <a:gd name="T1" fmla="*/ 85 h 101"/>
              <a:gd name="T2" fmla="*/ 73 w 100"/>
              <a:gd name="T3" fmla="*/ 65 h 101"/>
              <a:gd name="T4" fmla="*/ 66 w 100"/>
              <a:gd name="T5" fmla="*/ 62 h 101"/>
              <a:gd name="T6" fmla="*/ 74 w 100"/>
              <a:gd name="T7" fmla="*/ 37 h 101"/>
              <a:gd name="T8" fmla="*/ 37 w 100"/>
              <a:gd name="T9" fmla="*/ 0 h 101"/>
              <a:gd name="T10" fmla="*/ 0 w 100"/>
              <a:gd name="T11" fmla="*/ 37 h 101"/>
              <a:gd name="T12" fmla="*/ 37 w 100"/>
              <a:gd name="T13" fmla="*/ 75 h 101"/>
              <a:gd name="T14" fmla="*/ 61 w 100"/>
              <a:gd name="T15" fmla="*/ 66 h 101"/>
              <a:gd name="T16" fmla="*/ 64 w 100"/>
              <a:gd name="T17" fmla="*/ 73 h 101"/>
              <a:gd name="T18" fmla="*/ 84 w 100"/>
              <a:gd name="T19" fmla="*/ 96 h 101"/>
              <a:gd name="T20" fmla="*/ 97 w 100"/>
              <a:gd name="T21" fmla="*/ 97 h 101"/>
              <a:gd name="T22" fmla="*/ 96 w 100"/>
              <a:gd name="T23" fmla="*/ 85 h 101"/>
              <a:gd name="T24" fmla="*/ 37 w 100"/>
              <a:gd name="T25" fmla="*/ 62 h 101"/>
              <a:gd name="T26" fmla="*/ 12 w 100"/>
              <a:gd name="T27" fmla="*/ 37 h 101"/>
              <a:gd name="T28" fmla="*/ 37 w 100"/>
              <a:gd name="T29" fmla="*/ 12 h 101"/>
              <a:gd name="T30" fmla="*/ 62 w 100"/>
              <a:gd name="T31" fmla="*/ 37 h 101"/>
              <a:gd name="T32" fmla="*/ 37 w 100"/>
              <a:gd name="T33" fmla="*/ 6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0" h="101">
                <a:moveTo>
                  <a:pt x="96" y="85"/>
                </a:moveTo>
                <a:cubicBezTo>
                  <a:pt x="73" y="65"/>
                  <a:pt x="73" y="65"/>
                  <a:pt x="73" y="65"/>
                </a:cubicBezTo>
                <a:cubicBezTo>
                  <a:pt x="70" y="62"/>
                  <a:pt x="68" y="61"/>
                  <a:pt x="66" y="62"/>
                </a:cubicBezTo>
                <a:cubicBezTo>
                  <a:pt x="71" y="55"/>
                  <a:pt x="74" y="47"/>
                  <a:pt x="74" y="37"/>
                </a:cubicBezTo>
                <a:cubicBezTo>
                  <a:pt x="74" y="17"/>
                  <a:pt x="58" y="0"/>
                  <a:pt x="37" y="0"/>
                </a:cubicBezTo>
                <a:cubicBezTo>
                  <a:pt x="17" y="0"/>
                  <a:pt x="0" y="17"/>
                  <a:pt x="0" y="37"/>
                </a:cubicBezTo>
                <a:cubicBezTo>
                  <a:pt x="0" y="58"/>
                  <a:pt x="17" y="75"/>
                  <a:pt x="37" y="75"/>
                </a:cubicBezTo>
                <a:cubicBezTo>
                  <a:pt x="46" y="75"/>
                  <a:pt x="55" y="71"/>
                  <a:pt x="61" y="66"/>
                </a:cubicBezTo>
                <a:cubicBezTo>
                  <a:pt x="61" y="68"/>
                  <a:pt x="62" y="70"/>
                  <a:pt x="64" y="73"/>
                </a:cubicBezTo>
                <a:cubicBezTo>
                  <a:pt x="84" y="96"/>
                  <a:pt x="84" y="96"/>
                  <a:pt x="84" y="96"/>
                </a:cubicBezTo>
                <a:cubicBezTo>
                  <a:pt x="88" y="100"/>
                  <a:pt x="94" y="101"/>
                  <a:pt x="97" y="97"/>
                </a:cubicBezTo>
                <a:cubicBezTo>
                  <a:pt x="100" y="94"/>
                  <a:pt x="100" y="88"/>
                  <a:pt x="96" y="85"/>
                </a:cubicBezTo>
                <a:close/>
                <a:moveTo>
                  <a:pt x="37" y="62"/>
                </a:moveTo>
                <a:cubicBezTo>
                  <a:pt x="23" y="62"/>
                  <a:pt x="12" y="51"/>
                  <a:pt x="12" y="37"/>
                </a:cubicBezTo>
                <a:cubicBezTo>
                  <a:pt x="12" y="24"/>
                  <a:pt x="23" y="12"/>
                  <a:pt x="37" y="12"/>
                </a:cubicBezTo>
                <a:cubicBezTo>
                  <a:pt x="51" y="12"/>
                  <a:pt x="62" y="24"/>
                  <a:pt x="62" y="37"/>
                </a:cubicBezTo>
                <a:cubicBezTo>
                  <a:pt x="62" y="51"/>
                  <a:pt x="51" y="62"/>
                  <a:pt x="37" y="6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43" name="Freeform 102"/>
          <p:cNvSpPr/>
          <p:nvPr/>
        </p:nvSpPr>
        <p:spPr bwMode="auto">
          <a:xfrm>
            <a:off x="10136063" y="2463499"/>
            <a:ext cx="296546" cy="287738"/>
          </a:xfrm>
          <a:custGeom>
            <a:avLst/>
            <a:gdLst>
              <a:gd name="T0" fmla="*/ 78 w 124"/>
              <a:gd name="T1" fmla="*/ 84 h 120"/>
              <a:gd name="T2" fmla="*/ 75 w 124"/>
              <a:gd name="T3" fmla="*/ 75 h 120"/>
              <a:gd name="T4" fmla="*/ 86 w 124"/>
              <a:gd name="T5" fmla="*/ 54 h 120"/>
              <a:gd name="T6" fmla="*/ 89 w 124"/>
              <a:gd name="T7" fmla="*/ 37 h 120"/>
              <a:gd name="T8" fmla="*/ 62 w 124"/>
              <a:gd name="T9" fmla="*/ 0 h 120"/>
              <a:gd name="T10" fmla="*/ 36 w 124"/>
              <a:gd name="T11" fmla="*/ 37 h 120"/>
              <a:gd name="T12" fmla="*/ 39 w 124"/>
              <a:gd name="T13" fmla="*/ 54 h 120"/>
              <a:gd name="T14" fmla="*/ 50 w 124"/>
              <a:gd name="T15" fmla="*/ 75 h 120"/>
              <a:gd name="T16" fmla="*/ 47 w 124"/>
              <a:gd name="T17" fmla="*/ 84 h 120"/>
              <a:gd name="T18" fmla="*/ 0 w 124"/>
              <a:gd name="T19" fmla="*/ 120 h 120"/>
              <a:gd name="T20" fmla="*/ 62 w 124"/>
              <a:gd name="T21" fmla="*/ 120 h 120"/>
              <a:gd name="T22" fmla="*/ 124 w 124"/>
              <a:gd name="T23" fmla="*/ 120 h 120"/>
              <a:gd name="T24" fmla="*/ 78 w 124"/>
              <a:gd name="T25" fmla="*/ 8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4" h="120">
                <a:moveTo>
                  <a:pt x="78" y="84"/>
                </a:moveTo>
                <a:cubicBezTo>
                  <a:pt x="75" y="84"/>
                  <a:pt x="75" y="75"/>
                  <a:pt x="75" y="75"/>
                </a:cubicBezTo>
                <a:cubicBezTo>
                  <a:pt x="75" y="75"/>
                  <a:pt x="84" y="66"/>
                  <a:pt x="86" y="54"/>
                </a:cubicBezTo>
                <a:cubicBezTo>
                  <a:pt x="91" y="54"/>
                  <a:pt x="94" y="42"/>
                  <a:pt x="89" y="37"/>
                </a:cubicBezTo>
                <a:cubicBezTo>
                  <a:pt x="89" y="32"/>
                  <a:pt x="96" y="0"/>
                  <a:pt x="62" y="0"/>
                </a:cubicBezTo>
                <a:cubicBezTo>
                  <a:pt x="29" y="0"/>
                  <a:pt x="36" y="32"/>
                  <a:pt x="36" y="37"/>
                </a:cubicBezTo>
                <a:cubicBezTo>
                  <a:pt x="31" y="42"/>
                  <a:pt x="34" y="54"/>
                  <a:pt x="39" y="54"/>
                </a:cubicBezTo>
                <a:cubicBezTo>
                  <a:pt x="41" y="66"/>
                  <a:pt x="50" y="75"/>
                  <a:pt x="50" y="75"/>
                </a:cubicBezTo>
                <a:cubicBezTo>
                  <a:pt x="50" y="75"/>
                  <a:pt x="50" y="84"/>
                  <a:pt x="47" y="84"/>
                </a:cubicBezTo>
                <a:cubicBezTo>
                  <a:pt x="37" y="86"/>
                  <a:pt x="0" y="102"/>
                  <a:pt x="0" y="120"/>
                </a:cubicBezTo>
                <a:cubicBezTo>
                  <a:pt x="62" y="120"/>
                  <a:pt x="62" y="120"/>
                  <a:pt x="62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4" y="102"/>
                  <a:pt x="88" y="86"/>
                  <a:pt x="78" y="84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44" name="Freeform 103"/>
          <p:cNvSpPr>
            <a:spLocks noEditPoints="1"/>
          </p:cNvSpPr>
          <p:nvPr/>
        </p:nvSpPr>
        <p:spPr bwMode="auto">
          <a:xfrm>
            <a:off x="10193316" y="4694937"/>
            <a:ext cx="98360" cy="155614"/>
          </a:xfrm>
          <a:custGeom>
            <a:avLst/>
            <a:gdLst>
              <a:gd name="T0" fmla="*/ 21 w 41"/>
              <a:gd name="T1" fmla="*/ 0 h 65"/>
              <a:gd name="T2" fmla="*/ 0 w 41"/>
              <a:gd name="T3" fmla="*/ 20 h 65"/>
              <a:gd name="T4" fmla="*/ 21 w 41"/>
              <a:gd name="T5" fmla="*/ 65 h 65"/>
              <a:gd name="T6" fmla="*/ 41 w 41"/>
              <a:gd name="T7" fmla="*/ 20 h 65"/>
              <a:gd name="T8" fmla="*/ 21 w 41"/>
              <a:gd name="T9" fmla="*/ 0 h 65"/>
              <a:gd name="T10" fmla="*/ 21 w 41"/>
              <a:gd name="T11" fmla="*/ 33 h 65"/>
              <a:gd name="T12" fmla="*/ 8 w 41"/>
              <a:gd name="T13" fmla="*/ 20 h 65"/>
              <a:gd name="T14" fmla="*/ 21 w 41"/>
              <a:gd name="T15" fmla="*/ 8 h 65"/>
              <a:gd name="T16" fmla="*/ 33 w 41"/>
              <a:gd name="T17" fmla="*/ 20 h 65"/>
              <a:gd name="T18" fmla="*/ 21 w 41"/>
              <a:gd name="T19" fmla="*/ 33 h 65"/>
              <a:gd name="T20" fmla="*/ 13 w 41"/>
              <a:gd name="T21" fmla="*/ 20 h 65"/>
              <a:gd name="T22" fmla="*/ 21 w 41"/>
              <a:gd name="T23" fmla="*/ 28 h 65"/>
              <a:gd name="T24" fmla="*/ 29 w 41"/>
              <a:gd name="T25" fmla="*/ 20 h 65"/>
              <a:gd name="T26" fmla="*/ 21 w 41"/>
              <a:gd name="T27" fmla="*/ 12 h 65"/>
              <a:gd name="T28" fmla="*/ 13 w 41"/>
              <a:gd name="T29" fmla="*/ 2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1" h="65">
                <a:moveTo>
                  <a:pt x="21" y="0"/>
                </a:moveTo>
                <a:cubicBezTo>
                  <a:pt x="9" y="0"/>
                  <a:pt x="0" y="9"/>
                  <a:pt x="0" y="20"/>
                </a:cubicBezTo>
                <a:cubicBezTo>
                  <a:pt x="0" y="41"/>
                  <a:pt x="21" y="65"/>
                  <a:pt x="21" y="65"/>
                </a:cubicBezTo>
                <a:cubicBezTo>
                  <a:pt x="21" y="65"/>
                  <a:pt x="41" y="41"/>
                  <a:pt x="41" y="20"/>
                </a:cubicBezTo>
                <a:cubicBezTo>
                  <a:pt x="41" y="9"/>
                  <a:pt x="32" y="0"/>
                  <a:pt x="21" y="0"/>
                </a:cubicBezTo>
                <a:close/>
                <a:moveTo>
                  <a:pt x="21" y="33"/>
                </a:moveTo>
                <a:cubicBezTo>
                  <a:pt x="14" y="33"/>
                  <a:pt x="8" y="27"/>
                  <a:pt x="8" y="20"/>
                </a:cubicBezTo>
                <a:cubicBezTo>
                  <a:pt x="8" y="13"/>
                  <a:pt x="14" y="8"/>
                  <a:pt x="21" y="8"/>
                </a:cubicBezTo>
                <a:cubicBezTo>
                  <a:pt x="28" y="8"/>
                  <a:pt x="33" y="13"/>
                  <a:pt x="33" y="20"/>
                </a:cubicBezTo>
                <a:cubicBezTo>
                  <a:pt x="33" y="27"/>
                  <a:pt x="28" y="33"/>
                  <a:pt x="21" y="33"/>
                </a:cubicBezTo>
                <a:close/>
                <a:moveTo>
                  <a:pt x="13" y="20"/>
                </a:moveTo>
                <a:cubicBezTo>
                  <a:pt x="13" y="25"/>
                  <a:pt x="16" y="28"/>
                  <a:pt x="21" y="28"/>
                </a:cubicBezTo>
                <a:cubicBezTo>
                  <a:pt x="25" y="28"/>
                  <a:pt x="29" y="25"/>
                  <a:pt x="29" y="20"/>
                </a:cubicBezTo>
                <a:cubicBezTo>
                  <a:pt x="29" y="16"/>
                  <a:pt x="25" y="12"/>
                  <a:pt x="21" y="12"/>
                </a:cubicBezTo>
                <a:cubicBezTo>
                  <a:pt x="16" y="12"/>
                  <a:pt x="13" y="16"/>
                  <a:pt x="13" y="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45" name="Freeform 104"/>
          <p:cNvSpPr>
            <a:spLocks noEditPoints="1"/>
          </p:cNvSpPr>
          <p:nvPr/>
        </p:nvSpPr>
        <p:spPr bwMode="auto">
          <a:xfrm>
            <a:off x="10086149" y="4862295"/>
            <a:ext cx="152677" cy="206995"/>
          </a:xfrm>
          <a:custGeom>
            <a:avLst/>
            <a:gdLst>
              <a:gd name="T0" fmla="*/ 58 w 64"/>
              <a:gd name="T1" fmla="*/ 9 h 86"/>
              <a:gd name="T2" fmla="*/ 24 w 64"/>
              <a:gd name="T3" fmla="*/ 1 h 86"/>
              <a:gd name="T4" fmla="*/ 16 w 64"/>
              <a:gd name="T5" fmla="*/ 7 h 86"/>
              <a:gd name="T6" fmla="*/ 1 w 64"/>
              <a:gd name="T7" fmla="*/ 68 h 86"/>
              <a:gd name="T8" fmla="*/ 6 w 64"/>
              <a:gd name="T9" fmla="*/ 77 h 86"/>
              <a:gd name="T10" fmla="*/ 39 w 64"/>
              <a:gd name="T11" fmla="*/ 85 h 86"/>
              <a:gd name="T12" fmla="*/ 48 w 64"/>
              <a:gd name="T13" fmla="*/ 80 h 86"/>
              <a:gd name="T14" fmla="*/ 63 w 64"/>
              <a:gd name="T15" fmla="*/ 18 h 86"/>
              <a:gd name="T16" fmla="*/ 58 w 64"/>
              <a:gd name="T17" fmla="*/ 9 h 86"/>
              <a:gd name="T18" fmla="*/ 31 w 64"/>
              <a:gd name="T19" fmla="*/ 7 h 86"/>
              <a:gd name="T20" fmla="*/ 50 w 64"/>
              <a:gd name="T21" fmla="*/ 11 h 86"/>
              <a:gd name="T22" fmla="*/ 49 w 64"/>
              <a:gd name="T23" fmla="*/ 14 h 86"/>
              <a:gd name="T24" fmla="*/ 30 w 64"/>
              <a:gd name="T25" fmla="*/ 9 h 86"/>
              <a:gd name="T26" fmla="*/ 31 w 64"/>
              <a:gd name="T27" fmla="*/ 7 h 86"/>
              <a:gd name="T28" fmla="*/ 24 w 64"/>
              <a:gd name="T29" fmla="*/ 76 h 86"/>
              <a:gd name="T30" fmla="*/ 20 w 64"/>
              <a:gd name="T31" fmla="*/ 71 h 86"/>
              <a:gd name="T32" fmla="*/ 26 w 64"/>
              <a:gd name="T33" fmla="*/ 67 h 86"/>
              <a:gd name="T34" fmla="*/ 30 w 64"/>
              <a:gd name="T35" fmla="*/ 73 h 86"/>
              <a:gd name="T36" fmla="*/ 24 w 64"/>
              <a:gd name="T37" fmla="*/ 76 h 86"/>
              <a:gd name="T38" fmla="*/ 46 w 64"/>
              <a:gd name="T39" fmla="*/ 67 h 86"/>
              <a:gd name="T40" fmla="*/ 8 w 64"/>
              <a:gd name="T41" fmla="*/ 58 h 86"/>
              <a:gd name="T42" fmla="*/ 20 w 64"/>
              <a:gd name="T43" fmla="*/ 10 h 86"/>
              <a:gd name="T44" fmla="*/ 58 w 64"/>
              <a:gd name="T45" fmla="*/ 19 h 86"/>
              <a:gd name="T46" fmla="*/ 46 w 64"/>
              <a:gd name="T47" fmla="*/ 67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4" h="86">
                <a:moveTo>
                  <a:pt x="58" y="9"/>
                </a:moveTo>
                <a:cubicBezTo>
                  <a:pt x="24" y="1"/>
                  <a:pt x="24" y="1"/>
                  <a:pt x="24" y="1"/>
                </a:cubicBezTo>
                <a:cubicBezTo>
                  <a:pt x="21" y="0"/>
                  <a:pt x="17" y="3"/>
                  <a:pt x="16" y="7"/>
                </a:cubicBezTo>
                <a:cubicBezTo>
                  <a:pt x="1" y="68"/>
                  <a:pt x="1" y="68"/>
                  <a:pt x="1" y="68"/>
                </a:cubicBezTo>
                <a:cubicBezTo>
                  <a:pt x="0" y="72"/>
                  <a:pt x="2" y="76"/>
                  <a:pt x="6" y="77"/>
                </a:cubicBezTo>
                <a:cubicBezTo>
                  <a:pt x="39" y="85"/>
                  <a:pt x="39" y="85"/>
                  <a:pt x="39" y="85"/>
                </a:cubicBezTo>
                <a:cubicBezTo>
                  <a:pt x="43" y="86"/>
                  <a:pt x="47" y="84"/>
                  <a:pt x="48" y="80"/>
                </a:cubicBezTo>
                <a:cubicBezTo>
                  <a:pt x="63" y="18"/>
                  <a:pt x="63" y="18"/>
                  <a:pt x="63" y="18"/>
                </a:cubicBezTo>
                <a:cubicBezTo>
                  <a:pt x="64" y="14"/>
                  <a:pt x="61" y="10"/>
                  <a:pt x="58" y="9"/>
                </a:cubicBezTo>
                <a:close/>
                <a:moveTo>
                  <a:pt x="31" y="7"/>
                </a:moveTo>
                <a:cubicBezTo>
                  <a:pt x="50" y="11"/>
                  <a:pt x="50" y="11"/>
                  <a:pt x="50" y="11"/>
                </a:cubicBezTo>
                <a:cubicBezTo>
                  <a:pt x="49" y="14"/>
                  <a:pt x="49" y="14"/>
                  <a:pt x="49" y="14"/>
                </a:cubicBezTo>
                <a:cubicBezTo>
                  <a:pt x="30" y="9"/>
                  <a:pt x="30" y="9"/>
                  <a:pt x="30" y="9"/>
                </a:cubicBezTo>
                <a:lnTo>
                  <a:pt x="31" y="7"/>
                </a:lnTo>
                <a:close/>
                <a:moveTo>
                  <a:pt x="24" y="76"/>
                </a:moveTo>
                <a:cubicBezTo>
                  <a:pt x="21" y="76"/>
                  <a:pt x="19" y="73"/>
                  <a:pt x="20" y="71"/>
                </a:cubicBezTo>
                <a:cubicBezTo>
                  <a:pt x="21" y="68"/>
                  <a:pt x="23" y="66"/>
                  <a:pt x="26" y="67"/>
                </a:cubicBezTo>
                <a:cubicBezTo>
                  <a:pt x="29" y="68"/>
                  <a:pt x="30" y="70"/>
                  <a:pt x="30" y="73"/>
                </a:cubicBezTo>
                <a:cubicBezTo>
                  <a:pt x="29" y="75"/>
                  <a:pt x="26" y="77"/>
                  <a:pt x="24" y="76"/>
                </a:cubicBezTo>
                <a:close/>
                <a:moveTo>
                  <a:pt x="46" y="67"/>
                </a:moveTo>
                <a:cubicBezTo>
                  <a:pt x="8" y="58"/>
                  <a:pt x="8" y="58"/>
                  <a:pt x="8" y="58"/>
                </a:cubicBezTo>
                <a:cubicBezTo>
                  <a:pt x="20" y="10"/>
                  <a:pt x="20" y="10"/>
                  <a:pt x="20" y="10"/>
                </a:cubicBezTo>
                <a:cubicBezTo>
                  <a:pt x="58" y="19"/>
                  <a:pt x="58" y="19"/>
                  <a:pt x="58" y="19"/>
                </a:cubicBezTo>
                <a:lnTo>
                  <a:pt x="46" y="6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46" name="Freeform 105"/>
          <p:cNvSpPr>
            <a:spLocks noEditPoints="1"/>
          </p:cNvSpPr>
          <p:nvPr/>
        </p:nvSpPr>
        <p:spPr bwMode="auto">
          <a:xfrm>
            <a:off x="10052384" y="3445625"/>
            <a:ext cx="205527" cy="155614"/>
          </a:xfrm>
          <a:custGeom>
            <a:avLst/>
            <a:gdLst>
              <a:gd name="T0" fmla="*/ 75 w 86"/>
              <a:gd name="T1" fmla="*/ 11 h 65"/>
              <a:gd name="T2" fmla="*/ 75 w 86"/>
              <a:gd name="T3" fmla="*/ 0 h 65"/>
              <a:gd name="T4" fmla="*/ 0 w 86"/>
              <a:gd name="T5" fmla="*/ 0 h 65"/>
              <a:gd name="T6" fmla="*/ 0 w 86"/>
              <a:gd name="T7" fmla="*/ 60 h 65"/>
              <a:gd name="T8" fmla="*/ 5 w 86"/>
              <a:gd name="T9" fmla="*/ 65 h 65"/>
              <a:gd name="T10" fmla="*/ 78 w 86"/>
              <a:gd name="T11" fmla="*/ 65 h 65"/>
              <a:gd name="T12" fmla="*/ 86 w 86"/>
              <a:gd name="T13" fmla="*/ 57 h 65"/>
              <a:gd name="T14" fmla="*/ 86 w 86"/>
              <a:gd name="T15" fmla="*/ 11 h 65"/>
              <a:gd name="T16" fmla="*/ 75 w 86"/>
              <a:gd name="T17" fmla="*/ 11 h 65"/>
              <a:gd name="T18" fmla="*/ 70 w 86"/>
              <a:gd name="T19" fmla="*/ 60 h 65"/>
              <a:gd name="T20" fmla="*/ 5 w 86"/>
              <a:gd name="T21" fmla="*/ 60 h 65"/>
              <a:gd name="T22" fmla="*/ 5 w 86"/>
              <a:gd name="T23" fmla="*/ 5 h 65"/>
              <a:gd name="T24" fmla="*/ 70 w 86"/>
              <a:gd name="T25" fmla="*/ 5 h 65"/>
              <a:gd name="T26" fmla="*/ 70 w 86"/>
              <a:gd name="T27" fmla="*/ 60 h 65"/>
              <a:gd name="T28" fmla="*/ 10 w 86"/>
              <a:gd name="T29" fmla="*/ 16 h 65"/>
              <a:gd name="T30" fmla="*/ 64 w 86"/>
              <a:gd name="T31" fmla="*/ 16 h 65"/>
              <a:gd name="T32" fmla="*/ 64 w 86"/>
              <a:gd name="T33" fmla="*/ 22 h 65"/>
              <a:gd name="T34" fmla="*/ 10 w 86"/>
              <a:gd name="T35" fmla="*/ 22 h 65"/>
              <a:gd name="T36" fmla="*/ 10 w 86"/>
              <a:gd name="T37" fmla="*/ 16 h 65"/>
              <a:gd name="T38" fmla="*/ 43 w 86"/>
              <a:gd name="T39" fmla="*/ 27 h 65"/>
              <a:gd name="T40" fmla="*/ 64 w 86"/>
              <a:gd name="T41" fmla="*/ 27 h 65"/>
              <a:gd name="T42" fmla="*/ 64 w 86"/>
              <a:gd name="T43" fmla="*/ 32 h 65"/>
              <a:gd name="T44" fmla="*/ 43 w 86"/>
              <a:gd name="T45" fmla="*/ 32 h 65"/>
              <a:gd name="T46" fmla="*/ 43 w 86"/>
              <a:gd name="T47" fmla="*/ 27 h 65"/>
              <a:gd name="T48" fmla="*/ 43 w 86"/>
              <a:gd name="T49" fmla="*/ 38 h 65"/>
              <a:gd name="T50" fmla="*/ 64 w 86"/>
              <a:gd name="T51" fmla="*/ 38 h 65"/>
              <a:gd name="T52" fmla="*/ 64 w 86"/>
              <a:gd name="T53" fmla="*/ 43 h 65"/>
              <a:gd name="T54" fmla="*/ 43 w 86"/>
              <a:gd name="T55" fmla="*/ 43 h 65"/>
              <a:gd name="T56" fmla="*/ 43 w 86"/>
              <a:gd name="T57" fmla="*/ 38 h 65"/>
              <a:gd name="T58" fmla="*/ 43 w 86"/>
              <a:gd name="T59" fmla="*/ 49 h 65"/>
              <a:gd name="T60" fmla="*/ 59 w 86"/>
              <a:gd name="T61" fmla="*/ 49 h 65"/>
              <a:gd name="T62" fmla="*/ 59 w 86"/>
              <a:gd name="T63" fmla="*/ 54 h 65"/>
              <a:gd name="T64" fmla="*/ 43 w 86"/>
              <a:gd name="T65" fmla="*/ 54 h 65"/>
              <a:gd name="T66" fmla="*/ 43 w 86"/>
              <a:gd name="T67" fmla="*/ 49 h 65"/>
              <a:gd name="T68" fmla="*/ 10 w 86"/>
              <a:gd name="T69" fmla="*/ 27 h 65"/>
              <a:gd name="T70" fmla="*/ 37 w 86"/>
              <a:gd name="T71" fmla="*/ 27 h 65"/>
              <a:gd name="T72" fmla="*/ 37 w 86"/>
              <a:gd name="T73" fmla="*/ 54 h 65"/>
              <a:gd name="T74" fmla="*/ 10 w 86"/>
              <a:gd name="T75" fmla="*/ 54 h 65"/>
              <a:gd name="T76" fmla="*/ 10 w 86"/>
              <a:gd name="T77" fmla="*/ 2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6" h="65">
                <a:moveTo>
                  <a:pt x="75" y="11"/>
                </a:moveTo>
                <a:cubicBezTo>
                  <a:pt x="75" y="0"/>
                  <a:pt x="75" y="0"/>
                  <a:pt x="7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62"/>
                  <a:pt x="2" y="65"/>
                  <a:pt x="5" y="65"/>
                </a:cubicBezTo>
                <a:cubicBezTo>
                  <a:pt x="78" y="65"/>
                  <a:pt x="78" y="65"/>
                  <a:pt x="78" y="65"/>
                </a:cubicBezTo>
                <a:cubicBezTo>
                  <a:pt x="82" y="65"/>
                  <a:pt x="86" y="61"/>
                  <a:pt x="86" y="57"/>
                </a:cubicBezTo>
                <a:cubicBezTo>
                  <a:pt x="86" y="11"/>
                  <a:pt x="86" y="11"/>
                  <a:pt x="86" y="11"/>
                </a:cubicBezTo>
                <a:lnTo>
                  <a:pt x="75" y="11"/>
                </a:lnTo>
                <a:close/>
                <a:moveTo>
                  <a:pt x="70" y="60"/>
                </a:moveTo>
                <a:cubicBezTo>
                  <a:pt x="5" y="60"/>
                  <a:pt x="5" y="60"/>
                  <a:pt x="5" y="60"/>
                </a:cubicBezTo>
                <a:cubicBezTo>
                  <a:pt x="5" y="5"/>
                  <a:pt x="5" y="5"/>
                  <a:pt x="5" y="5"/>
                </a:cubicBezTo>
                <a:cubicBezTo>
                  <a:pt x="70" y="5"/>
                  <a:pt x="70" y="5"/>
                  <a:pt x="70" y="5"/>
                </a:cubicBezTo>
                <a:lnTo>
                  <a:pt x="70" y="60"/>
                </a:lnTo>
                <a:close/>
                <a:moveTo>
                  <a:pt x="10" y="16"/>
                </a:moveTo>
                <a:cubicBezTo>
                  <a:pt x="64" y="16"/>
                  <a:pt x="64" y="16"/>
                  <a:pt x="64" y="16"/>
                </a:cubicBezTo>
                <a:cubicBezTo>
                  <a:pt x="64" y="22"/>
                  <a:pt x="64" y="22"/>
                  <a:pt x="64" y="22"/>
                </a:cubicBezTo>
                <a:cubicBezTo>
                  <a:pt x="10" y="22"/>
                  <a:pt x="10" y="22"/>
                  <a:pt x="10" y="22"/>
                </a:cubicBezTo>
                <a:lnTo>
                  <a:pt x="10" y="16"/>
                </a:lnTo>
                <a:close/>
                <a:moveTo>
                  <a:pt x="43" y="27"/>
                </a:moveTo>
                <a:cubicBezTo>
                  <a:pt x="64" y="27"/>
                  <a:pt x="64" y="27"/>
                  <a:pt x="64" y="27"/>
                </a:cubicBezTo>
                <a:cubicBezTo>
                  <a:pt x="64" y="32"/>
                  <a:pt x="64" y="32"/>
                  <a:pt x="64" y="32"/>
                </a:cubicBezTo>
                <a:cubicBezTo>
                  <a:pt x="43" y="32"/>
                  <a:pt x="43" y="32"/>
                  <a:pt x="43" y="32"/>
                </a:cubicBezTo>
                <a:lnTo>
                  <a:pt x="43" y="27"/>
                </a:lnTo>
                <a:close/>
                <a:moveTo>
                  <a:pt x="43" y="38"/>
                </a:moveTo>
                <a:cubicBezTo>
                  <a:pt x="64" y="38"/>
                  <a:pt x="64" y="38"/>
                  <a:pt x="64" y="38"/>
                </a:cubicBezTo>
                <a:cubicBezTo>
                  <a:pt x="64" y="43"/>
                  <a:pt x="64" y="43"/>
                  <a:pt x="64" y="43"/>
                </a:cubicBezTo>
                <a:cubicBezTo>
                  <a:pt x="43" y="43"/>
                  <a:pt x="43" y="43"/>
                  <a:pt x="43" y="43"/>
                </a:cubicBezTo>
                <a:lnTo>
                  <a:pt x="43" y="38"/>
                </a:lnTo>
                <a:close/>
                <a:moveTo>
                  <a:pt x="43" y="49"/>
                </a:moveTo>
                <a:cubicBezTo>
                  <a:pt x="59" y="49"/>
                  <a:pt x="59" y="49"/>
                  <a:pt x="59" y="49"/>
                </a:cubicBezTo>
                <a:cubicBezTo>
                  <a:pt x="59" y="54"/>
                  <a:pt x="59" y="54"/>
                  <a:pt x="59" y="54"/>
                </a:cubicBezTo>
                <a:cubicBezTo>
                  <a:pt x="43" y="54"/>
                  <a:pt x="43" y="54"/>
                  <a:pt x="43" y="54"/>
                </a:cubicBezTo>
                <a:lnTo>
                  <a:pt x="43" y="49"/>
                </a:lnTo>
                <a:close/>
                <a:moveTo>
                  <a:pt x="10" y="27"/>
                </a:moveTo>
                <a:cubicBezTo>
                  <a:pt x="37" y="27"/>
                  <a:pt x="37" y="27"/>
                  <a:pt x="37" y="27"/>
                </a:cubicBezTo>
                <a:cubicBezTo>
                  <a:pt x="37" y="54"/>
                  <a:pt x="37" y="54"/>
                  <a:pt x="37" y="54"/>
                </a:cubicBezTo>
                <a:cubicBezTo>
                  <a:pt x="10" y="54"/>
                  <a:pt x="10" y="54"/>
                  <a:pt x="10" y="54"/>
                </a:cubicBezTo>
                <a:lnTo>
                  <a:pt x="10" y="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47" name="Freeform 106"/>
          <p:cNvSpPr>
            <a:spLocks noEditPoints="1"/>
          </p:cNvSpPr>
          <p:nvPr/>
        </p:nvSpPr>
        <p:spPr bwMode="auto">
          <a:xfrm>
            <a:off x="10272591" y="2792342"/>
            <a:ext cx="192315" cy="192314"/>
          </a:xfrm>
          <a:custGeom>
            <a:avLst/>
            <a:gdLst>
              <a:gd name="T0" fmla="*/ 0 w 131"/>
              <a:gd name="T1" fmla="*/ 131 h 131"/>
              <a:gd name="T2" fmla="*/ 65 w 131"/>
              <a:gd name="T3" fmla="*/ 131 h 131"/>
              <a:gd name="T4" fmla="*/ 65 w 131"/>
              <a:gd name="T5" fmla="*/ 0 h 131"/>
              <a:gd name="T6" fmla="*/ 0 w 131"/>
              <a:gd name="T7" fmla="*/ 0 h 131"/>
              <a:gd name="T8" fmla="*/ 0 w 131"/>
              <a:gd name="T9" fmla="*/ 131 h 131"/>
              <a:gd name="T10" fmla="*/ 41 w 131"/>
              <a:gd name="T11" fmla="*/ 17 h 131"/>
              <a:gd name="T12" fmla="*/ 57 w 131"/>
              <a:gd name="T13" fmla="*/ 17 h 131"/>
              <a:gd name="T14" fmla="*/ 57 w 131"/>
              <a:gd name="T15" fmla="*/ 33 h 131"/>
              <a:gd name="T16" fmla="*/ 41 w 131"/>
              <a:gd name="T17" fmla="*/ 33 h 131"/>
              <a:gd name="T18" fmla="*/ 41 w 131"/>
              <a:gd name="T19" fmla="*/ 17 h 131"/>
              <a:gd name="T20" fmla="*/ 41 w 131"/>
              <a:gd name="T21" fmla="*/ 49 h 131"/>
              <a:gd name="T22" fmla="*/ 57 w 131"/>
              <a:gd name="T23" fmla="*/ 49 h 131"/>
              <a:gd name="T24" fmla="*/ 57 w 131"/>
              <a:gd name="T25" fmla="*/ 66 h 131"/>
              <a:gd name="T26" fmla="*/ 41 w 131"/>
              <a:gd name="T27" fmla="*/ 66 h 131"/>
              <a:gd name="T28" fmla="*/ 41 w 131"/>
              <a:gd name="T29" fmla="*/ 49 h 131"/>
              <a:gd name="T30" fmla="*/ 41 w 131"/>
              <a:gd name="T31" fmla="*/ 82 h 131"/>
              <a:gd name="T32" fmla="*/ 57 w 131"/>
              <a:gd name="T33" fmla="*/ 82 h 131"/>
              <a:gd name="T34" fmla="*/ 57 w 131"/>
              <a:gd name="T35" fmla="*/ 98 h 131"/>
              <a:gd name="T36" fmla="*/ 41 w 131"/>
              <a:gd name="T37" fmla="*/ 98 h 131"/>
              <a:gd name="T38" fmla="*/ 41 w 131"/>
              <a:gd name="T39" fmla="*/ 82 h 131"/>
              <a:gd name="T40" fmla="*/ 8 w 131"/>
              <a:gd name="T41" fmla="*/ 17 h 131"/>
              <a:gd name="T42" fmla="*/ 24 w 131"/>
              <a:gd name="T43" fmla="*/ 17 h 131"/>
              <a:gd name="T44" fmla="*/ 24 w 131"/>
              <a:gd name="T45" fmla="*/ 33 h 131"/>
              <a:gd name="T46" fmla="*/ 8 w 131"/>
              <a:gd name="T47" fmla="*/ 33 h 131"/>
              <a:gd name="T48" fmla="*/ 8 w 131"/>
              <a:gd name="T49" fmla="*/ 17 h 131"/>
              <a:gd name="T50" fmla="*/ 8 w 131"/>
              <a:gd name="T51" fmla="*/ 49 h 131"/>
              <a:gd name="T52" fmla="*/ 24 w 131"/>
              <a:gd name="T53" fmla="*/ 49 h 131"/>
              <a:gd name="T54" fmla="*/ 24 w 131"/>
              <a:gd name="T55" fmla="*/ 66 h 131"/>
              <a:gd name="T56" fmla="*/ 8 w 131"/>
              <a:gd name="T57" fmla="*/ 66 h 131"/>
              <a:gd name="T58" fmla="*/ 8 w 131"/>
              <a:gd name="T59" fmla="*/ 49 h 131"/>
              <a:gd name="T60" fmla="*/ 8 w 131"/>
              <a:gd name="T61" fmla="*/ 82 h 131"/>
              <a:gd name="T62" fmla="*/ 24 w 131"/>
              <a:gd name="T63" fmla="*/ 82 h 131"/>
              <a:gd name="T64" fmla="*/ 24 w 131"/>
              <a:gd name="T65" fmla="*/ 98 h 131"/>
              <a:gd name="T66" fmla="*/ 8 w 131"/>
              <a:gd name="T67" fmla="*/ 98 h 131"/>
              <a:gd name="T68" fmla="*/ 8 w 131"/>
              <a:gd name="T69" fmla="*/ 82 h 131"/>
              <a:gd name="T70" fmla="*/ 73 w 131"/>
              <a:gd name="T71" fmla="*/ 41 h 131"/>
              <a:gd name="T72" fmla="*/ 131 w 131"/>
              <a:gd name="T73" fmla="*/ 41 h 131"/>
              <a:gd name="T74" fmla="*/ 131 w 131"/>
              <a:gd name="T75" fmla="*/ 49 h 131"/>
              <a:gd name="T76" fmla="*/ 73 w 131"/>
              <a:gd name="T77" fmla="*/ 49 h 131"/>
              <a:gd name="T78" fmla="*/ 73 w 131"/>
              <a:gd name="T79" fmla="*/ 41 h 131"/>
              <a:gd name="T80" fmla="*/ 73 w 131"/>
              <a:gd name="T81" fmla="*/ 131 h 131"/>
              <a:gd name="T82" fmla="*/ 90 w 131"/>
              <a:gd name="T83" fmla="*/ 131 h 131"/>
              <a:gd name="T84" fmla="*/ 90 w 131"/>
              <a:gd name="T85" fmla="*/ 98 h 131"/>
              <a:gd name="T86" fmla="*/ 114 w 131"/>
              <a:gd name="T87" fmla="*/ 98 h 131"/>
              <a:gd name="T88" fmla="*/ 114 w 131"/>
              <a:gd name="T89" fmla="*/ 131 h 131"/>
              <a:gd name="T90" fmla="*/ 131 w 131"/>
              <a:gd name="T91" fmla="*/ 131 h 131"/>
              <a:gd name="T92" fmla="*/ 131 w 131"/>
              <a:gd name="T93" fmla="*/ 57 h 131"/>
              <a:gd name="T94" fmla="*/ 73 w 131"/>
              <a:gd name="T95" fmla="*/ 57 h 131"/>
              <a:gd name="T96" fmla="*/ 73 w 131"/>
              <a:gd name="T9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1" h="131">
                <a:moveTo>
                  <a:pt x="0" y="131"/>
                </a:moveTo>
                <a:lnTo>
                  <a:pt x="65" y="131"/>
                </a:lnTo>
                <a:lnTo>
                  <a:pt x="65" y="0"/>
                </a:lnTo>
                <a:lnTo>
                  <a:pt x="0" y="0"/>
                </a:lnTo>
                <a:lnTo>
                  <a:pt x="0" y="131"/>
                </a:lnTo>
                <a:close/>
                <a:moveTo>
                  <a:pt x="41" y="17"/>
                </a:moveTo>
                <a:lnTo>
                  <a:pt x="57" y="17"/>
                </a:lnTo>
                <a:lnTo>
                  <a:pt x="57" y="33"/>
                </a:lnTo>
                <a:lnTo>
                  <a:pt x="41" y="33"/>
                </a:lnTo>
                <a:lnTo>
                  <a:pt x="41" y="17"/>
                </a:lnTo>
                <a:close/>
                <a:moveTo>
                  <a:pt x="41" y="49"/>
                </a:moveTo>
                <a:lnTo>
                  <a:pt x="57" y="49"/>
                </a:lnTo>
                <a:lnTo>
                  <a:pt x="57" y="66"/>
                </a:lnTo>
                <a:lnTo>
                  <a:pt x="41" y="66"/>
                </a:lnTo>
                <a:lnTo>
                  <a:pt x="41" y="49"/>
                </a:lnTo>
                <a:close/>
                <a:moveTo>
                  <a:pt x="41" y="82"/>
                </a:moveTo>
                <a:lnTo>
                  <a:pt x="57" y="82"/>
                </a:lnTo>
                <a:lnTo>
                  <a:pt x="57" y="98"/>
                </a:lnTo>
                <a:lnTo>
                  <a:pt x="41" y="98"/>
                </a:lnTo>
                <a:lnTo>
                  <a:pt x="41" y="82"/>
                </a:lnTo>
                <a:close/>
                <a:moveTo>
                  <a:pt x="8" y="17"/>
                </a:moveTo>
                <a:lnTo>
                  <a:pt x="24" y="17"/>
                </a:lnTo>
                <a:lnTo>
                  <a:pt x="24" y="33"/>
                </a:lnTo>
                <a:lnTo>
                  <a:pt x="8" y="33"/>
                </a:lnTo>
                <a:lnTo>
                  <a:pt x="8" y="17"/>
                </a:lnTo>
                <a:close/>
                <a:moveTo>
                  <a:pt x="8" y="49"/>
                </a:moveTo>
                <a:lnTo>
                  <a:pt x="24" y="49"/>
                </a:lnTo>
                <a:lnTo>
                  <a:pt x="24" y="66"/>
                </a:lnTo>
                <a:lnTo>
                  <a:pt x="8" y="66"/>
                </a:lnTo>
                <a:lnTo>
                  <a:pt x="8" y="49"/>
                </a:lnTo>
                <a:close/>
                <a:moveTo>
                  <a:pt x="8" y="82"/>
                </a:moveTo>
                <a:lnTo>
                  <a:pt x="24" y="82"/>
                </a:lnTo>
                <a:lnTo>
                  <a:pt x="24" y="98"/>
                </a:lnTo>
                <a:lnTo>
                  <a:pt x="8" y="98"/>
                </a:lnTo>
                <a:lnTo>
                  <a:pt x="8" y="82"/>
                </a:lnTo>
                <a:close/>
                <a:moveTo>
                  <a:pt x="73" y="41"/>
                </a:moveTo>
                <a:lnTo>
                  <a:pt x="131" y="41"/>
                </a:lnTo>
                <a:lnTo>
                  <a:pt x="131" y="49"/>
                </a:lnTo>
                <a:lnTo>
                  <a:pt x="73" y="49"/>
                </a:lnTo>
                <a:lnTo>
                  <a:pt x="73" y="41"/>
                </a:lnTo>
                <a:close/>
                <a:moveTo>
                  <a:pt x="73" y="131"/>
                </a:moveTo>
                <a:lnTo>
                  <a:pt x="90" y="131"/>
                </a:lnTo>
                <a:lnTo>
                  <a:pt x="90" y="98"/>
                </a:lnTo>
                <a:lnTo>
                  <a:pt x="114" y="98"/>
                </a:lnTo>
                <a:lnTo>
                  <a:pt x="114" y="131"/>
                </a:lnTo>
                <a:lnTo>
                  <a:pt x="131" y="131"/>
                </a:lnTo>
                <a:lnTo>
                  <a:pt x="131" y="57"/>
                </a:lnTo>
                <a:lnTo>
                  <a:pt x="73" y="57"/>
                </a:lnTo>
                <a:lnTo>
                  <a:pt x="73" y="13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48" name="Freeform 107"/>
          <p:cNvSpPr>
            <a:spLocks noEditPoints="1"/>
          </p:cNvSpPr>
          <p:nvPr/>
        </p:nvSpPr>
        <p:spPr bwMode="auto">
          <a:xfrm>
            <a:off x="10234422" y="3027231"/>
            <a:ext cx="204059" cy="204059"/>
          </a:xfrm>
          <a:custGeom>
            <a:avLst/>
            <a:gdLst>
              <a:gd name="T0" fmla="*/ 79 w 85"/>
              <a:gd name="T1" fmla="*/ 24 h 85"/>
              <a:gd name="T2" fmla="*/ 61 w 85"/>
              <a:gd name="T3" fmla="*/ 6 h 85"/>
              <a:gd name="T4" fmla="*/ 66 w 85"/>
              <a:gd name="T5" fmla="*/ 0 h 85"/>
              <a:gd name="T6" fmla="*/ 85 w 85"/>
              <a:gd name="T7" fmla="*/ 19 h 85"/>
              <a:gd name="T8" fmla="*/ 79 w 85"/>
              <a:gd name="T9" fmla="*/ 24 h 85"/>
              <a:gd name="T10" fmla="*/ 74 w 85"/>
              <a:gd name="T11" fmla="*/ 30 h 85"/>
              <a:gd name="T12" fmla="*/ 71 w 85"/>
              <a:gd name="T13" fmla="*/ 59 h 85"/>
              <a:gd name="T14" fmla="*/ 13 w 85"/>
              <a:gd name="T15" fmla="*/ 85 h 85"/>
              <a:gd name="T16" fmla="*/ 8 w 85"/>
              <a:gd name="T17" fmla="*/ 81 h 85"/>
              <a:gd name="T18" fmla="*/ 31 w 85"/>
              <a:gd name="T19" fmla="*/ 58 h 85"/>
              <a:gd name="T20" fmla="*/ 34 w 85"/>
              <a:gd name="T21" fmla="*/ 59 h 85"/>
              <a:gd name="T22" fmla="*/ 42 w 85"/>
              <a:gd name="T23" fmla="*/ 51 h 85"/>
              <a:gd name="T24" fmla="*/ 34 w 85"/>
              <a:gd name="T25" fmla="*/ 43 h 85"/>
              <a:gd name="T26" fmla="*/ 26 w 85"/>
              <a:gd name="T27" fmla="*/ 51 h 85"/>
              <a:gd name="T28" fmla="*/ 27 w 85"/>
              <a:gd name="T29" fmla="*/ 54 h 85"/>
              <a:gd name="T30" fmla="*/ 4 w 85"/>
              <a:gd name="T31" fmla="*/ 76 h 85"/>
              <a:gd name="T32" fmla="*/ 0 w 85"/>
              <a:gd name="T33" fmla="*/ 72 h 85"/>
              <a:gd name="T34" fmla="*/ 26 w 85"/>
              <a:gd name="T35" fmla="*/ 14 h 85"/>
              <a:gd name="T36" fmla="*/ 55 w 85"/>
              <a:gd name="T37" fmla="*/ 11 h 85"/>
              <a:gd name="T38" fmla="*/ 74 w 85"/>
              <a:gd name="T39" fmla="*/ 3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5" h="85">
                <a:moveTo>
                  <a:pt x="79" y="24"/>
                </a:moveTo>
                <a:cubicBezTo>
                  <a:pt x="61" y="6"/>
                  <a:pt x="61" y="6"/>
                  <a:pt x="61" y="6"/>
                </a:cubicBezTo>
                <a:cubicBezTo>
                  <a:pt x="66" y="0"/>
                  <a:pt x="66" y="0"/>
                  <a:pt x="66" y="0"/>
                </a:cubicBezTo>
                <a:cubicBezTo>
                  <a:pt x="85" y="19"/>
                  <a:pt x="85" y="19"/>
                  <a:pt x="85" y="19"/>
                </a:cubicBezTo>
                <a:lnTo>
                  <a:pt x="79" y="24"/>
                </a:lnTo>
                <a:close/>
                <a:moveTo>
                  <a:pt x="74" y="30"/>
                </a:moveTo>
                <a:cubicBezTo>
                  <a:pt x="71" y="59"/>
                  <a:pt x="71" y="59"/>
                  <a:pt x="71" y="59"/>
                </a:cubicBezTo>
                <a:cubicBezTo>
                  <a:pt x="47" y="59"/>
                  <a:pt x="13" y="85"/>
                  <a:pt x="13" y="85"/>
                </a:cubicBezTo>
                <a:cubicBezTo>
                  <a:pt x="8" y="81"/>
                  <a:pt x="8" y="81"/>
                  <a:pt x="8" y="81"/>
                </a:cubicBezTo>
                <a:cubicBezTo>
                  <a:pt x="31" y="58"/>
                  <a:pt x="31" y="58"/>
                  <a:pt x="31" y="58"/>
                </a:cubicBezTo>
                <a:cubicBezTo>
                  <a:pt x="32" y="59"/>
                  <a:pt x="33" y="59"/>
                  <a:pt x="34" y="59"/>
                </a:cubicBezTo>
                <a:cubicBezTo>
                  <a:pt x="38" y="59"/>
                  <a:pt x="42" y="55"/>
                  <a:pt x="42" y="51"/>
                </a:cubicBezTo>
                <a:cubicBezTo>
                  <a:pt x="42" y="46"/>
                  <a:pt x="38" y="43"/>
                  <a:pt x="34" y="43"/>
                </a:cubicBezTo>
                <a:cubicBezTo>
                  <a:pt x="30" y="43"/>
                  <a:pt x="26" y="46"/>
                  <a:pt x="26" y="51"/>
                </a:cubicBezTo>
                <a:cubicBezTo>
                  <a:pt x="26" y="52"/>
                  <a:pt x="26" y="53"/>
                  <a:pt x="27" y="54"/>
                </a:cubicBezTo>
                <a:cubicBezTo>
                  <a:pt x="4" y="76"/>
                  <a:pt x="4" y="76"/>
                  <a:pt x="4" y="76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2"/>
                  <a:pt x="26" y="37"/>
                  <a:pt x="26" y="14"/>
                </a:cubicBezTo>
                <a:cubicBezTo>
                  <a:pt x="55" y="11"/>
                  <a:pt x="55" y="11"/>
                  <a:pt x="55" y="11"/>
                </a:cubicBezTo>
                <a:lnTo>
                  <a:pt x="74" y="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49" name="Freeform 108"/>
          <p:cNvSpPr>
            <a:spLocks noEditPoints="1"/>
          </p:cNvSpPr>
          <p:nvPr/>
        </p:nvSpPr>
        <p:spPr bwMode="auto">
          <a:xfrm>
            <a:off x="10049448" y="2785002"/>
            <a:ext cx="184974" cy="184974"/>
          </a:xfrm>
          <a:custGeom>
            <a:avLst/>
            <a:gdLst>
              <a:gd name="T0" fmla="*/ 53 w 77"/>
              <a:gd name="T1" fmla="*/ 30 h 77"/>
              <a:gd name="T2" fmla="*/ 26 w 77"/>
              <a:gd name="T3" fmla="*/ 2 h 77"/>
              <a:gd name="T4" fmla="*/ 39 w 77"/>
              <a:gd name="T5" fmla="*/ 0 h 77"/>
              <a:gd name="T6" fmla="*/ 53 w 77"/>
              <a:gd name="T7" fmla="*/ 3 h 77"/>
              <a:gd name="T8" fmla="*/ 53 w 77"/>
              <a:gd name="T9" fmla="*/ 30 h 77"/>
              <a:gd name="T10" fmla="*/ 58 w 77"/>
              <a:gd name="T11" fmla="*/ 53 h 77"/>
              <a:gd name="T12" fmla="*/ 58 w 77"/>
              <a:gd name="T13" fmla="*/ 5 h 77"/>
              <a:gd name="T14" fmla="*/ 77 w 77"/>
              <a:gd name="T15" fmla="*/ 38 h 77"/>
              <a:gd name="T16" fmla="*/ 74 w 77"/>
              <a:gd name="T17" fmla="*/ 53 h 77"/>
              <a:gd name="T18" fmla="*/ 58 w 77"/>
              <a:gd name="T19" fmla="*/ 53 h 77"/>
              <a:gd name="T20" fmla="*/ 24 w 77"/>
              <a:gd name="T21" fmla="*/ 58 h 77"/>
              <a:gd name="T22" fmla="*/ 72 w 77"/>
              <a:gd name="T23" fmla="*/ 58 h 77"/>
              <a:gd name="T24" fmla="*/ 39 w 77"/>
              <a:gd name="T25" fmla="*/ 77 h 77"/>
              <a:gd name="T26" fmla="*/ 24 w 77"/>
              <a:gd name="T27" fmla="*/ 74 h 77"/>
              <a:gd name="T28" fmla="*/ 24 w 77"/>
              <a:gd name="T29" fmla="*/ 58 h 77"/>
              <a:gd name="T30" fmla="*/ 32 w 77"/>
              <a:gd name="T31" fmla="*/ 17 h 77"/>
              <a:gd name="T32" fmla="*/ 1 w 77"/>
              <a:gd name="T33" fmla="*/ 48 h 77"/>
              <a:gd name="T34" fmla="*/ 0 w 77"/>
              <a:gd name="T35" fmla="*/ 38 h 77"/>
              <a:gd name="T36" fmla="*/ 20 w 77"/>
              <a:gd name="T37" fmla="*/ 5 h 77"/>
              <a:gd name="T38" fmla="*/ 32 w 77"/>
              <a:gd name="T39" fmla="*/ 17 h 77"/>
              <a:gd name="T40" fmla="*/ 20 w 77"/>
              <a:gd name="T41" fmla="*/ 38 h 77"/>
              <a:gd name="T42" fmla="*/ 20 w 77"/>
              <a:gd name="T43" fmla="*/ 72 h 77"/>
              <a:gd name="T44" fmla="*/ 4 w 77"/>
              <a:gd name="T45" fmla="*/ 54 h 77"/>
              <a:gd name="T46" fmla="*/ 20 w 77"/>
              <a:gd name="T47" fmla="*/ 3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7" h="77">
                <a:moveTo>
                  <a:pt x="53" y="30"/>
                </a:moveTo>
                <a:cubicBezTo>
                  <a:pt x="26" y="2"/>
                  <a:pt x="26" y="2"/>
                  <a:pt x="26" y="2"/>
                </a:cubicBezTo>
                <a:cubicBezTo>
                  <a:pt x="30" y="1"/>
                  <a:pt x="34" y="0"/>
                  <a:pt x="39" y="0"/>
                </a:cubicBezTo>
                <a:cubicBezTo>
                  <a:pt x="44" y="0"/>
                  <a:pt x="49" y="1"/>
                  <a:pt x="53" y="3"/>
                </a:cubicBezTo>
                <a:lnTo>
                  <a:pt x="53" y="30"/>
                </a:lnTo>
                <a:close/>
                <a:moveTo>
                  <a:pt x="58" y="53"/>
                </a:moveTo>
                <a:cubicBezTo>
                  <a:pt x="58" y="5"/>
                  <a:pt x="58" y="5"/>
                  <a:pt x="58" y="5"/>
                </a:cubicBezTo>
                <a:cubicBezTo>
                  <a:pt x="69" y="12"/>
                  <a:pt x="77" y="24"/>
                  <a:pt x="77" y="38"/>
                </a:cubicBezTo>
                <a:cubicBezTo>
                  <a:pt x="77" y="43"/>
                  <a:pt x="76" y="48"/>
                  <a:pt x="74" y="53"/>
                </a:cubicBezTo>
                <a:lnTo>
                  <a:pt x="58" y="53"/>
                </a:lnTo>
                <a:close/>
                <a:moveTo>
                  <a:pt x="24" y="58"/>
                </a:moveTo>
                <a:cubicBezTo>
                  <a:pt x="72" y="58"/>
                  <a:pt x="72" y="58"/>
                  <a:pt x="72" y="58"/>
                </a:cubicBezTo>
                <a:cubicBezTo>
                  <a:pt x="65" y="69"/>
                  <a:pt x="53" y="77"/>
                  <a:pt x="39" y="77"/>
                </a:cubicBezTo>
                <a:cubicBezTo>
                  <a:pt x="34" y="77"/>
                  <a:pt x="29" y="76"/>
                  <a:pt x="24" y="74"/>
                </a:cubicBezTo>
                <a:lnTo>
                  <a:pt x="24" y="58"/>
                </a:lnTo>
                <a:close/>
                <a:moveTo>
                  <a:pt x="32" y="17"/>
                </a:moveTo>
                <a:cubicBezTo>
                  <a:pt x="1" y="48"/>
                  <a:pt x="1" y="48"/>
                  <a:pt x="1" y="48"/>
                </a:cubicBezTo>
                <a:cubicBezTo>
                  <a:pt x="1" y="45"/>
                  <a:pt x="0" y="42"/>
                  <a:pt x="0" y="38"/>
                </a:cubicBezTo>
                <a:cubicBezTo>
                  <a:pt x="0" y="24"/>
                  <a:pt x="8" y="11"/>
                  <a:pt x="20" y="5"/>
                </a:cubicBezTo>
                <a:lnTo>
                  <a:pt x="32" y="17"/>
                </a:lnTo>
                <a:close/>
                <a:moveTo>
                  <a:pt x="20" y="38"/>
                </a:moveTo>
                <a:cubicBezTo>
                  <a:pt x="20" y="72"/>
                  <a:pt x="20" y="72"/>
                  <a:pt x="20" y="72"/>
                </a:cubicBezTo>
                <a:cubicBezTo>
                  <a:pt x="12" y="68"/>
                  <a:pt x="7" y="61"/>
                  <a:pt x="4" y="54"/>
                </a:cubicBezTo>
                <a:lnTo>
                  <a:pt x="20" y="3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50" name="Freeform 109"/>
          <p:cNvSpPr>
            <a:spLocks noEditPoints="1"/>
          </p:cNvSpPr>
          <p:nvPr/>
        </p:nvSpPr>
        <p:spPr bwMode="auto">
          <a:xfrm>
            <a:off x="10046512" y="3003742"/>
            <a:ext cx="173230" cy="139465"/>
          </a:xfrm>
          <a:custGeom>
            <a:avLst/>
            <a:gdLst>
              <a:gd name="T0" fmla="*/ 0 w 72"/>
              <a:gd name="T1" fmla="*/ 0 h 58"/>
              <a:gd name="T2" fmla="*/ 0 w 72"/>
              <a:gd name="T3" fmla="*/ 58 h 58"/>
              <a:gd name="T4" fmla="*/ 72 w 72"/>
              <a:gd name="T5" fmla="*/ 58 h 58"/>
              <a:gd name="T6" fmla="*/ 72 w 72"/>
              <a:gd name="T7" fmla="*/ 0 h 58"/>
              <a:gd name="T8" fmla="*/ 0 w 72"/>
              <a:gd name="T9" fmla="*/ 0 h 58"/>
              <a:gd name="T10" fmla="*/ 67 w 72"/>
              <a:gd name="T11" fmla="*/ 53 h 58"/>
              <a:gd name="T12" fmla="*/ 4 w 72"/>
              <a:gd name="T13" fmla="*/ 53 h 58"/>
              <a:gd name="T14" fmla="*/ 4 w 72"/>
              <a:gd name="T15" fmla="*/ 4 h 58"/>
              <a:gd name="T16" fmla="*/ 67 w 72"/>
              <a:gd name="T17" fmla="*/ 4 h 58"/>
              <a:gd name="T18" fmla="*/ 67 w 72"/>
              <a:gd name="T19" fmla="*/ 53 h 58"/>
              <a:gd name="T20" fmla="*/ 49 w 72"/>
              <a:gd name="T21" fmla="*/ 15 h 58"/>
              <a:gd name="T22" fmla="*/ 56 w 72"/>
              <a:gd name="T23" fmla="*/ 22 h 58"/>
              <a:gd name="T24" fmla="*/ 63 w 72"/>
              <a:gd name="T25" fmla="*/ 15 h 58"/>
              <a:gd name="T26" fmla="*/ 56 w 72"/>
              <a:gd name="T27" fmla="*/ 9 h 58"/>
              <a:gd name="T28" fmla="*/ 49 w 72"/>
              <a:gd name="T29" fmla="*/ 15 h 58"/>
              <a:gd name="T30" fmla="*/ 63 w 72"/>
              <a:gd name="T31" fmla="*/ 49 h 58"/>
              <a:gd name="T32" fmla="*/ 9 w 72"/>
              <a:gd name="T33" fmla="*/ 49 h 58"/>
              <a:gd name="T34" fmla="*/ 22 w 72"/>
              <a:gd name="T35" fmla="*/ 13 h 58"/>
              <a:gd name="T36" fmla="*/ 40 w 72"/>
              <a:gd name="T37" fmla="*/ 35 h 58"/>
              <a:gd name="T38" fmla="*/ 49 w 72"/>
              <a:gd name="T39" fmla="*/ 29 h 58"/>
              <a:gd name="T40" fmla="*/ 63 w 72"/>
              <a:gd name="T41" fmla="*/ 49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2" h="58">
                <a:moveTo>
                  <a:pt x="0" y="0"/>
                </a:moveTo>
                <a:cubicBezTo>
                  <a:pt x="0" y="58"/>
                  <a:pt x="0" y="58"/>
                  <a:pt x="0" y="58"/>
                </a:cubicBezTo>
                <a:cubicBezTo>
                  <a:pt x="72" y="58"/>
                  <a:pt x="72" y="58"/>
                  <a:pt x="72" y="58"/>
                </a:cubicBezTo>
                <a:cubicBezTo>
                  <a:pt x="72" y="0"/>
                  <a:pt x="72" y="0"/>
                  <a:pt x="72" y="0"/>
                </a:cubicBezTo>
                <a:lnTo>
                  <a:pt x="0" y="0"/>
                </a:lnTo>
                <a:close/>
                <a:moveTo>
                  <a:pt x="67" y="53"/>
                </a:moveTo>
                <a:cubicBezTo>
                  <a:pt x="4" y="53"/>
                  <a:pt x="4" y="53"/>
                  <a:pt x="4" y="53"/>
                </a:cubicBezTo>
                <a:cubicBezTo>
                  <a:pt x="4" y="4"/>
                  <a:pt x="4" y="4"/>
                  <a:pt x="4" y="4"/>
                </a:cubicBezTo>
                <a:cubicBezTo>
                  <a:pt x="67" y="4"/>
                  <a:pt x="67" y="4"/>
                  <a:pt x="67" y="4"/>
                </a:cubicBezTo>
                <a:lnTo>
                  <a:pt x="67" y="53"/>
                </a:lnTo>
                <a:close/>
                <a:moveTo>
                  <a:pt x="49" y="15"/>
                </a:moveTo>
                <a:cubicBezTo>
                  <a:pt x="49" y="19"/>
                  <a:pt x="52" y="22"/>
                  <a:pt x="56" y="22"/>
                </a:cubicBezTo>
                <a:cubicBezTo>
                  <a:pt x="60" y="22"/>
                  <a:pt x="63" y="19"/>
                  <a:pt x="63" y="15"/>
                </a:cubicBezTo>
                <a:cubicBezTo>
                  <a:pt x="63" y="12"/>
                  <a:pt x="60" y="9"/>
                  <a:pt x="56" y="9"/>
                </a:cubicBezTo>
                <a:cubicBezTo>
                  <a:pt x="52" y="9"/>
                  <a:pt x="49" y="12"/>
                  <a:pt x="49" y="15"/>
                </a:cubicBezTo>
                <a:close/>
                <a:moveTo>
                  <a:pt x="63" y="49"/>
                </a:moveTo>
                <a:cubicBezTo>
                  <a:pt x="9" y="49"/>
                  <a:pt x="9" y="49"/>
                  <a:pt x="9" y="49"/>
                </a:cubicBezTo>
                <a:cubicBezTo>
                  <a:pt x="22" y="13"/>
                  <a:pt x="22" y="13"/>
                  <a:pt x="22" y="13"/>
                </a:cubicBezTo>
                <a:cubicBezTo>
                  <a:pt x="40" y="35"/>
                  <a:pt x="40" y="35"/>
                  <a:pt x="40" y="35"/>
                </a:cubicBezTo>
                <a:cubicBezTo>
                  <a:pt x="49" y="29"/>
                  <a:pt x="49" y="29"/>
                  <a:pt x="49" y="29"/>
                </a:cubicBezTo>
                <a:lnTo>
                  <a:pt x="63" y="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51" name="Freeform 110"/>
          <p:cNvSpPr>
            <a:spLocks noEditPoints="1"/>
          </p:cNvSpPr>
          <p:nvPr/>
        </p:nvSpPr>
        <p:spPr bwMode="auto">
          <a:xfrm>
            <a:off x="9977514" y="3196056"/>
            <a:ext cx="182039" cy="211399"/>
          </a:xfrm>
          <a:custGeom>
            <a:avLst/>
            <a:gdLst>
              <a:gd name="T0" fmla="*/ 54 w 76"/>
              <a:gd name="T1" fmla="*/ 0 h 88"/>
              <a:gd name="T2" fmla="*/ 14 w 76"/>
              <a:gd name="T3" fmla="*/ 28 h 88"/>
              <a:gd name="T4" fmla="*/ 16 w 76"/>
              <a:gd name="T5" fmla="*/ 65 h 88"/>
              <a:gd name="T6" fmla="*/ 49 w 76"/>
              <a:gd name="T7" fmla="*/ 27 h 88"/>
              <a:gd name="T8" fmla="*/ 32 w 76"/>
              <a:gd name="T9" fmla="*/ 75 h 88"/>
              <a:gd name="T10" fmla="*/ 70 w 76"/>
              <a:gd name="T11" fmla="*/ 57 h 88"/>
              <a:gd name="T12" fmla="*/ 54 w 76"/>
              <a:gd name="T13" fmla="*/ 0 h 88"/>
              <a:gd name="T14" fmla="*/ 4 w 76"/>
              <a:gd name="T15" fmla="*/ 78 h 88"/>
              <a:gd name="T16" fmla="*/ 10 w 76"/>
              <a:gd name="T17" fmla="*/ 83 h 88"/>
              <a:gd name="T18" fmla="*/ 47 w 76"/>
              <a:gd name="T19" fmla="*/ 41 h 88"/>
              <a:gd name="T20" fmla="*/ 4 w 76"/>
              <a:gd name="T21" fmla="*/ 7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6" h="88">
                <a:moveTo>
                  <a:pt x="54" y="0"/>
                </a:moveTo>
                <a:cubicBezTo>
                  <a:pt x="40" y="23"/>
                  <a:pt x="30" y="12"/>
                  <a:pt x="14" y="28"/>
                </a:cubicBezTo>
                <a:cubicBezTo>
                  <a:pt x="0" y="42"/>
                  <a:pt x="5" y="60"/>
                  <a:pt x="16" y="65"/>
                </a:cubicBezTo>
                <a:cubicBezTo>
                  <a:pt x="28" y="60"/>
                  <a:pt x="40" y="46"/>
                  <a:pt x="49" y="27"/>
                </a:cubicBezTo>
                <a:cubicBezTo>
                  <a:pt x="49" y="27"/>
                  <a:pt x="57" y="51"/>
                  <a:pt x="32" y="75"/>
                </a:cubicBezTo>
                <a:cubicBezTo>
                  <a:pt x="44" y="88"/>
                  <a:pt x="64" y="79"/>
                  <a:pt x="70" y="57"/>
                </a:cubicBezTo>
                <a:cubicBezTo>
                  <a:pt x="76" y="33"/>
                  <a:pt x="60" y="9"/>
                  <a:pt x="54" y="0"/>
                </a:cubicBezTo>
                <a:close/>
                <a:moveTo>
                  <a:pt x="4" y="78"/>
                </a:moveTo>
                <a:cubicBezTo>
                  <a:pt x="4" y="79"/>
                  <a:pt x="4" y="83"/>
                  <a:pt x="10" y="83"/>
                </a:cubicBezTo>
                <a:cubicBezTo>
                  <a:pt x="14" y="83"/>
                  <a:pt x="36" y="71"/>
                  <a:pt x="47" y="41"/>
                </a:cubicBezTo>
                <a:cubicBezTo>
                  <a:pt x="30" y="71"/>
                  <a:pt x="6" y="78"/>
                  <a:pt x="4" y="7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52" name="Freeform 111"/>
          <p:cNvSpPr>
            <a:spLocks noEditPoints="1"/>
          </p:cNvSpPr>
          <p:nvPr/>
        </p:nvSpPr>
        <p:spPr bwMode="auto">
          <a:xfrm>
            <a:off x="9927600" y="2476711"/>
            <a:ext cx="246632" cy="183506"/>
          </a:xfrm>
          <a:custGeom>
            <a:avLst/>
            <a:gdLst>
              <a:gd name="T0" fmla="*/ 99 w 103"/>
              <a:gd name="T1" fmla="*/ 3 h 77"/>
              <a:gd name="T2" fmla="*/ 52 w 103"/>
              <a:gd name="T3" fmla="*/ 0 h 77"/>
              <a:gd name="T4" fmla="*/ 4 w 103"/>
              <a:gd name="T5" fmla="*/ 3 h 77"/>
              <a:gd name="T6" fmla="*/ 0 w 103"/>
              <a:gd name="T7" fmla="*/ 38 h 77"/>
              <a:gd name="T8" fmla="*/ 4 w 103"/>
              <a:gd name="T9" fmla="*/ 73 h 77"/>
              <a:gd name="T10" fmla="*/ 52 w 103"/>
              <a:gd name="T11" fmla="*/ 77 h 77"/>
              <a:gd name="T12" fmla="*/ 99 w 103"/>
              <a:gd name="T13" fmla="*/ 73 h 77"/>
              <a:gd name="T14" fmla="*/ 103 w 103"/>
              <a:gd name="T15" fmla="*/ 38 h 77"/>
              <a:gd name="T16" fmla="*/ 99 w 103"/>
              <a:gd name="T17" fmla="*/ 3 h 77"/>
              <a:gd name="T18" fmla="*/ 39 w 103"/>
              <a:gd name="T19" fmla="*/ 57 h 77"/>
              <a:gd name="T20" fmla="*/ 39 w 103"/>
              <a:gd name="T21" fmla="*/ 19 h 77"/>
              <a:gd name="T22" fmla="*/ 71 w 103"/>
              <a:gd name="T23" fmla="*/ 38 h 77"/>
              <a:gd name="T24" fmla="*/ 39 w 103"/>
              <a:gd name="T25" fmla="*/ 5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3" h="77">
                <a:moveTo>
                  <a:pt x="99" y="3"/>
                </a:moveTo>
                <a:cubicBezTo>
                  <a:pt x="84" y="1"/>
                  <a:pt x="68" y="0"/>
                  <a:pt x="52" y="0"/>
                </a:cubicBezTo>
                <a:cubicBezTo>
                  <a:pt x="35" y="0"/>
                  <a:pt x="19" y="1"/>
                  <a:pt x="4" y="3"/>
                </a:cubicBezTo>
                <a:cubicBezTo>
                  <a:pt x="2" y="14"/>
                  <a:pt x="0" y="26"/>
                  <a:pt x="0" y="38"/>
                </a:cubicBezTo>
                <a:cubicBezTo>
                  <a:pt x="0" y="51"/>
                  <a:pt x="2" y="63"/>
                  <a:pt x="4" y="73"/>
                </a:cubicBezTo>
                <a:cubicBezTo>
                  <a:pt x="19" y="75"/>
                  <a:pt x="35" y="77"/>
                  <a:pt x="52" y="77"/>
                </a:cubicBezTo>
                <a:cubicBezTo>
                  <a:pt x="68" y="77"/>
                  <a:pt x="84" y="75"/>
                  <a:pt x="99" y="73"/>
                </a:cubicBezTo>
                <a:cubicBezTo>
                  <a:pt x="101" y="63"/>
                  <a:pt x="103" y="51"/>
                  <a:pt x="103" y="38"/>
                </a:cubicBezTo>
                <a:cubicBezTo>
                  <a:pt x="103" y="26"/>
                  <a:pt x="101" y="14"/>
                  <a:pt x="99" y="3"/>
                </a:cubicBezTo>
                <a:close/>
                <a:moveTo>
                  <a:pt x="39" y="57"/>
                </a:moveTo>
                <a:cubicBezTo>
                  <a:pt x="39" y="19"/>
                  <a:pt x="39" y="19"/>
                  <a:pt x="39" y="19"/>
                </a:cubicBezTo>
                <a:cubicBezTo>
                  <a:pt x="71" y="38"/>
                  <a:pt x="71" y="38"/>
                  <a:pt x="71" y="38"/>
                </a:cubicBezTo>
                <a:lnTo>
                  <a:pt x="39" y="5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53" name="Freeform 112"/>
          <p:cNvSpPr>
            <a:spLocks noEditPoints="1"/>
          </p:cNvSpPr>
          <p:nvPr/>
        </p:nvSpPr>
        <p:spPr bwMode="auto">
          <a:xfrm>
            <a:off x="9908515" y="3662897"/>
            <a:ext cx="275994" cy="275994"/>
          </a:xfrm>
          <a:custGeom>
            <a:avLst/>
            <a:gdLst>
              <a:gd name="T0" fmla="*/ 115 w 115"/>
              <a:gd name="T1" fmla="*/ 32 h 115"/>
              <a:gd name="T2" fmla="*/ 104 w 115"/>
              <a:gd name="T3" fmla="*/ 22 h 115"/>
              <a:gd name="T4" fmla="*/ 84 w 115"/>
              <a:gd name="T5" fmla="*/ 42 h 115"/>
              <a:gd name="T6" fmla="*/ 73 w 115"/>
              <a:gd name="T7" fmla="*/ 30 h 115"/>
              <a:gd name="T8" fmla="*/ 93 w 115"/>
              <a:gd name="T9" fmla="*/ 10 h 115"/>
              <a:gd name="T10" fmla="*/ 83 w 115"/>
              <a:gd name="T11" fmla="*/ 0 h 115"/>
              <a:gd name="T12" fmla="*/ 63 w 115"/>
              <a:gd name="T13" fmla="*/ 20 h 115"/>
              <a:gd name="T14" fmla="*/ 50 w 115"/>
              <a:gd name="T15" fmla="*/ 7 h 115"/>
              <a:gd name="T16" fmla="*/ 40 w 115"/>
              <a:gd name="T17" fmla="*/ 17 h 115"/>
              <a:gd name="T18" fmla="*/ 98 w 115"/>
              <a:gd name="T19" fmla="*/ 74 h 115"/>
              <a:gd name="T20" fmla="*/ 107 w 115"/>
              <a:gd name="T21" fmla="*/ 65 h 115"/>
              <a:gd name="T22" fmla="*/ 95 w 115"/>
              <a:gd name="T23" fmla="*/ 52 h 115"/>
              <a:gd name="T24" fmla="*/ 115 w 115"/>
              <a:gd name="T25" fmla="*/ 32 h 115"/>
              <a:gd name="T26" fmla="*/ 31 w 115"/>
              <a:gd name="T27" fmla="*/ 84 h 115"/>
              <a:gd name="T28" fmla="*/ 89 w 115"/>
              <a:gd name="T29" fmla="*/ 76 h 115"/>
              <a:gd name="T30" fmla="*/ 39 w 115"/>
              <a:gd name="T31" fmla="*/ 26 h 115"/>
              <a:gd name="T32" fmla="*/ 31 w 115"/>
              <a:gd name="T33" fmla="*/ 84 h 115"/>
              <a:gd name="T34" fmla="*/ 21 w 115"/>
              <a:gd name="T35" fmla="*/ 79 h 115"/>
              <a:gd name="T36" fmla="*/ 36 w 115"/>
              <a:gd name="T37" fmla="*/ 93 h 115"/>
              <a:gd name="T38" fmla="*/ 14 w 115"/>
              <a:gd name="T39" fmla="*/ 115 h 115"/>
              <a:gd name="T40" fmla="*/ 0 w 115"/>
              <a:gd name="T41" fmla="*/ 100 h 115"/>
              <a:gd name="T42" fmla="*/ 21 w 115"/>
              <a:gd name="T43" fmla="*/ 7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5" h="115">
                <a:moveTo>
                  <a:pt x="115" y="32"/>
                </a:moveTo>
                <a:cubicBezTo>
                  <a:pt x="104" y="22"/>
                  <a:pt x="104" y="22"/>
                  <a:pt x="104" y="22"/>
                </a:cubicBezTo>
                <a:cubicBezTo>
                  <a:pt x="84" y="42"/>
                  <a:pt x="84" y="42"/>
                  <a:pt x="84" y="42"/>
                </a:cubicBezTo>
                <a:cubicBezTo>
                  <a:pt x="73" y="30"/>
                  <a:pt x="73" y="30"/>
                  <a:pt x="73" y="30"/>
                </a:cubicBezTo>
                <a:cubicBezTo>
                  <a:pt x="93" y="10"/>
                  <a:pt x="93" y="10"/>
                  <a:pt x="93" y="10"/>
                </a:cubicBezTo>
                <a:cubicBezTo>
                  <a:pt x="83" y="0"/>
                  <a:pt x="83" y="0"/>
                  <a:pt x="83" y="0"/>
                </a:cubicBezTo>
                <a:cubicBezTo>
                  <a:pt x="63" y="20"/>
                  <a:pt x="63" y="20"/>
                  <a:pt x="63" y="20"/>
                </a:cubicBezTo>
                <a:cubicBezTo>
                  <a:pt x="50" y="7"/>
                  <a:pt x="50" y="7"/>
                  <a:pt x="50" y="7"/>
                </a:cubicBezTo>
                <a:cubicBezTo>
                  <a:pt x="40" y="17"/>
                  <a:pt x="40" y="17"/>
                  <a:pt x="40" y="17"/>
                </a:cubicBezTo>
                <a:cubicBezTo>
                  <a:pt x="98" y="74"/>
                  <a:pt x="98" y="74"/>
                  <a:pt x="98" y="74"/>
                </a:cubicBezTo>
                <a:cubicBezTo>
                  <a:pt x="107" y="65"/>
                  <a:pt x="107" y="65"/>
                  <a:pt x="107" y="65"/>
                </a:cubicBezTo>
                <a:cubicBezTo>
                  <a:pt x="95" y="52"/>
                  <a:pt x="95" y="52"/>
                  <a:pt x="95" y="52"/>
                </a:cubicBezTo>
                <a:lnTo>
                  <a:pt x="115" y="32"/>
                </a:lnTo>
                <a:close/>
                <a:moveTo>
                  <a:pt x="31" y="84"/>
                </a:moveTo>
                <a:cubicBezTo>
                  <a:pt x="49" y="103"/>
                  <a:pt x="74" y="88"/>
                  <a:pt x="89" y="76"/>
                </a:cubicBezTo>
                <a:cubicBezTo>
                  <a:pt x="39" y="26"/>
                  <a:pt x="39" y="26"/>
                  <a:pt x="39" y="26"/>
                </a:cubicBezTo>
                <a:cubicBezTo>
                  <a:pt x="27" y="41"/>
                  <a:pt x="12" y="66"/>
                  <a:pt x="31" y="84"/>
                </a:cubicBezTo>
                <a:close/>
                <a:moveTo>
                  <a:pt x="21" y="79"/>
                </a:moveTo>
                <a:cubicBezTo>
                  <a:pt x="36" y="93"/>
                  <a:pt x="36" y="93"/>
                  <a:pt x="36" y="93"/>
                </a:cubicBezTo>
                <a:cubicBezTo>
                  <a:pt x="14" y="115"/>
                  <a:pt x="14" y="115"/>
                  <a:pt x="14" y="115"/>
                </a:cubicBezTo>
                <a:cubicBezTo>
                  <a:pt x="0" y="100"/>
                  <a:pt x="0" y="100"/>
                  <a:pt x="0" y="100"/>
                </a:cubicBezTo>
                <a:lnTo>
                  <a:pt x="21" y="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54" name="Freeform 113"/>
          <p:cNvSpPr>
            <a:spLocks noEditPoints="1"/>
          </p:cNvSpPr>
          <p:nvPr/>
        </p:nvSpPr>
        <p:spPr bwMode="auto">
          <a:xfrm>
            <a:off x="9863006" y="3999081"/>
            <a:ext cx="202591" cy="234889"/>
          </a:xfrm>
          <a:custGeom>
            <a:avLst/>
            <a:gdLst>
              <a:gd name="T0" fmla="*/ 55 w 85"/>
              <a:gd name="T1" fmla="*/ 14 h 98"/>
              <a:gd name="T2" fmla="*/ 55 w 85"/>
              <a:gd name="T3" fmla="*/ 27 h 98"/>
              <a:gd name="T4" fmla="*/ 64 w 85"/>
              <a:gd name="T5" fmla="*/ 33 h 98"/>
              <a:gd name="T6" fmla="*/ 73 w 85"/>
              <a:gd name="T7" fmla="*/ 55 h 98"/>
              <a:gd name="T8" fmla="*/ 64 w 85"/>
              <a:gd name="T9" fmla="*/ 77 h 98"/>
              <a:gd name="T10" fmla="*/ 43 w 85"/>
              <a:gd name="T11" fmla="*/ 86 h 98"/>
              <a:gd name="T12" fmla="*/ 21 w 85"/>
              <a:gd name="T13" fmla="*/ 77 h 98"/>
              <a:gd name="T14" fmla="*/ 12 w 85"/>
              <a:gd name="T15" fmla="*/ 55 h 98"/>
              <a:gd name="T16" fmla="*/ 21 w 85"/>
              <a:gd name="T17" fmla="*/ 33 h 98"/>
              <a:gd name="T18" fmla="*/ 30 w 85"/>
              <a:gd name="T19" fmla="*/ 27 h 98"/>
              <a:gd name="T20" fmla="*/ 30 w 85"/>
              <a:gd name="T21" fmla="*/ 14 h 98"/>
              <a:gd name="T22" fmla="*/ 0 w 85"/>
              <a:gd name="T23" fmla="*/ 55 h 98"/>
              <a:gd name="T24" fmla="*/ 43 w 85"/>
              <a:gd name="T25" fmla="*/ 98 h 98"/>
              <a:gd name="T26" fmla="*/ 85 w 85"/>
              <a:gd name="T27" fmla="*/ 55 h 98"/>
              <a:gd name="T28" fmla="*/ 55 w 85"/>
              <a:gd name="T29" fmla="*/ 14 h 98"/>
              <a:gd name="T30" fmla="*/ 37 w 85"/>
              <a:gd name="T31" fmla="*/ 0 h 98"/>
              <a:gd name="T32" fmla="*/ 49 w 85"/>
              <a:gd name="T33" fmla="*/ 0 h 98"/>
              <a:gd name="T34" fmla="*/ 49 w 85"/>
              <a:gd name="T35" fmla="*/ 49 h 98"/>
              <a:gd name="T36" fmla="*/ 37 w 85"/>
              <a:gd name="T37" fmla="*/ 49 h 98"/>
              <a:gd name="T38" fmla="*/ 37 w 85"/>
              <a:gd name="T39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5" h="98">
                <a:moveTo>
                  <a:pt x="55" y="14"/>
                </a:moveTo>
                <a:cubicBezTo>
                  <a:pt x="55" y="27"/>
                  <a:pt x="55" y="27"/>
                  <a:pt x="55" y="27"/>
                </a:cubicBezTo>
                <a:cubicBezTo>
                  <a:pt x="58" y="29"/>
                  <a:pt x="62" y="31"/>
                  <a:pt x="64" y="33"/>
                </a:cubicBezTo>
                <a:cubicBezTo>
                  <a:pt x="70" y="39"/>
                  <a:pt x="73" y="47"/>
                  <a:pt x="73" y="55"/>
                </a:cubicBezTo>
                <a:cubicBezTo>
                  <a:pt x="73" y="63"/>
                  <a:pt x="70" y="71"/>
                  <a:pt x="64" y="77"/>
                </a:cubicBezTo>
                <a:cubicBezTo>
                  <a:pt x="58" y="82"/>
                  <a:pt x="51" y="86"/>
                  <a:pt x="43" y="86"/>
                </a:cubicBezTo>
                <a:cubicBezTo>
                  <a:pt x="34" y="86"/>
                  <a:pt x="27" y="82"/>
                  <a:pt x="21" y="77"/>
                </a:cubicBezTo>
                <a:cubicBezTo>
                  <a:pt x="15" y="71"/>
                  <a:pt x="12" y="63"/>
                  <a:pt x="12" y="55"/>
                </a:cubicBezTo>
                <a:cubicBezTo>
                  <a:pt x="12" y="47"/>
                  <a:pt x="15" y="39"/>
                  <a:pt x="21" y="33"/>
                </a:cubicBezTo>
                <a:cubicBezTo>
                  <a:pt x="24" y="31"/>
                  <a:pt x="27" y="29"/>
                  <a:pt x="30" y="27"/>
                </a:cubicBezTo>
                <a:cubicBezTo>
                  <a:pt x="30" y="14"/>
                  <a:pt x="30" y="14"/>
                  <a:pt x="30" y="14"/>
                </a:cubicBezTo>
                <a:cubicBezTo>
                  <a:pt x="13" y="19"/>
                  <a:pt x="0" y="36"/>
                  <a:pt x="0" y="55"/>
                </a:cubicBezTo>
                <a:cubicBezTo>
                  <a:pt x="0" y="79"/>
                  <a:pt x="19" y="98"/>
                  <a:pt x="43" y="98"/>
                </a:cubicBezTo>
                <a:cubicBezTo>
                  <a:pt x="66" y="98"/>
                  <a:pt x="85" y="79"/>
                  <a:pt x="85" y="55"/>
                </a:cubicBezTo>
                <a:cubicBezTo>
                  <a:pt x="85" y="36"/>
                  <a:pt x="73" y="19"/>
                  <a:pt x="55" y="14"/>
                </a:cubicBezTo>
                <a:close/>
                <a:moveTo>
                  <a:pt x="37" y="0"/>
                </a:moveTo>
                <a:cubicBezTo>
                  <a:pt x="49" y="0"/>
                  <a:pt x="49" y="0"/>
                  <a:pt x="49" y="0"/>
                </a:cubicBezTo>
                <a:cubicBezTo>
                  <a:pt x="49" y="49"/>
                  <a:pt x="49" y="49"/>
                  <a:pt x="49" y="49"/>
                </a:cubicBezTo>
                <a:cubicBezTo>
                  <a:pt x="37" y="49"/>
                  <a:pt x="37" y="49"/>
                  <a:pt x="37" y="49"/>
                </a:cubicBezTo>
                <a:lnTo>
                  <a:pt x="3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55" name="Freeform 114"/>
          <p:cNvSpPr/>
          <p:nvPr/>
        </p:nvSpPr>
        <p:spPr bwMode="auto">
          <a:xfrm>
            <a:off x="9886494" y="3447093"/>
            <a:ext cx="110104" cy="192314"/>
          </a:xfrm>
          <a:custGeom>
            <a:avLst/>
            <a:gdLst>
              <a:gd name="T0" fmla="*/ 0 w 75"/>
              <a:gd name="T1" fmla="*/ 131 h 131"/>
              <a:gd name="T2" fmla="*/ 0 w 75"/>
              <a:gd name="T3" fmla="*/ 0 h 131"/>
              <a:gd name="T4" fmla="*/ 21 w 75"/>
              <a:gd name="T5" fmla="*/ 0 h 131"/>
              <a:gd name="T6" fmla="*/ 21 w 75"/>
              <a:gd name="T7" fmla="*/ 59 h 131"/>
              <a:gd name="T8" fmla="*/ 75 w 75"/>
              <a:gd name="T9" fmla="*/ 5 h 131"/>
              <a:gd name="T10" fmla="*/ 75 w 75"/>
              <a:gd name="T11" fmla="*/ 125 h 131"/>
              <a:gd name="T12" fmla="*/ 21 w 75"/>
              <a:gd name="T13" fmla="*/ 71 h 131"/>
              <a:gd name="T14" fmla="*/ 21 w 75"/>
              <a:gd name="T15" fmla="*/ 131 h 131"/>
              <a:gd name="T16" fmla="*/ 0 w 75"/>
              <a:gd name="T1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" h="131">
                <a:moveTo>
                  <a:pt x="0" y="131"/>
                </a:moveTo>
                <a:lnTo>
                  <a:pt x="0" y="0"/>
                </a:lnTo>
                <a:lnTo>
                  <a:pt x="21" y="0"/>
                </a:lnTo>
                <a:lnTo>
                  <a:pt x="21" y="59"/>
                </a:lnTo>
                <a:lnTo>
                  <a:pt x="75" y="5"/>
                </a:lnTo>
                <a:lnTo>
                  <a:pt x="75" y="125"/>
                </a:lnTo>
                <a:lnTo>
                  <a:pt x="21" y="71"/>
                </a:lnTo>
                <a:lnTo>
                  <a:pt x="21" y="131"/>
                </a:lnTo>
                <a:lnTo>
                  <a:pt x="0" y="1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56" name="Freeform 115"/>
          <p:cNvSpPr>
            <a:spLocks noEditPoints="1"/>
          </p:cNvSpPr>
          <p:nvPr/>
        </p:nvSpPr>
        <p:spPr bwMode="auto">
          <a:xfrm>
            <a:off x="9817495" y="2705727"/>
            <a:ext cx="209932" cy="187911"/>
          </a:xfrm>
          <a:custGeom>
            <a:avLst/>
            <a:gdLst>
              <a:gd name="T0" fmla="*/ 22 w 88"/>
              <a:gd name="T1" fmla="*/ 0 h 78"/>
              <a:gd name="T2" fmla="*/ 66 w 88"/>
              <a:gd name="T3" fmla="*/ 0 h 78"/>
              <a:gd name="T4" fmla="*/ 66 w 88"/>
              <a:gd name="T5" fmla="*/ 11 h 78"/>
              <a:gd name="T6" fmla="*/ 22 w 88"/>
              <a:gd name="T7" fmla="*/ 11 h 78"/>
              <a:gd name="T8" fmla="*/ 22 w 88"/>
              <a:gd name="T9" fmla="*/ 0 h 78"/>
              <a:gd name="T10" fmla="*/ 83 w 88"/>
              <a:gd name="T11" fmla="*/ 17 h 78"/>
              <a:gd name="T12" fmla="*/ 5 w 88"/>
              <a:gd name="T13" fmla="*/ 17 h 78"/>
              <a:gd name="T14" fmla="*/ 0 w 88"/>
              <a:gd name="T15" fmla="*/ 22 h 78"/>
              <a:gd name="T16" fmla="*/ 0 w 88"/>
              <a:gd name="T17" fmla="*/ 50 h 78"/>
              <a:gd name="T18" fmla="*/ 5 w 88"/>
              <a:gd name="T19" fmla="*/ 56 h 78"/>
              <a:gd name="T20" fmla="*/ 22 w 88"/>
              <a:gd name="T21" fmla="*/ 56 h 78"/>
              <a:gd name="T22" fmla="*/ 22 w 88"/>
              <a:gd name="T23" fmla="*/ 78 h 78"/>
              <a:gd name="T24" fmla="*/ 66 w 88"/>
              <a:gd name="T25" fmla="*/ 78 h 78"/>
              <a:gd name="T26" fmla="*/ 66 w 88"/>
              <a:gd name="T27" fmla="*/ 56 h 78"/>
              <a:gd name="T28" fmla="*/ 83 w 88"/>
              <a:gd name="T29" fmla="*/ 56 h 78"/>
              <a:gd name="T30" fmla="*/ 88 w 88"/>
              <a:gd name="T31" fmla="*/ 50 h 78"/>
              <a:gd name="T32" fmla="*/ 88 w 88"/>
              <a:gd name="T33" fmla="*/ 22 h 78"/>
              <a:gd name="T34" fmla="*/ 83 w 88"/>
              <a:gd name="T35" fmla="*/ 17 h 78"/>
              <a:gd name="T36" fmla="*/ 60 w 88"/>
              <a:gd name="T37" fmla="*/ 72 h 78"/>
              <a:gd name="T38" fmla="*/ 27 w 88"/>
              <a:gd name="T39" fmla="*/ 72 h 78"/>
              <a:gd name="T40" fmla="*/ 27 w 88"/>
              <a:gd name="T41" fmla="*/ 45 h 78"/>
              <a:gd name="T42" fmla="*/ 60 w 88"/>
              <a:gd name="T43" fmla="*/ 45 h 78"/>
              <a:gd name="T44" fmla="*/ 60 w 88"/>
              <a:gd name="T45" fmla="*/ 72 h 78"/>
              <a:gd name="T46" fmla="*/ 84 w 88"/>
              <a:gd name="T47" fmla="*/ 25 h 78"/>
              <a:gd name="T48" fmla="*/ 80 w 88"/>
              <a:gd name="T49" fmla="*/ 29 h 78"/>
              <a:gd name="T50" fmla="*/ 76 w 88"/>
              <a:gd name="T51" fmla="*/ 25 h 78"/>
              <a:gd name="T52" fmla="*/ 80 w 88"/>
              <a:gd name="T53" fmla="*/ 21 h 78"/>
              <a:gd name="T54" fmla="*/ 84 w 88"/>
              <a:gd name="T55" fmla="*/ 25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8" h="78">
                <a:moveTo>
                  <a:pt x="22" y="0"/>
                </a:moveTo>
                <a:cubicBezTo>
                  <a:pt x="66" y="0"/>
                  <a:pt x="66" y="0"/>
                  <a:pt x="66" y="0"/>
                </a:cubicBezTo>
                <a:cubicBezTo>
                  <a:pt x="66" y="11"/>
                  <a:pt x="66" y="11"/>
                  <a:pt x="66" y="11"/>
                </a:cubicBezTo>
                <a:cubicBezTo>
                  <a:pt x="22" y="11"/>
                  <a:pt x="22" y="11"/>
                  <a:pt x="22" y="11"/>
                </a:cubicBezTo>
                <a:lnTo>
                  <a:pt x="22" y="0"/>
                </a:lnTo>
                <a:close/>
                <a:moveTo>
                  <a:pt x="83" y="17"/>
                </a:moveTo>
                <a:cubicBezTo>
                  <a:pt x="5" y="17"/>
                  <a:pt x="5" y="17"/>
                  <a:pt x="5" y="17"/>
                </a:cubicBezTo>
                <a:cubicBezTo>
                  <a:pt x="2" y="17"/>
                  <a:pt x="0" y="19"/>
                  <a:pt x="0" y="22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3"/>
                  <a:pt x="2" y="56"/>
                  <a:pt x="5" y="56"/>
                </a:cubicBezTo>
                <a:cubicBezTo>
                  <a:pt x="22" y="56"/>
                  <a:pt x="22" y="56"/>
                  <a:pt x="22" y="56"/>
                </a:cubicBezTo>
                <a:cubicBezTo>
                  <a:pt x="22" y="78"/>
                  <a:pt x="22" y="78"/>
                  <a:pt x="22" y="78"/>
                </a:cubicBezTo>
                <a:cubicBezTo>
                  <a:pt x="66" y="78"/>
                  <a:pt x="66" y="78"/>
                  <a:pt x="66" y="78"/>
                </a:cubicBezTo>
                <a:cubicBezTo>
                  <a:pt x="66" y="56"/>
                  <a:pt x="66" y="56"/>
                  <a:pt x="66" y="56"/>
                </a:cubicBezTo>
                <a:cubicBezTo>
                  <a:pt x="83" y="56"/>
                  <a:pt x="83" y="56"/>
                  <a:pt x="83" y="56"/>
                </a:cubicBezTo>
                <a:cubicBezTo>
                  <a:pt x="86" y="56"/>
                  <a:pt x="88" y="53"/>
                  <a:pt x="88" y="50"/>
                </a:cubicBezTo>
                <a:cubicBezTo>
                  <a:pt x="88" y="22"/>
                  <a:pt x="88" y="22"/>
                  <a:pt x="88" y="22"/>
                </a:cubicBezTo>
                <a:cubicBezTo>
                  <a:pt x="88" y="19"/>
                  <a:pt x="86" y="17"/>
                  <a:pt x="83" y="17"/>
                </a:cubicBezTo>
                <a:close/>
                <a:moveTo>
                  <a:pt x="60" y="72"/>
                </a:moveTo>
                <a:cubicBezTo>
                  <a:pt x="27" y="72"/>
                  <a:pt x="27" y="72"/>
                  <a:pt x="27" y="72"/>
                </a:cubicBezTo>
                <a:cubicBezTo>
                  <a:pt x="27" y="45"/>
                  <a:pt x="27" y="45"/>
                  <a:pt x="27" y="45"/>
                </a:cubicBezTo>
                <a:cubicBezTo>
                  <a:pt x="60" y="45"/>
                  <a:pt x="60" y="45"/>
                  <a:pt x="60" y="45"/>
                </a:cubicBezTo>
                <a:lnTo>
                  <a:pt x="60" y="72"/>
                </a:lnTo>
                <a:close/>
                <a:moveTo>
                  <a:pt x="84" y="25"/>
                </a:moveTo>
                <a:cubicBezTo>
                  <a:pt x="84" y="27"/>
                  <a:pt x="82" y="29"/>
                  <a:pt x="80" y="29"/>
                </a:cubicBezTo>
                <a:cubicBezTo>
                  <a:pt x="78" y="29"/>
                  <a:pt x="76" y="27"/>
                  <a:pt x="76" y="25"/>
                </a:cubicBezTo>
                <a:cubicBezTo>
                  <a:pt x="76" y="23"/>
                  <a:pt x="78" y="21"/>
                  <a:pt x="80" y="21"/>
                </a:cubicBezTo>
                <a:cubicBezTo>
                  <a:pt x="82" y="21"/>
                  <a:pt x="84" y="23"/>
                  <a:pt x="84" y="2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57" name="Freeform 116"/>
          <p:cNvSpPr>
            <a:spLocks noEditPoints="1"/>
          </p:cNvSpPr>
          <p:nvPr/>
        </p:nvSpPr>
        <p:spPr bwMode="auto">
          <a:xfrm>
            <a:off x="9823368" y="2931807"/>
            <a:ext cx="183507" cy="193782"/>
          </a:xfrm>
          <a:custGeom>
            <a:avLst/>
            <a:gdLst>
              <a:gd name="T0" fmla="*/ 69 w 76"/>
              <a:gd name="T1" fmla="*/ 0 h 81"/>
              <a:gd name="T2" fmla="*/ 8 w 76"/>
              <a:gd name="T3" fmla="*/ 0 h 81"/>
              <a:gd name="T4" fmla="*/ 0 w 76"/>
              <a:gd name="T5" fmla="*/ 7 h 81"/>
              <a:gd name="T6" fmla="*/ 0 w 76"/>
              <a:gd name="T7" fmla="*/ 73 h 81"/>
              <a:gd name="T8" fmla="*/ 8 w 76"/>
              <a:gd name="T9" fmla="*/ 81 h 81"/>
              <a:gd name="T10" fmla="*/ 69 w 76"/>
              <a:gd name="T11" fmla="*/ 81 h 81"/>
              <a:gd name="T12" fmla="*/ 76 w 76"/>
              <a:gd name="T13" fmla="*/ 73 h 81"/>
              <a:gd name="T14" fmla="*/ 76 w 76"/>
              <a:gd name="T15" fmla="*/ 7 h 81"/>
              <a:gd name="T16" fmla="*/ 69 w 76"/>
              <a:gd name="T17" fmla="*/ 0 h 81"/>
              <a:gd name="T18" fmla="*/ 66 w 76"/>
              <a:gd name="T19" fmla="*/ 71 h 81"/>
              <a:gd name="T20" fmla="*/ 11 w 76"/>
              <a:gd name="T21" fmla="*/ 71 h 81"/>
              <a:gd name="T22" fmla="*/ 11 w 76"/>
              <a:gd name="T23" fmla="*/ 10 h 81"/>
              <a:gd name="T24" fmla="*/ 66 w 76"/>
              <a:gd name="T25" fmla="*/ 10 h 81"/>
              <a:gd name="T26" fmla="*/ 66 w 76"/>
              <a:gd name="T27" fmla="*/ 71 h 81"/>
              <a:gd name="T28" fmla="*/ 21 w 76"/>
              <a:gd name="T29" fmla="*/ 45 h 81"/>
              <a:gd name="T30" fmla="*/ 56 w 76"/>
              <a:gd name="T31" fmla="*/ 45 h 81"/>
              <a:gd name="T32" fmla="*/ 56 w 76"/>
              <a:gd name="T33" fmla="*/ 50 h 81"/>
              <a:gd name="T34" fmla="*/ 21 w 76"/>
              <a:gd name="T35" fmla="*/ 50 h 81"/>
              <a:gd name="T36" fmla="*/ 21 w 76"/>
              <a:gd name="T37" fmla="*/ 45 h 81"/>
              <a:gd name="T38" fmla="*/ 21 w 76"/>
              <a:gd name="T39" fmla="*/ 55 h 81"/>
              <a:gd name="T40" fmla="*/ 56 w 76"/>
              <a:gd name="T41" fmla="*/ 55 h 81"/>
              <a:gd name="T42" fmla="*/ 56 w 76"/>
              <a:gd name="T43" fmla="*/ 60 h 81"/>
              <a:gd name="T44" fmla="*/ 21 w 76"/>
              <a:gd name="T45" fmla="*/ 60 h 81"/>
              <a:gd name="T46" fmla="*/ 21 w 76"/>
              <a:gd name="T47" fmla="*/ 55 h 81"/>
              <a:gd name="T48" fmla="*/ 26 w 76"/>
              <a:gd name="T49" fmla="*/ 23 h 81"/>
              <a:gd name="T50" fmla="*/ 33 w 76"/>
              <a:gd name="T51" fmla="*/ 30 h 81"/>
              <a:gd name="T52" fmla="*/ 41 w 76"/>
              <a:gd name="T53" fmla="*/ 23 h 81"/>
              <a:gd name="T54" fmla="*/ 33 w 76"/>
              <a:gd name="T55" fmla="*/ 15 h 81"/>
              <a:gd name="T56" fmla="*/ 26 w 76"/>
              <a:gd name="T57" fmla="*/ 23 h 81"/>
              <a:gd name="T58" fmla="*/ 38 w 76"/>
              <a:gd name="T59" fmla="*/ 30 h 81"/>
              <a:gd name="T60" fmla="*/ 28 w 76"/>
              <a:gd name="T61" fmla="*/ 30 h 81"/>
              <a:gd name="T62" fmla="*/ 21 w 76"/>
              <a:gd name="T63" fmla="*/ 35 h 81"/>
              <a:gd name="T64" fmla="*/ 21 w 76"/>
              <a:gd name="T65" fmla="*/ 40 h 81"/>
              <a:gd name="T66" fmla="*/ 46 w 76"/>
              <a:gd name="T67" fmla="*/ 40 h 81"/>
              <a:gd name="T68" fmla="*/ 46 w 76"/>
              <a:gd name="T69" fmla="*/ 35 h 81"/>
              <a:gd name="T70" fmla="*/ 38 w 76"/>
              <a:gd name="T71" fmla="*/ 3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6" h="81">
                <a:moveTo>
                  <a:pt x="69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7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7"/>
                  <a:pt x="4" y="81"/>
                  <a:pt x="8" y="81"/>
                </a:cubicBezTo>
                <a:cubicBezTo>
                  <a:pt x="69" y="81"/>
                  <a:pt x="69" y="81"/>
                  <a:pt x="69" y="81"/>
                </a:cubicBezTo>
                <a:cubicBezTo>
                  <a:pt x="73" y="81"/>
                  <a:pt x="76" y="77"/>
                  <a:pt x="76" y="73"/>
                </a:cubicBezTo>
                <a:cubicBezTo>
                  <a:pt x="76" y="7"/>
                  <a:pt x="76" y="7"/>
                  <a:pt x="76" y="7"/>
                </a:cubicBezTo>
                <a:cubicBezTo>
                  <a:pt x="76" y="3"/>
                  <a:pt x="73" y="0"/>
                  <a:pt x="69" y="0"/>
                </a:cubicBezTo>
                <a:close/>
                <a:moveTo>
                  <a:pt x="66" y="71"/>
                </a:moveTo>
                <a:cubicBezTo>
                  <a:pt x="11" y="71"/>
                  <a:pt x="11" y="71"/>
                  <a:pt x="11" y="71"/>
                </a:cubicBezTo>
                <a:cubicBezTo>
                  <a:pt x="11" y="10"/>
                  <a:pt x="11" y="10"/>
                  <a:pt x="11" y="10"/>
                </a:cubicBezTo>
                <a:cubicBezTo>
                  <a:pt x="66" y="10"/>
                  <a:pt x="66" y="10"/>
                  <a:pt x="66" y="10"/>
                </a:cubicBezTo>
                <a:lnTo>
                  <a:pt x="66" y="71"/>
                </a:lnTo>
                <a:close/>
                <a:moveTo>
                  <a:pt x="21" y="45"/>
                </a:moveTo>
                <a:cubicBezTo>
                  <a:pt x="56" y="45"/>
                  <a:pt x="56" y="45"/>
                  <a:pt x="56" y="45"/>
                </a:cubicBezTo>
                <a:cubicBezTo>
                  <a:pt x="56" y="50"/>
                  <a:pt x="56" y="50"/>
                  <a:pt x="56" y="50"/>
                </a:cubicBezTo>
                <a:cubicBezTo>
                  <a:pt x="21" y="50"/>
                  <a:pt x="21" y="50"/>
                  <a:pt x="21" y="50"/>
                </a:cubicBezTo>
                <a:lnTo>
                  <a:pt x="21" y="45"/>
                </a:lnTo>
                <a:close/>
                <a:moveTo>
                  <a:pt x="21" y="55"/>
                </a:moveTo>
                <a:cubicBezTo>
                  <a:pt x="56" y="55"/>
                  <a:pt x="56" y="55"/>
                  <a:pt x="56" y="55"/>
                </a:cubicBezTo>
                <a:cubicBezTo>
                  <a:pt x="56" y="60"/>
                  <a:pt x="56" y="60"/>
                  <a:pt x="56" y="60"/>
                </a:cubicBezTo>
                <a:cubicBezTo>
                  <a:pt x="21" y="60"/>
                  <a:pt x="21" y="60"/>
                  <a:pt x="21" y="60"/>
                </a:cubicBezTo>
                <a:lnTo>
                  <a:pt x="21" y="55"/>
                </a:lnTo>
                <a:close/>
                <a:moveTo>
                  <a:pt x="26" y="23"/>
                </a:moveTo>
                <a:cubicBezTo>
                  <a:pt x="26" y="27"/>
                  <a:pt x="29" y="30"/>
                  <a:pt x="33" y="30"/>
                </a:cubicBezTo>
                <a:cubicBezTo>
                  <a:pt x="37" y="30"/>
                  <a:pt x="41" y="27"/>
                  <a:pt x="41" y="23"/>
                </a:cubicBezTo>
                <a:cubicBezTo>
                  <a:pt x="41" y="18"/>
                  <a:pt x="37" y="15"/>
                  <a:pt x="33" y="15"/>
                </a:cubicBezTo>
                <a:cubicBezTo>
                  <a:pt x="29" y="15"/>
                  <a:pt x="26" y="18"/>
                  <a:pt x="26" y="23"/>
                </a:cubicBezTo>
                <a:close/>
                <a:moveTo>
                  <a:pt x="38" y="30"/>
                </a:moveTo>
                <a:cubicBezTo>
                  <a:pt x="28" y="30"/>
                  <a:pt x="28" y="30"/>
                  <a:pt x="28" y="30"/>
                </a:cubicBezTo>
                <a:cubicBezTo>
                  <a:pt x="24" y="30"/>
                  <a:pt x="21" y="32"/>
                  <a:pt x="21" y="35"/>
                </a:cubicBezTo>
                <a:cubicBezTo>
                  <a:pt x="21" y="40"/>
                  <a:pt x="21" y="40"/>
                  <a:pt x="21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35"/>
                  <a:pt x="46" y="35"/>
                  <a:pt x="46" y="35"/>
                </a:cubicBezTo>
                <a:cubicBezTo>
                  <a:pt x="46" y="32"/>
                  <a:pt x="42" y="30"/>
                  <a:pt x="38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58" name="Freeform 117"/>
          <p:cNvSpPr>
            <a:spLocks noEditPoints="1"/>
          </p:cNvSpPr>
          <p:nvPr/>
        </p:nvSpPr>
        <p:spPr bwMode="auto">
          <a:xfrm>
            <a:off x="9987790" y="2257972"/>
            <a:ext cx="186443" cy="186442"/>
          </a:xfrm>
          <a:custGeom>
            <a:avLst/>
            <a:gdLst>
              <a:gd name="T0" fmla="*/ 67 w 127"/>
              <a:gd name="T1" fmla="*/ 0 h 127"/>
              <a:gd name="T2" fmla="*/ 55 w 127"/>
              <a:gd name="T3" fmla="*/ 11 h 127"/>
              <a:gd name="T4" fmla="*/ 67 w 127"/>
              <a:gd name="T5" fmla="*/ 24 h 127"/>
              <a:gd name="T6" fmla="*/ 39 w 127"/>
              <a:gd name="T7" fmla="*/ 55 h 127"/>
              <a:gd name="T8" fmla="*/ 11 w 127"/>
              <a:gd name="T9" fmla="*/ 55 h 127"/>
              <a:gd name="T10" fmla="*/ 34 w 127"/>
              <a:gd name="T11" fmla="*/ 77 h 127"/>
              <a:gd name="T12" fmla="*/ 0 w 127"/>
              <a:gd name="T13" fmla="*/ 122 h 127"/>
              <a:gd name="T14" fmla="*/ 0 w 127"/>
              <a:gd name="T15" fmla="*/ 127 h 127"/>
              <a:gd name="T16" fmla="*/ 4 w 127"/>
              <a:gd name="T17" fmla="*/ 127 h 127"/>
              <a:gd name="T18" fmla="*/ 49 w 127"/>
              <a:gd name="T19" fmla="*/ 93 h 127"/>
              <a:gd name="T20" fmla="*/ 71 w 127"/>
              <a:gd name="T21" fmla="*/ 114 h 127"/>
              <a:gd name="T22" fmla="*/ 71 w 127"/>
              <a:gd name="T23" fmla="*/ 86 h 127"/>
              <a:gd name="T24" fmla="*/ 102 w 127"/>
              <a:gd name="T25" fmla="*/ 59 h 127"/>
              <a:gd name="T26" fmla="*/ 114 w 127"/>
              <a:gd name="T27" fmla="*/ 72 h 127"/>
              <a:gd name="T28" fmla="*/ 127 w 127"/>
              <a:gd name="T29" fmla="*/ 59 h 127"/>
              <a:gd name="T30" fmla="*/ 67 w 127"/>
              <a:gd name="T31" fmla="*/ 0 h 127"/>
              <a:gd name="T32" fmla="*/ 55 w 127"/>
              <a:gd name="T33" fmla="*/ 67 h 127"/>
              <a:gd name="T34" fmla="*/ 47 w 127"/>
              <a:gd name="T35" fmla="*/ 59 h 127"/>
              <a:gd name="T36" fmla="*/ 75 w 127"/>
              <a:gd name="T37" fmla="*/ 31 h 127"/>
              <a:gd name="T38" fmla="*/ 83 w 127"/>
              <a:gd name="T39" fmla="*/ 39 h 127"/>
              <a:gd name="T40" fmla="*/ 55 w 127"/>
              <a:gd name="T41" fmla="*/ 67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7" h="127">
                <a:moveTo>
                  <a:pt x="67" y="0"/>
                </a:moveTo>
                <a:lnTo>
                  <a:pt x="55" y="11"/>
                </a:lnTo>
                <a:lnTo>
                  <a:pt x="67" y="24"/>
                </a:lnTo>
                <a:lnTo>
                  <a:pt x="39" y="55"/>
                </a:lnTo>
                <a:lnTo>
                  <a:pt x="11" y="55"/>
                </a:lnTo>
                <a:lnTo>
                  <a:pt x="34" y="77"/>
                </a:lnTo>
                <a:lnTo>
                  <a:pt x="0" y="122"/>
                </a:lnTo>
                <a:lnTo>
                  <a:pt x="0" y="127"/>
                </a:lnTo>
                <a:lnTo>
                  <a:pt x="4" y="127"/>
                </a:lnTo>
                <a:lnTo>
                  <a:pt x="49" y="93"/>
                </a:lnTo>
                <a:lnTo>
                  <a:pt x="71" y="114"/>
                </a:lnTo>
                <a:lnTo>
                  <a:pt x="71" y="86"/>
                </a:lnTo>
                <a:lnTo>
                  <a:pt x="102" y="59"/>
                </a:lnTo>
                <a:lnTo>
                  <a:pt x="114" y="72"/>
                </a:lnTo>
                <a:lnTo>
                  <a:pt x="127" y="59"/>
                </a:lnTo>
                <a:lnTo>
                  <a:pt x="67" y="0"/>
                </a:lnTo>
                <a:close/>
                <a:moveTo>
                  <a:pt x="55" y="67"/>
                </a:moveTo>
                <a:lnTo>
                  <a:pt x="47" y="59"/>
                </a:lnTo>
                <a:lnTo>
                  <a:pt x="75" y="31"/>
                </a:lnTo>
                <a:lnTo>
                  <a:pt x="83" y="39"/>
                </a:lnTo>
                <a:lnTo>
                  <a:pt x="55" y="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59" name="Freeform 118"/>
          <p:cNvSpPr>
            <a:spLocks noEditPoints="1"/>
          </p:cNvSpPr>
          <p:nvPr/>
        </p:nvSpPr>
        <p:spPr bwMode="auto">
          <a:xfrm>
            <a:off x="9905579" y="1742685"/>
            <a:ext cx="184974" cy="124784"/>
          </a:xfrm>
          <a:custGeom>
            <a:avLst/>
            <a:gdLst>
              <a:gd name="T0" fmla="*/ 17 w 77"/>
              <a:gd name="T1" fmla="*/ 19 h 52"/>
              <a:gd name="T2" fmla="*/ 34 w 77"/>
              <a:gd name="T3" fmla="*/ 36 h 52"/>
              <a:gd name="T4" fmla="*/ 17 w 77"/>
              <a:gd name="T5" fmla="*/ 52 h 52"/>
              <a:gd name="T6" fmla="*/ 0 w 77"/>
              <a:gd name="T7" fmla="*/ 36 h 52"/>
              <a:gd name="T8" fmla="*/ 0 w 77"/>
              <a:gd name="T9" fmla="*/ 33 h 52"/>
              <a:gd name="T10" fmla="*/ 34 w 77"/>
              <a:gd name="T11" fmla="*/ 0 h 52"/>
              <a:gd name="T12" fmla="*/ 34 w 77"/>
              <a:gd name="T13" fmla="*/ 9 h 52"/>
              <a:gd name="T14" fmla="*/ 17 w 77"/>
              <a:gd name="T15" fmla="*/ 16 h 52"/>
              <a:gd name="T16" fmla="*/ 14 w 77"/>
              <a:gd name="T17" fmla="*/ 19 h 52"/>
              <a:gd name="T18" fmla="*/ 17 w 77"/>
              <a:gd name="T19" fmla="*/ 19 h 52"/>
              <a:gd name="T20" fmla="*/ 60 w 77"/>
              <a:gd name="T21" fmla="*/ 19 h 52"/>
              <a:gd name="T22" fmla="*/ 77 w 77"/>
              <a:gd name="T23" fmla="*/ 36 h 52"/>
              <a:gd name="T24" fmla="*/ 60 w 77"/>
              <a:gd name="T25" fmla="*/ 52 h 52"/>
              <a:gd name="T26" fmla="*/ 43 w 77"/>
              <a:gd name="T27" fmla="*/ 36 h 52"/>
              <a:gd name="T28" fmla="*/ 43 w 77"/>
              <a:gd name="T29" fmla="*/ 33 h 52"/>
              <a:gd name="T30" fmla="*/ 77 w 77"/>
              <a:gd name="T31" fmla="*/ 0 h 52"/>
              <a:gd name="T32" fmla="*/ 77 w 77"/>
              <a:gd name="T33" fmla="*/ 9 h 52"/>
              <a:gd name="T34" fmla="*/ 60 w 77"/>
              <a:gd name="T35" fmla="*/ 16 h 52"/>
              <a:gd name="T36" fmla="*/ 58 w 77"/>
              <a:gd name="T37" fmla="*/ 19 h 52"/>
              <a:gd name="T38" fmla="*/ 60 w 77"/>
              <a:gd name="T39" fmla="*/ 19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7" h="52">
                <a:moveTo>
                  <a:pt x="17" y="19"/>
                </a:moveTo>
                <a:cubicBezTo>
                  <a:pt x="26" y="19"/>
                  <a:pt x="34" y="26"/>
                  <a:pt x="34" y="36"/>
                </a:cubicBezTo>
                <a:cubicBezTo>
                  <a:pt x="34" y="45"/>
                  <a:pt x="26" y="52"/>
                  <a:pt x="17" y="52"/>
                </a:cubicBezTo>
                <a:cubicBezTo>
                  <a:pt x="8" y="52"/>
                  <a:pt x="0" y="45"/>
                  <a:pt x="0" y="3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5"/>
                  <a:pt x="15" y="0"/>
                  <a:pt x="34" y="0"/>
                </a:cubicBezTo>
                <a:cubicBezTo>
                  <a:pt x="34" y="9"/>
                  <a:pt x="34" y="9"/>
                  <a:pt x="34" y="9"/>
                </a:cubicBezTo>
                <a:cubicBezTo>
                  <a:pt x="27" y="9"/>
                  <a:pt x="21" y="12"/>
                  <a:pt x="17" y="16"/>
                </a:cubicBezTo>
                <a:cubicBezTo>
                  <a:pt x="16" y="17"/>
                  <a:pt x="15" y="18"/>
                  <a:pt x="14" y="19"/>
                </a:cubicBezTo>
                <a:cubicBezTo>
                  <a:pt x="15" y="19"/>
                  <a:pt x="16" y="19"/>
                  <a:pt x="17" y="19"/>
                </a:cubicBezTo>
                <a:close/>
                <a:moveTo>
                  <a:pt x="60" y="19"/>
                </a:moveTo>
                <a:cubicBezTo>
                  <a:pt x="70" y="19"/>
                  <a:pt x="77" y="26"/>
                  <a:pt x="77" y="36"/>
                </a:cubicBezTo>
                <a:cubicBezTo>
                  <a:pt x="77" y="45"/>
                  <a:pt x="70" y="52"/>
                  <a:pt x="60" y="52"/>
                </a:cubicBezTo>
                <a:cubicBezTo>
                  <a:pt x="51" y="52"/>
                  <a:pt x="43" y="45"/>
                  <a:pt x="43" y="36"/>
                </a:cubicBezTo>
                <a:cubicBezTo>
                  <a:pt x="43" y="33"/>
                  <a:pt x="43" y="33"/>
                  <a:pt x="43" y="33"/>
                </a:cubicBezTo>
                <a:cubicBezTo>
                  <a:pt x="43" y="15"/>
                  <a:pt x="58" y="0"/>
                  <a:pt x="77" y="0"/>
                </a:cubicBezTo>
                <a:cubicBezTo>
                  <a:pt x="77" y="9"/>
                  <a:pt x="77" y="9"/>
                  <a:pt x="77" y="9"/>
                </a:cubicBezTo>
                <a:cubicBezTo>
                  <a:pt x="71" y="9"/>
                  <a:pt x="65" y="12"/>
                  <a:pt x="60" y="16"/>
                </a:cubicBezTo>
                <a:cubicBezTo>
                  <a:pt x="59" y="17"/>
                  <a:pt x="58" y="18"/>
                  <a:pt x="58" y="19"/>
                </a:cubicBezTo>
                <a:cubicBezTo>
                  <a:pt x="58" y="19"/>
                  <a:pt x="59" y="19"/>
                  <a:pt x="60" y="1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60" name="Freeform 119"/>
          <p:cNvSpPr/>
          <p:nvPr/>
        </p:nvSpPr>
        <p:spPr bwMode="auto">
          <a:xfrm>
            <a:off x="9860070" y="2053913"/>
            <a:ext cx="287738" cy="273057"/>
          </a:xfrm>
          <a:custGeom>
            <a:avLst/>
            <a:gdLst>
              <a:gd name="T0" fmla="*/ 78 w 120"/>
              <a:gd name="T1" fmla="*/ 29 h 114"/>
              <a:gd name="T2" fmla="*/ 83 w 120"/>
              <a:gd name="T3" fmla="*/ 0 h 114"/>
              <a:gd name="T4" fmla="*/ 120 w 120"/>
              <a:gd name="T5" fmla="*/ 52 h 114"/>
              <a:gd name="T6" fmla="*/ 68 w 120"/>
              <a:gd name="T7" fmla="*/ 90 h 114"/>
              <a:gd name="T8" fmla="*/ 73 w 120"/>
              <a:gd name="T9" fmla="*/ 60 h 114"/>
              <a:gd name="T10" fmla="*/ 27 w 120"/>
              <a:gd name="T11" fmla="*/ 114 h 114"/>
              <a:gd name="T12" fmla="*/ 78 w 120"/>
              <a:gd name="T13" fmla="*/ 29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14">
                <a:moveTo>
                  <a:pt x="78" y="29"/>
                </a:moveTo>
                <a:cubicBezTo>
                  <a:pt x="83" y="0"/>
                  <a:pt x="83" y="0"/>
                  <a:pt x="83" y="0"/>
                </a:cubicBezTo>
                <a:cubicBezTo>
                  <a:pt x="120" y="52"/>
                  <a:pt x="120" y="52"/>
                  <a:pt x="120" y="52"/>
                </a:cubicBezTo>
                <a:cubicBezTo>
                  <a:pt x="68" y="90"/>
                  <a:pt x="68" y="90"/>
                  <a:pt x="68" y="90"/>
                </a:cubicBezTo>
                <a:cubicBezTo>
                  <a:pt x="73" y="60"/>
                  <a:pt x="73" y="60"/>
                  <a:pt x="73" y="60"/>
                </a:cubicBezTo>
                <a:cubicBezTo>
                  <a:pt x="21" y="51"/>
                  <a:pt x="18" y="88"/>
                  <a:pt x="27" y="114"/>
                </a:cubicBezTo>
                <a:cubicBezTo>
                  <a:pt x="0" y="73"/>
                  <a:pt x="16" y="18"/>
                  <a:pt x="78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61" name="Freeform 120"/>
          <p:cNvSpPr/>
          <p:nvPr/>
        </p:nvSpPr>
        <p:spPr bwMode="auto">
          <a:xfrm>
            <a:off x="9921728" y="1883618"/>
            <a:ext cx="180571" cy="189378"/>
          </a:xfrm>
          <a:custGeom>
            <a:avLst/>
            <a:gdLst>
              <a:gd name="T0" fmla="*/ 59 w 123"/>
              <a:gd name="T1" fmla="*/ 129 h 129"/>
              <a:gd name="T2" fmla="*/ 59 w 123"/>
              <a:gd name="T3" fmla="*/ 72 h 129"/>
              <a:gd name="T4" fmla="*/ 0 w 123"/>
              <a:gd name="T5" fmla="*/ 129 h 129"/>
              <a:gd name="T6" fmla="*/ 0 w 123"/>
              <a:gd name="T7" fmla="*/ 0 h 129"/>
              <a:gd name="T8" fmla="*/ 59 w 123"/>
              <a:gd name="T9" fmla="*/ 59 h 129"/>
              <a:gd name="T10" fmla="*/ 59 w 123"/>
              <a:gd name="T11" fmla="*/ 0 h 129"/>
              <a:gd name="T12" fmla="*/ 123 w 123"/>
              <a:gd name="T13" fmla="*/ 65 h 129"/>
              <a:gd name="T14" fmla="*/ 59 w 123"/>
              <a:gd name="T15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3" h="129">
                <a:moveTo>
                  <a:pt x="59" y="129"/>
                </a:moveTo>
                <a:lnTo>
                  <a:pt x="59" y="72"/>
                </a:lnTo>
                <a:lnTo>
                  <a:pt x="0" y="129"/>
                </a:lnTo>
                <a:lnTo>
                  <a:pt x="0" y="0"/>
                </a:lnTo>
                <a:lnTo>
                  <a:pt x="59" y="59"/>
                </a:lnTo>
                <a:lnTo>
                  <a:pt x="59" y="0"/>
                </a:lnTo>
                <a:lnTo>
                  <a:pt x="123" y="65"/>
                </a:lnTo>
                <a:lnTo>
                  <a:pt x="59" y="12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62" name="Freeform 121"/>
          <p:cNvSpPr/>
          <p:nvPr/>
        </p:nvSpPr>
        <p:spPr bwMode="auto">
          <a:xfrm>
            <a:off x="9738221" y="3176972"/>
            <a:ext cx="227549" cy="227547"/>
          </a:xfrm>
          <a:custGeom>
            <a:avLst/>
            <a:gdLst>
              <a:gd name="T0" fmla="*/ 95 w 95"/>
              <a:gd name="T1" fmla="*/ 35 h 95"/>
              <a:gd name="T2" fmla="*/ 60 w 95"/>
              <a:gd name="T3" fmla="*/ 35 h 95"/>
              <a:gd name="T4" fmla="*/ 73 w 95"/>
              <a:gd name="T5" fmla="*/ 22 h 95"/>
              <a:gd name="T6" fmla="*/ 48 w 95"/>
              <a:gd name="T7" fmla="*/ 12 h 95"/>
              <a:gd name="T8" fmla="*/ 23 w 95"/>
              <a:gd name="T9" fmla="*/ 22 h 95"/>
              <a:gd name="T10" fmla="*/ 12 w 95"/>
              <a:gd name="T11" fmla="*/ 47 h 95"/>
              <a:gd name="T12" fmla="*/ 23 w 95"/>
              <a:gd name="T13" fmla="*/ 72 h 95"/>
              <a:gd name="T14" fmla="*/ 48 w 95"/>
              <a:gd name="T15" fmla="*/ 83 h 95"/>
              <a:gd name="T16" fmla="*/ 73 w 95"/>
              <a:gd name="T17" fmla="*/ 72 h 95"/>
              <a:gd name="T18" fmla="*/ 74 w 95"/>
              <a:gd name="T19" fmla="*/ 71 h 95"/>
              <a:gd name="T20" fmla="*/ 83 w 95"/>
              <a:gd name="T21" fmla="*/ 78 h 95"/>
              <a:gd name="T22" fmla="*/ 48 w 95"/>
              <a:gd name="T23" fmla="*/ 95 h 95"/>
              <a:gd name="T24" fmla="*/ 0 w 95"/>
              <a:gd name="T25" fmla="*/ 47 h 95"/>
              <a:gd name="T26" fmla="*/ 48 w 95"/>
              <a:gd name="T27" fmla="*/ 0 h 95"/>
              <a:gd name="T28" fmla="*/ 81 w 95"/>
              <a:gd name="T29" fmla="*/ 14 h 95"/>
              <a:gd name="T30" fmla="*/ 95 w 95"/>
              <a:gd name="T31" fmla="*/ 0 h 95"/>
              <a:gd name="T32" fmla="*/ 95 w 95"/>
              <a:gd name="T33" fmla="*/ 3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5" h="95">
                <a:moveTo>
                  <a:pt x="95" y="35"/>
                </a:moveTo>
                <a:cubicBezTo>
                  <a:pt x="60" y="35"/>
                  <a:pt x="60" y="35"/>
                  <a:pt x="60" y="35"/>
                </a:cubicBezTo>
                <a:cubicBezTo>
                  <a:pt x="73" y="22"/>
                  <a:pt x="73" y="22"/>
                  <a:pt x="73" y="22"/>
                </a:cubicBezTo>
                <a:cubicBezTo>
                  <a:pt x="66" y="15"/>
                  <a:pt x="57" y="12"/>
                  <a:pt x="48" y="12"/>
                </a:cubicBezTo>
                <a:cubicBezTo>
                  <a:pt x="38" y="12"/>
                  <a:pt x="29" y="15"/>
                  <a:pt x="23" y="22"/>
                </a:cubicBezTo>
                <a:cubicBezTo>
                  <a:pt x="16" y="29"/>
                  <a:pt x="12" y="38"/>
                  <a:pt x="12" y="47"/>
                </a:cubicBezTo>
                <a:cubicBezTo>
                  <a:pt x="12" y="57"/>
                  <a:pt x="16" y="66"/>
                  <a:pt x="23" y="72"/>
                </a:cubicBezTo>
                <a:cubicBezTo>
                  <a:pt x="29" y="79"/>
                  <a:pt x="38" y="83"/>
                  <a:pt x="48" y="83"/>
                </a:cubicBezTo>
                <a:cubicBezTo>
                  <a:pt x="57" y="83"/>
                  <a:pt x="66" y="79"/>
                  <a:pt x="73" y="72"/>
                </a:cubicBezTo>
                <a:cubicBezTo>
                  <a:pt x="73" y="72"/>
                  <a:pt x="74" y="71"/>
                  <a:pt x="74" y="71"/>
                </a:cubicBezTo>
                <a:cubicBezTo>
                  <a:pt x="83" y="78"/>
                  <a:pt x="83" y="78"/>
                  <a:pt x="83" y="78"/>
                </a:cubicBezTo>
                <a:cubicBezTo>
                  <a:pt x="75" y="88"/>
                  <a:pt x="62" y="95"/>
                  <a:pt x="48" y="95"/>
                </a:cubicBezTo>
                <a:cubicBezTo>
                  <a:pt x="22" y="95"/>
                  <a:pt x="0" y="73"/>
                  <a:pt x="0" y="47"/>
                </a:cubicBezTo>
                <a:cubicBezTo>
                  <a:pt x="0" y="21"/>
                  <a:pt x="22" y="0"/>
                  <a:pt x="48" y="0"/>
                </a:cubicBezTo>
                <a:cubicBezTo>
                  <a:pt x="61" y="0"/>
                  <a:pt x="73" y="5"/>
                  <a:pt x="81" y="14"/>
                </a:cubicBezTo>
                <a:cubicBezTo>
                  <a:pt x="95" y="0"/>
                  <a:pt x="95" y="0"/>
                  <a:pt x="95" y="0"/>
                </a:cubicBezTo>
                <a:lnTo>
                  <a:pt x="95" y="3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63" name="Freeform 122"/>
          <p:cNvSpPr>
            <a:spLocks noEditPoints="1"/>
          </p:cNvSpPr>
          <p:nvPr/>
        </p:nvSpPr>
        <p:spPr bwMode="auto">
          <a:xfrm>
            <a:off x="9633990" y="2425329"/>
            <a:ext cx="249569" cy="252505"/>
          </a:xfrm>
          <a:custGeom>
            <a:avLst/>
            <a:gdLst>
              <a:gd name="T0" fmla="*/ 86 w 104"/>
              <a:gd name="T1" fmla="*/ 0 h 105"/>
              <a:gd name="T2" fmla="*/ 17 w 104"/>
              <a:gd name="T3" fmla="*/ 0 h 105"/>
              <a:gd name="T4" fmla="*/ 0 w 104"/>
              <a:gd name="T5" fmla="*/ 18 h 105"/>
              <a:gd name="T6" fmla="*/ 0 w 104"/>
              <a:gd name="T7" fmla="*/ 87 h 105"/>
              <a:gd name="T8" fmla="*/ 17 w 104"/>
              <a:gd name="T9" fmla="*/ 105 h 105"/>
              <a:gd name="T10" fmla="*/ 86 w 104"/>
              <a:gd name="T11" fmla="*/ 105 h 105"/>
              <a:gd name="T12" fmla="*/ 104 w 104"/>
              <a:gd name="T13" fmla="*/ 87 h 105"/>
              <a:gd name="T14" fmla="*/ 104 w 104"/>
              <a:gd name="T15" fmla="*/ 18 h 105"/>
              <a:gd name="T16" fmla="*/ 86 w 104"/>
              <a:gd name="T17" fmla="*/ 0 h 105"/>
              <a:gd name="T18" fmla="*/ 28 w 104"/>
              <a:gd name="T19" fmla="*/ 85 h 105"/>
              <a:gd name="T20" fmla="*/ 19 w 104"/>
              <a:gd name="T21" fmla="*/ 76 h 105"/>
              <a:gd name="T22" fmla="*/ 28 w 104"/>
              <a:gd name="T23" fmla="*/ 67 h 105"/>
              <a:gd name="T24" fmla="*/ 37 w 104"/>
              <a:gd name="T25" fmla="*/ 76 h 105"/>
              <a:gd name="T26" fmla="*/ 28 w 104"/>
              <a:gd name="T27" fmla="*/ 85 h 105"/>
              <a:gd name="T28" fmla="*/ 50 w 104"/>
              <a:gd name="T29" fmla="*/ 85 h 105"/>
              <a:gd name="T30" fmla="*/ 41 w 104"/>
              <a:gd name="T31" fmla="*/ 63 h 105"/>
              <a:gd name="T32" fmla="*/ 19 w 104"/>
              <a:gd name="T33" fmla="*/ 54 h 105"/>
              <a:gd name="T34" fmla="*/ 19 w 104"/>
              <a:gd name="T35" fmla="*/ 41 h 105"/>
              <a:gd name="T36" fmla="*/ 63 w 104"/>
              <a:gd name="T37" fmla="*/ 85 h 105"/>
              <a:gd name="T38" fmla="*/ 50 w 104"/>
              <a:gd name="T39" fmla="*/ 85 h 105"/>
              <a:gd name="T40" fmla="*/ 73 w 104"/>
              <a:gd name="T41" fmla="*/ 85 h 105"/>
              <a:gd name="T42" fmla="*/ 19 w 104"/>
              <a:gd name="T43" fmla="*/ 31 h 105"/>
              <a:gd name="T44" fmla="*/ 19 w 104"/>
              <a:gd name="T45" fmla="*/ 18 h 105"/>
              <a:gd name="T46" fmla="*/ 86 w 104"/>
              <a:gd name="T47" fmla="*/ 85 h 105"/>
              <a:gd name="T48" fmla="*/ 73 w 104"/>
              <a:gd name="T49" fmla="*/ 8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4" h="105">
                <a:moveTo>
                  <a:pt x="86" y="0"/>
                </a:move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8"/>
                  <a:pt x="0" y="18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97"/>
                  <a:pt x="7" y="105"/>
                  <a:pt x="17" y="105"/>
                </a:cubicBezTo>
                <a:cubicBezTo>
                  <a:pt x="86" y="105"/>
                  <a:pt x="86" y="105"/>
                  <a:pt x="86" y="105"/>
                </a:cubicBezTo>
                <a:cubicBezTo>
                  <a:pt x="96" y="105"/>
                  <a:pt x="104" y="97"/>
                  <a:pt x="104" y="87"/>
                </a:cubicBezTo>
                <a:cubicBezTo>
                  <a:pt x="104" y="18"/>
                  <a:pt x="104" y="18"/>
                  <a:pt x="104" y="18"/>
                </a:cubicBezTo>
                <a:cubicBezTo>
                  <a:pt x="104" y="8"/>
                  <a:pt x="96" y="0"/>
                  <a:pt x="86" y="0"/>
                </a:cubicBezTo>
                <a:close/>
                <a:moveTo>
                  <a:pt x="28" y="85"/>
                </a:moveTo>
                <a:cubicBezTo>
                  <a:pt x="23" y="85"/>
                  <a:pt x="19" y="81"/>
                  <a:pt x="19" y="76"/>
                </a:cubicBezTo>
                <a:cubicBezTo>
                  <a:pt x="19" y="71"/>
                  <a:pt x="23" y="67"/>
                  <a:pt x="28" y="67"/>
                </a:cubicBezTo>
                <a:cubicBezTo>
                  <a:pt x="33" y="67"/>
                  <a:pt x="37" y="71"/>
                  <a:pt x="37" y="76"/>
                </a:cubicBezTo>
                <a:cubicBezTo>
                  <a:pt x="37" y="81"/>
                  <a:pt x="33" y="85"/>
                  <a:pt x="28" y="85"/>
                </a:cubicBezTo>
                <a:close/>
                <a:moveTo>
                  <a:pt x="50" y="85"/>
                </a:moveTo>
                <a:cubicBezTo>
                  <a:pt x="50" y="77"/>
                  <a:pt x="47" y="69"/>
                  <a:pt x="41" y="63"/>
                </a:cubicBezTo>
                <a:cubicBezTo>
                  <a:pt x="35" y="57"/>
                  <a:pt x="27" y="54"/>
                  <a:pt x="19" y="54"/>
                </a:cubicBezTo>
                <a:cubicBezTo>
                  <a:pt x="19" y="41"/>
                  <a:pt x="19" y="41"/>
                  <a:pt x="19" y="41"/>
                </a:cubicBezTo>
                <a:cubicBezTo>
                  <a:pt x="43" y="41"/>
                  <a:pt x="63" y="61"/>
                  <a:pt x="63" y="85"/>
                </a:cubicBezTo>
                <a:cubicBezTo>
                  <a:pt x="50" y="85"/>
                  <a:pt x="50" y="85"/>
                  <a:pt x="50" y="85"/>
                </a:cubicBezTo>
                <a:close/>
                <a:moveTo>
                  <a:pt x="73" y="85"/>
                </a:moveTo>
                <a:cubicBezTo>
                  <a:pt x="73" y="55"/>
                  <a:pt x="49" y="31"/>
                  <a:pt x="19" y="31"/>
                </a:cubicBezTo>
                <a:cubicBezTo>
                  <a:pt x="19" y="18"/>
                  <a:pt x="19" y="18"/>
                  <a:pt x="19" y="18"/>
                </a:cubicBezTo>
                <a:cubicBezTo>
                  <a:pt x="56" y="18"/>
                  <a:pt x="86" y="48"/>
                  <a:pt x="86" y="85"/>
                </a:cubicBezTo>
                <a:cubicBezTo>
                  <a:pt x="73" y="85"/>
                  <a:pt x="73" y="85"/>
                  <a:pt x="73" y="85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64" name="Freeform 123"/>
          <p:cNvSpPr>
            <a:spLocks noEditPoints="1"/>
          </p:cNvSpPr>
          <p:nvPr/>
        </p:nvSpPr>
        <p:spPr bwMode="auto">
          <a:xfrm>
            <a:off x="9613437" y="3401583"/>
            <a:ext cx="230484" cy="242228"/>
          </a:xfrm>
          <a:custGeom>
            <a:avLst/>
            <a:gdLst>
              <a:gd name="T0" fmla="*/ 41 w 96"/>
              <a:gd name="T1" fmla="*/ 6 h 101"/>
              <a:gd name="T2" fmla="*/ 42 w 96"/>
              <a:gd name="T3" fmla="*/ 2 h 101"/>
              <a:gd name="T4" fmla="*/ 36 w 96"/>
              <a:gd name="T5" fmla="*/ 0 h 101"/>
              <a:gd name="T6" fmla="*/ 35 w 96"/>
              <a:gd name="T7" fmla="*/ 7 h 101"/>
              <a:gd name="T8" fmla="*/ 0 w 96"/>
              <a:gd name="T9" fmla="*/ 54 h 101"/>
              <a:gd name="T10" fmla="*/ 96 w 96"/>
              <a:gd name="T11" fmla="*/ 54 h 101"/>
              <a:gd name="T12" fmla="*/ 33 w 96"/>
              <a:gd name="T13" fmla="*/ 4 h 101"/>
              <a:gd name="T14" fmla="*/ 38 w 96"/>
              <a:gd name="T15" fmla="*/ 1 h 101"/>
              <a:gd name="T16" fmla="*/ 40 w 96"/>
              <a:gd name="T17" fmla="*/ 5 h 101"/>
              <a:gd name="T18" fmla="*/ 35 w 96"/>
              <a:gd name="T19" fmla="*/ 6 h 101"/>
              <a:gd name="T20" fmla="*/ 73 w 96"/>
              <a:gd name="T21" fmla="*/ 79 h 101"/>
              <a:gd name="T22" fmla="*/ 54 w 96"/>
              <a:gd name="T23" fmla="*/ 81 h 101"/>
              <a:gd name="T24" fmla="*/ 48 w 96"/>
              <a:gd name="T25" fmla="*/ 90 h 101"/>
              <a:gd name="T26" fmla="*/ 13 w 96"/>
              <a:gd name="T27" fmla="*/ 64 h 101"/>
              <a:gd name="T28" fmla="*/ 12 w 96"/>
              <a:gd name="T29" fmla="*/ 58 h 101"/>
              <a:gd name="T30" fmla="*/ 22 w 96"/>
              <a:gd name="T31" fmla="*/ 28 h 101"/>
              <a:gd name="T32" fmla="*/ 42 w 96"/>
              <a:gd name="T33" fmla="*/ 26 h 101"/>
              <a:gd name="T34" fmla="*/ 48 w 96"/>
              <a:gd name="T35" fmla="*/ 17 h 101"/>
              <a:gd name="T36" fmla="*/ 83 w 96"/>
              <a:gd name="T37" fmla="*/ 43 h 101"/>
              <a:gd name="T38" fmla="*/ 84 w 96"/>
              <a:gd name="T39" fmla="*/ 49 h 101"/>
              <a:gd name="T40" fmla="*/ 73 w 96"/>
              <a:gd name="T41" fmla="*/ 79 h 101"/>
              <a:gd name="T42" fmla="*/ 53 w 96"/>
              <a:gd name="T43" fmla="*/ 44 h 101"/>
              <a:gd name="T44" fmla="*/ 43 w 96"/>
              <a:gd name="T45" fmla="*/ 32 h 101"/>
              <a:gd name="T46" fmla="*/ 40 w 96"/>
              <a:gd name="T47" fmla="*/ 46 h 101"/>
              <a:gd name="T48" fmla="*/ 38 w 96"/>
              <a:gd name="T49" fmla="*/ 49 h 101"/>
              <a:gd name="T50" fmla="*/ 26 w 96"/>
              <a:gd name="T51" fmla="*/ 58 h 101"/>
              <a:gd name="T52" fmla="*/ 38 w 96"/>
              <a:gd name="T53" fmla="*/ 59 h 101"/>
              <a:gd name="T54" fmla="*/ 43 w 96"/>
              <a:gd name="T55" fmla="*/ 63 h 101"/>
              <a:gd name="T56" fmla="*/ 53 w 96"/>
              <a:gd name="T57" fmla="*/ 75 h 101"/>
              <a:gd name="T58" fmla="*/ 56 w 96"/>
              <a:gd name="T59" fmla="*/ 61 h 101"/>
              <a:gd name="T60" fmla="*/ 58 w 96"/>
              <a:gd name="T61" fmla="*/ 58 h 101"/>
              <a:gd name="T62" fmla="*/ 70 w 96"/>
              <a:gd name="T63" fmla="*/ 49 h 101"/>
              <a:gd name="T64" fmla="*/ 58 w 96"/>
              <a:gd name="T65" fmla="*/ 48 h 101"/>
              <a:gd name="T66" fmla="*/ 48 w 96"/>
              <a:gd name="T67" fmla="*/ 44 h 101"/>
              <a:gd name="T68" fmla="*/ 48 w 96"/>
              <a:gd name="T69" fmla="*/ 44 h 101"/>
              <a:gd name="T70" fmla="*/ 48 w 96"/>
              <a:gd name="T71" fmla="*/ 44 h 101"/>
              <a:gd name="T72" fmla="*/ 49 w 96"/>
              <a:gd name="T73" fmla="*/ 44 h 101"/>
              <a:gd name="T74" fmla="*/ 52 w 96"/>
              <a:gd name="T75" fmla="*/ 45 h 101"/>
              <a:gd name="T76" fmla="*/ 39 w 96"/>
              <a:gd name="T77" fmla="*/ 57 h 101"/>
              <a:gd name="T78" fmla="*/ 46 w 96"/>
              <a:gd name="T79" fmla="*/ 44 h 101"/>
              <a:gd name="T80" fmla="*/ 53 w 96"/>
              <a:gd name="T81" fmla="*/ 62 h 101"/>
              <a:gd name="T82" fmla="*/ 50 w 96"/>
              <a:gd name="T83" fmla="*/ 63 h 101"/>
              <a:gd name="T84" fmla="*/ 47 w 96"/>
              <a:gd name="T85" fmla="*/ 63 h 101"/>
              <a:gd name="T86" fmla="*/ 47 w 96"/>
              <a:gd name="T87" fmla="*/ 63 h 101"/>
              <a:gd name="T88" fmla="*/ 51 w 96"/>
              <a:gd name="T89" fmla="*/ 57 h 101"/>
              <a:gd name="T90" fmla="*/ 57 w 96"/>
              <a:gd name="T91" fmla="*/ 5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6" h="101">
                <a:moveTo>
                  <a:pt x="48" y="6"/>
                </a:moveTo>
                <a:cubicBezTo>
                  <a:pt x="46" y="6"/>
                  <a:pt x="43" y="6"/>
                  <a:pt x="41" y="6"/>
                </a:cubicBezTo>
                <a:cubicBezTo>
                  <a:pt x="41" y="6"/>
                  <a:pt x="41" y="6"/>
                  <a:pt x="41" y="6"/>
                </a:cubicBezTo>
                <a:cubicBezTo>
                  <a:pt x="42" y="5"/>
                  <a:pt x="43" y="4"/>
                  <a:pt x="42" y="2"/>
                </a:cubicBezTo>
                <a:cubicBezTo>
                  <a:pt x="42" y="1"/>
                  <a:pt x="40" y="0"/>
                  <a:pt x="38" y="0"/>
                </a:cubicBezTo>
                <a:cubicBezTo>
                  <a:pt x="37" y="0"/>
                  <a:pt x="37" y="0"/>
                  <a:pt x="36" y="0"/>
                </a:cubicBezTo>
                <a:cubicBezTo>
                  <a:pt x="33" y="0"/>
                  <a:pt x="31" y="3"/>
                  <a:pt x="32" y="5"/>
                </a:cubicBezTo>
                <a:cubicBezTo>
                  <a:pt x="32" y="6"/>
                  <a:pt x="33" y="7"/>
                  <a:pt x="35" y="7"/>
                </a:cubicBezTo>
                <a:cubicBezTo>
                  <a:pt x="35" y="8"/>
                  <a:pt x="35" y="8"/>
                  <a:pt x="35" y="8"/>
                </a:cubicBezTo>
                <a:cubicBezTo>
                  <a:pt x="15" y="13"/>
                  <a:pt x="0" y="32"/>
                  <a:pt x="0" y="54"/>
                </a:cubicBezTo>
                <a:cubicBezTo>
                  <a:pt x="0" y="80"/>
                  <a:pt x="22" y="101"/>
                  <a:pt x="48" y="101"/>
                </a:cubicBezTo>
                <a:cubicBezTo>
                  <a:pt x="74" y="101"/>
                  <a:pt x="96" y="80"/>
                  <a:pt x="96" y="54"/>
                </a:cubicBezTo>
                <a:cubicBezTo>
                  <a:pt x="96" y="27"/>
                  <a:pt x="74" y="6"/>
                  <a:pt x="48" y="6"/>
                </a:cubicBezTo>
                <a:close/>
                <a:moveTo>
                  <a:pt x="33" y="4"/>
                </a:moveTo>
                <a:cubicBezTo>
                  <a:pt x="33" y="3"/>
                  <a:pt x="35" y="2"/>
                  <a:pt x="37" y="1"/>
                </a:cubicBezTo>
                <a:cubicBezTo>
                  <a:pt x="37" y="1"/>
                  <a:pt x="37" y="1"/>
                  <a:pt x="38" y="1"/>
                </a:cubicBezTo>
                <a:cubicBezTo>
                  <a:pt x="39" y="1"/>
                  <a:pt x="41" y="2"/>
                  <a:pt x="41" y="3"/>
                </a:cubicBezTo>
                <a:cubicBezTo>
                  <a:pt x="41" y="4"/>
                  <a:pt x="41" y="4"/>
                  <a:pt x="40" y="5"/>
                </a:cubicBezTo>
                <a:cubicBezTo>
                  <a:pt x="39" y="4"/>
                  <a:pt x="38" y="4"/>
                  <a:pt x="37" y="4"/>
                </a:cubicBezTo>
                <a:cubicBezTo>
                  <a:pt x="36" y="5"/>
                  <a:pt x="36" y="5"/>
                  <a:pt x="35" y="6"/>
                </a:cubicBezTo>
                <a:cubicBezTo>
                  <a:pt x="34" y="6"/>
                  <a:pt x="33" y="5"/>
                  <a:pt x="33" y="4"/>
                </a:cubicBezTo>
                <a:close/>
                <a:moveTo>
                  <a:pt x="73" y="79"/>
                </a:moveTo>
                <a:cubicBezTo>
                  <a:pt x="69" y="84"/>
                  <a:pt x="64" y="87"/>
                  <a:pt x="58" y="88"/>
                </a:cubicBezTo>
                <a:cubicBezTo>
                  <a:pt x="54" y="81"/>
                  <a:pt x="54" y="81"/>
                  <a:pt x="54" y="81"/>
                </a:cubicBezTo>
                <a:cubicBezTo>
                  <a:pt x="53" y="89"/>
                  <a:pt x="53" y="89"/>
                  <a:pt x="53" y="89"/>
                </a:cubicBezTo>
                <a:cubicBezTo>
                  <a:pt x="51" y="90"/>
                  <a:pt x="50" y="90"/>
                  <a:pt x="48" y="90"/>
                </a:cubicBezTo>
                <a:cubicBezTo>
                  <a:pt x="38" y="90"/>
                  <a:pt x="29" y="86"/>
                  <a:pt x="22" y="79"/>
                </a:cubicBezTo>
                <a:cubicBezTo>
                  <a:pt x="18" y="75"/>
                  <a:pt x="15" y="70"/>
                  <a:pt x="13" y="64"/>
                </a:cubicBezTo>
                <a:cubicBezTo>
                  <a:pt x="20" y="60"/>
                  <a:pt x="20" y="60"/>
                  <a:pt x="20" y="60"/>
                </a:cubicBezTo>
                <a:cubicBezTo>
                  <a:pt x="12" y="58"/>
                  <a:pt x="12" y="58"/>
                  <a:pt x="12" y="58"/>
                </a:cubicBezTo>
                <a:cubicBezTo>
                  <a:pt x="12" y="57"/>
                  <a:pt x="12" y="55"/>
                  <a:pt x="12" y="54"/>
                </a:cubicBezTo>
                <a:cubicBezTo>
                  <a:pt x="12" y="44"/>
                  <a:pt x="15" y="35"/>
                  <a:pt x="22" y="28"/>
                </a:cubicBezTo>
                <a:cubicBezTo>
                  <a:pt x="27" y="24"/>
                  <a:pt x="32" y="21"/>
                  <a:pt x="38" y="19"/>
                </a:cubicBezTo>
                <a:cubicBezTo>
                  <a:pt x="42" y="26"/>
                  <a:pt x="42" y="26"/>
                  <a:pt x="42" y="26"/>
                </a:cubicBezTo>
                <a:cubicBezTo>
                  <a:pt x="43" y="18"/>
                  <a:pt x="43" y="18"/>
                  <a:pt x="43" y="18"/>
                </a:cubicBezTo>
                <a:cubicBezTo>
                  <a:pt x="45" y="18"/>
                  <a:pt x="46" y="17"/>
                  <a:pt x="48" y="17"/>
                </a:cubicBezTo>
                <a:cubicBezTo>
                  <a:pt x="58" y="17"/>
                  <a:pt x="67" y="21"/>
                  <a:pt x="73" y="28"/>
                </a:cubicBezTo>
                <a:cubicBezTo>
                  <a:pt x="78" y="32"/>
                  <a:pt x="81" y="38"/>
                  <a:pt x="83" y="43"/>
                </a:cubicBezTo>
                <a:cubicBezTo>
                  <a:pt x="76" y="48"/>
                  <a:pt x="76" y="48"/>
                  <a:pt x="76" y="48"/>
                </a:cubicBezTo>
                <a:cubicBezTo>
                  <a:pt x="84" y="49"/>
                  <a:pt x="84" y="49"/>
                  <a:pt x="84" y="49"/>
                </a:cubicBezTo>
                <a:cubicBezTo>
                  <a:pt x="84" y="50"/>
                  <a:pt x="84" y="52"/>
                  <a:pt x="84" y="54"/>
                </a:cubicBezTo>
                <a:cubicBezTo>
                  <a:pt x="84" y="63"/>
                  <a:pt x="80" y="72"/>
                  <a:pt x="73" y="79"/>
                </a:cubicBezTo>
                <a:close/>
                <a:moveTo>
                  <a:pt x="73" y="29"/>
                </a:moveTo>
                <a:cubicBezTo>
                  <a:pt x="53" y="44"/>
                  <a:pt x="53" y="44"/>
                  <a:pt x="53" y="44"/>
                </a:cubicBezTo>
                <a:cubicBezTo>
                  <a:pt x="52" y="43"/>
                  <a:pt x="50" y="43"/>
                  <a:pt x="48" y="42"/>
                </a:cubicBezTo>
                <a:cubicBezTo>
                  <a:pt x="43" y="32"/>
                  <a:pt x="43" y="32"/>
                  <a:pt x="43" y="32"/>
                </a:cubicBezTo>
                <a:cubicBezTo>
                  <a:pt x="43" y="44"/>
                  <a:pt x="43" y="44"/>
                  <a:pt x="43" y="44"/>
                </a:cubicBezTo>
                <a:cubicBezTo>
                  <a:pt x="42" y="44"/>
                  <a:pt x="40" y="45"/>
                  <a:pt x="40" y="46"/>
                </a:cubicBezTo>
                <a:cubicBezTo>
                  <a:pt x="33" y="44"/>
                  <a:pt x="33" y="44"/>
                  <a:pt x="33" y="44"/>
                </a:cubicBezTo>
                <a:cubicBezTo>
                  <a:pt x="38" y="49"/>
                  <a:pt x="38" y="49"/>
                  <a:pt x="38" y="49"/>
                </a:cubicBezTo>
                <a:cubicBezTo>
                  <a:pt x="37" y="50"/>
                  <a:pt x="37" y="52"/>
                  <a:pt x="37" y="53"/>
                </a:cubicBezTo>
                <a:cubicBezTo>
                  <a:pt x="26" y="58"/>
                  <a:pt x="26" y="58"/>
                  <a:pt x="26" y="58"/>
                </a:cubicBezTo>
                <a:cubicBezTo>
                  <a:pt x="38" y="59"/>
                  <a:pt x="38" y="59"/>
                  <a:pt x="38" y="59"/>
                </a:cubicBezTo>
                <a:cubicBezTo>
                  <a:pt x="38" y="59"/>
                  <a:pt x="38" y="59"/>
                  <a:pt x="38" y="59"/>
                </a:cubicBezTo>
                <a:cubicBezTo>
                  <a:pt x="23" y="78"/>
                  <a:pt x="23" y="78"/>
                  <a:pt x="23" y="78"/>
                </a:cubicBezTo>
                <a:cubicBezTo>
                  <a:pt x="43" y="63"/>
                  <a:pt x="43" y="63"/>
                  <a:pt x="43" y="63"/>
                </a:cubicBezTo>
                <a:cubicBezTo>
                  <a:pt x="44" y="64"/>
                  <a:pt x="46" y="65"/>
                  <a:pt x="47" y="65"/>
                </a:cubicBezTo>
                <a:cubicBezTo>
                  <a:pt x="53" y="75"/>
                  <a:pt x="53" y="75"/>
                  <a:pt x="53" y="75"/>
                </a:cubicBezTo>
                <a:cubicBezTo>
                  <a:pt x="53" y="64"/>
                  <a:pt x="53" y="64"/>
                  <a:pt x="53" y="64"/>
                </a:cubicBezTo>
                <a:cubicBezTo>
                  <a:pt x="54" y="63"/>
                  <a:pt x="55" y="62"/>
                  <a:pt x="56" y="61"/>
                </a:cubicBezTo>
                <a:cubicBezTo>
                  <a:pt x="63" y="63"/>
                  <a:pt x="63" y="63"/>
                  <a:pt x="63" y="63"/>
                </a:cubicBezTo>
                <a:cubicBezTo>
                  <a:pt x="58" y="58"/>
                  <a:pt x="58" y="58"/>
                  <a:pt x="58" y="58"/>
                </a:cubicBezTo>
                <a:cubicBezTo>
                  <a:pt x="59" y="57"/>
                  <a:pt x="59" y="56"/>
                  <a:pt x="59" y="54"/>
                </a:cubicBezTo>
                <a:cubicBezTo>
                  <a:pt x="70" y="49"/>
                  <a:pt x="70" y="49"/>
                  <a:pt x="70" y="49"/>
                </a:cubicBezTo>
                <a:cubicBezTo>
                  <a:pt x="58" y="49"/>
                  <a:pt x="58" y="49"/>
                  <a:pt x="58" y="49"/>
                </a:cubicBezTo>
                <a:cubicBezTo>
                  <a:pt x="58" y="49"/>
                  <a:pt x="58" y="49"/>
                  <a:pt x="58" y="48"/>
                </a:cubicBezTo>
                <a:lnTo>
                  <a:pt x="73" y="29"/>
                </a:lnTo>
                <a:close/>
                <a:moveTo>
                  <a:pt x="48" y="44"/>
                </a:moveTo>
                <a:cubicBezTo>
                  <a:pt x="48" y="44"/>
                  <a:pt x="48" y="44"/>
                  <a:pt x="48" y="44"/>
                </a:cubicBezTo>
                <a:cubicBezTo>
                  <a:pt x="48" y="44"/>
                  <a:pt x="48" y="44"/>
                  <a:pt x="48" y="44"/>
                </a:cubicBezTo>
                <a:close/>
                <a:moveTo>
                  <a:pt x="46" y="44"/>
                </a:moveTo>
                <a:cubicBezTo>
                  <a:pt x="47" y="44"/>
                  <a:pt x="47" y="44"/>
                  <a:pt x="48" y="44"/>
                </a:cubicBezTo>
                <a:cubicBezTo>
                  <a:pt x="48" y="44"/>
                  <a:pt x="49" y="44"/>
                  <a:pt x="49" y="44"/>
                </a:cubicBezTo>
                <a:cubicBezTo>
                  <a:pt x="49" y="44"/>
                  <a:pt x="49" y="44"/>
                  <a:pt x="49" y="44"/>
                </a:cubicBezTo>
                <a:cubicBezTo>
                  <a:pt x="49" y="44"/>
                  <a:pt x="49" y="44"/>
                  <a:pt x="49" y="44"/>
                </a:cubicBezTo>
                <a:cubicBezTo>
                  <a:pt x="50" y="44"/>
                  <a:pt x="51" y="44"/>
                  <a:pt x="52" y="45"/>
                </a:cubicBezTo>
                <a:cubicBezTo>
                  <a:pt x="45" y="50"/>
                  <a:pt x="45" y="50"/>
                  <a:pt x="45" y="50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7"/>
                  <a:pt x="39" y="56"/>
                  <a:pt x="39" y="56"/>
                </a:cubicBezTo>
                <a:cubicBezTo>
                  <a:pt x="37" y="50"/>
                  <a:pt x="41" y="45"/>
                  <a:pt x="46" y="44"/>
                </a:cubicBezTo>
                <a:close/>
                <a:moveTo>
                  <a:pt x="53" y="62"/>
                </a:moveTo>
                <a:cubicBezTo>
                  <a:pt x="53" y="62"/>
                  <a:pt x="53" y="62"/>
                  <a:pt x="53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2" y="62"/>
                  <a:pt x="51" y="63"/>
                  <a:pt x="50" y="63"/>
                </a:cubicBezTo>
                <a:cubicBezTo>
                  <a:pt x="49" y="63"/>
                  <a:pt x="49" y="63"/>
                  <a:pt x="48" y="63"/>
                </a:cubicBezTo>
                <a:cubicBezTo>
                  <a:pt x="47" y="63"/>
                  <a:pt x="47" y="63"/>
                  <a:pt x="47" y="63"/>
                </a:cubicBezTo>
                <a:cubicBezTo>
                  <a:pt x="47" y="63"/>
                  <a:pt x="47" y="63"/>
                  <a:pt x="47" y="63"/>
                </a:cubicBezTo>
                <a:cubicBezTo>
                  <a:pt x="47" y="63"/>
                  <a:pt x="47" y="63"/>
                  <a:pt x="47" y="63"/>
                </a:cubicBezTo>
                <a:cubicBezTo>
                  <a:pt x="46" y="63"/>
                  <a:pt x="45" y="63"/>
                  <a:pt x="44" y="62"/>
                </a:cubicBezTo>
                <a:cubicBezTo>
                  <a:pt x="51" y="57"/>
                  <a:pt x="51" y="57"/>
                  <a:pt x="51" y="57"/>
                </a:cubicBezTo>
                <a:cubicBezTo>
                  <a:pt x="57" y="50"/>
                  <a:pt x="57" y="50"/>
                  <a:pt x="57" y="50"/>
                </a:cubicBezTo>
                <a:cubicBezTo>
                  <a:pt x="57" y="50"/>
                  <a:pt x="57" y="51"/>
                  <a:pt x="57" y="52"/>
                </a:cubicBezTo>
                <a:cubicBezTo>
                  <a:pt x="58" y="56"/>
                  <a:pt x="56" y="60"/>
                  <a:pt x="53" y="6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65" name="Freeform 124"/>
          <p:cNvSpPr/>
          <p:nvPr/>
        </p:nvSpPr>
        <p:spPr bwMode="auto">
          <a:xfrm>
            <a:off x="9522418" y="2726280"/>
            <a:ext cx="255441" cy="255441"/>
          </a:xfrm>
          <a:custGeom>
            <a:avLst/>
            <a:gdLst>
              <a:gd name="T0" fmla="*/ 90 w 107"/>
              <a:gd name="T1" fmla="*/ 74 h 107"/>
              <a:gd name="T2" fmla="*/ 78 w 107"/>
              <a:gd name="T3" fmla="*/ 79 h 107"/>
              <a:gd name="T4" fmla="*/ 33 w 107"/>
              <a:gd name="T5" fmla="*/ 56 h 107"/>
              <a:gd name="T6" fmla="*/ 34 w 107"/>
              <a:gd name="T7" fmla="*/ 54 h 107"/>
              <a:gd name="T8" fmla="*/ 33 w 107"/>
              <a:gd name="T9" fmla="*/ 51 h 107"/>
              <a:gd name="T10" fmla="*/ 78 w 107"/>
              <a:gd name="T11" fmla="*/ 29 h 107"/>
              <a:gd name="T12" fmla="*/ 90 w 107"/>
              <a:gd name="T13" fmla="*/ 34 h 107"/>
              <a:gd name="T14" fmla="*/ 107 w 107"/>
              <a:gd name="T15" fmla="*/ 17 h 107"/>
              <a:gd name="T16" fmla="*/ 90 w 107"/>
              <a:gd name="T17" fmla="*/ 0 h 107"/>
              <a:gd name="T18" fmla="*/ 74 w 107"/>
              <a:gd name="T19" fmla="*/ 17 h 107"/>
              <a:gd name="T20" fmla="*/ 74 w 107"/>
              <a:gd name="T21" fmla="*/ 20 h 107"/>
              <a:gd name="T22" fmla="*/ 29 w 107"/>
              <a:gd name="T23" fmla="*/ 42 h 107"/>
              <a:gd name="T24" fmla="*/ 17 w 107"/>
              <a:gd name="T25" fmla="*/ 37 h 107"/>
              <a:gd name="T26" fmla="*/ 0 w 107"/>
              <a:gd name="T27" fmla="*/ 54 h 107"/>
              <a:gd name="T28" fmla="*/ 17 w 107"/>
              <a:gd name="T29" fmla="*/ 70 h 107"/>
              <a:gd name="T30" fmla="*/ 29 w 107"/>
              <a:gd name="T31" fmla="*/ 65 h 107"/>
              <a:gd name="T32" fmla="*/ 74 w 107"/>
              <a:gd name="T33" fmla="*/ 88 h 107"/>
              <a:gd name="T34" fmla="*/ 74 w 107"/>
              <a:gd name="T35" fmla="*/ 90 h 107"/>
              <a:gd name="T36" fmla="*/ 90 w 107"/>
              <a:gd name="T37" fmla="*/ 107 h 107"/>
              <a:gd name="T38" fmla="*/ 107 w 107"/>
              <a:gd name="T39" fmla="*/ 90 h 107"/>
              <a:gd name="T40" fmla="*/ 90 w 107"/>
              <a:gd name="T41" fmla="*/ 74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7" h="107">
                <a:moveTo>
                  <a:pt x="90" y="74"/>
                </a:moveTo>
                <a:cubicBezTo>
                  <a:pt x="86" y="74"/>
                  <a:pt x="81" y="76"/>
                  <a:pt x="78" y="79"/>
                </a:cubicBezTo>
                <a:cubicBezTo>
                  <a:pt x="33" y="56"/>
                  <a:pt x="33" y="56"/>
                  <a:pt x="33" y="56"/>
                </a:cubicBezTo>
                <a:cubicBezTo>
                  <a:pt x="34" y="56"/>
                  <a:pt x="34" y="55"/>
                  <a:pt x="34" y="54"/>
                </a:cubicBezTo>
                <a:cubicBezTo>
                  <a:pt x="34" y="53"/>
                  <a:pt x="34" y="52"/>
                  <a:pt x="33" y="51"/>
                </a:cubicBezTo>
                <a:cubicBezTo>
                  <a:pt x="78" y="29"/>
                  <a:pt x="78" y="29"/>
                  <a:pt x="78" y="29"/>
                </a:cubicBezTo>
                <a:cubicBezTo>
                  <a:pt x="81" y="32"/>
                  <a:pt x="86" y="34"/>
                  <a:pt x="90" y="34"/>
                </a:cubicBezTo>
                <a:cubicBezTo>
                  <a:pt x="100" y="34"/>
                  <a:pt x="107" y="26"/>
                  <a:pt x="107" y="17"/>
                </a:cubicBezTo>
                <a:cubicBezTo>
                  <a:pt x="107" y="8"/>
                  <a:pt x="100" y="0"/>
                  <a:pt x="90" y="0"/>
                </a:cubicBezTo>
                <a:cubicBezTo>
                  <a:pt x="81" y="0"/>
                  <a:pt x="74" y="8"/>
                  <a:pt x="74" y="17"/>
                </a:cubicBezTo>
                <a:cubicBezTo>
                  <a:pt x="74" y="18"/>
                  <a:pt x="74" y="19"/>
                  <a:pt x="74" y="20"/>
                </a:cubicBezTo>
                <a:cubicBezTo>
                  <a:pt x="29" y="42"/>
                  <a:pt x="29" y="42"/>
                  <a:pt x="29" y="42"/>
                </a:cubicBezTo>
                <a:cubicBezTo>
                  <a:pt x="26" y="39"/>
                  <a:pt x="22" y="37"/>
                  <a:pt x="17" y="37"/>
                </a:cubicBezTo>
                <a:cubicBezTo>
                  <a:pt x="8" y="37"/>
                  <a:pt x="0" y="45"/>
                  <a:pt x="0" y="54"/>
                </a:cubicBezTo>
                <a:cubicBezTo>
                  <a:pt x="0" y="63"/>
                  <a:pt x="8" y="70"/>
                  <a:pt x="17" y="70"/>
                </a:cubicBezTo>
                <a:cubicBezTo>
                  <a:pt x="22" y="70"/>
                  <a:pt x="26" y="68"/>
                  <a:pt x="29" y="65"/>
                </a:cubicBezTo>
                <a:cubicBezTo>
                  <a:pt x="74" y="88"/>
                  <a:pt x="74" y="88"/>
                  <a:pt x="74" y="88"/>
                </a:cubicBezTo>
                <a:cubicBezTo>
                  <a:pt x="74" y="89"/>
                  <a:pt x="74" y="90"/>
                  <a:pt x="74" y="90"/>
                </a:cubicBezTo>
                <a:cubicBezTo>
                  <a:pt x="74" y="100"/>
                  <a:pt x="81" y="107"/>
                  <a:pt x="90" y="107"/>
                </a:cubicBezTo>
                <a:cubicBezTo>
                  <a:pt x="100" y="107"/>
                  <a:pt x="107" y="100"/>
                  <a:pt x="107" y="90"/>
                </a:cubicBezTo>
                <a:cubicBezTo>
                  <a:pt x="107" y="81"/>
                  <a:pt x="100" y="74"/>
                  <a:pt x="90" y="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66" name="Freeform 125"/>
          <p:cNvSpPr>
            <a:spLocks noEditPoints="1"/>
          </p:cNvSpPr>
          <p:nvPr/>
        </p:nvSpPr>
        <p:spPr bwMode="auto">
          <a:xfrm>
            <a:off x="9606096" y="2122911"/>
            <a:ext cx="243697" cy="264249"/>
          </a:xfrm>
          <a:custGeom>
            <a:avLst/>
            <a:gdLst>
              <a:gd name="T0" fmla="*/ 13 w 102"/>
              <a:gd name="T1" fmla="*/ 100 h 110"/>
              <a:gd name="T2" fmla="*/ 24 w 102"/>
              <a:gd name="T3" fmla="*/ 110 h 110"/>
              <a:gd name="T4" fmla="*/ 34 w 102"/>
              <a:gd name="T5" fmla="*/ 100 h 110"/>
              <a:gd name="T6" fmla="*/ 34 w 102"/>
              <a:gd name="T7" fmla="*/ 100 h 110"/>
              <a:gd name="T8" fmla="*/ 24 w 102"/>
              <a:gd name="T9" fmla="*/ 89 h 110"/>
              <a:gd name="T10" fmla="*/ 13 w 102"/>
              <a:gd name="T11" fmla="*/ 100 h 110"/>
              <a:gd name="T12" fmla="*/ 82 w 102"/>
              <a:gd name="T13" fmla="*/ 100 h 110"/>
              <a:gd name="T14" fmla="*/ 92 w 102"/>
              <a:gd name="T15" fmla="*/ 110 h 110"/>
              <a:gd name="T16" fmla="*/ 102 w 102"/>
              <a:gd name="T17" fmla="*/ 100 h 110"/>
              <a:gd name="T18" fmla="*/ 102 w 102"/>
              <a:gd name="T19" fmla="*/ 100 h 110"/>
              <a:gd name="T20" fmla="*/ 92 w 102"/>
              <a:gd name="T21" fmla="*/ 89 h 110"/>
              <a:gd name="T22" fmla="*/ 82 w 102"/>
              <a:gd name="T23" fmla="*/ 100 h 110"/>
              <a:gd name="T24" fmla="*/ 102 w 102"/>
              <a:gd name="T25" fmla="*/ 55 h 110"/>
              <a:gd name="T26" fmla="*/ 102 w 102"/>
              <a:gd name="T27" fmla="*/ 14 h 110"/>
              <a:gd name="T28" fmla="*/ 13 w 102"/>
              <a:gd name="T29" fmla="*/ 14 h 110"/>
              <a:gd name="T30" fmla="*/ 0 w 102"/>
              <a:gd name="T31" fmla="*/ 0 h 110"/>
              <a:gd name="T32" fmla="*/ 0 w 102"/>
              <a:gd name="T33" fmla="*/ 7 h 110"/>
              <a:gd name="T34" fmla="*/ 7 w 102"/>
              <a:gd name="T35" fmla="*/ 14 h 110"/>
              <a:gd name="T36" fmla="*/ 12 w 102"/>
              <a:gd name="T37" fmla="*/ 58 h 110"/>
              <a:gd name="T38" fmla="*/ 7 w 102"/>
              <a:gd name="T39" fmla="*/ 69 h 110"/>
              <a:gd name="T40" fmla="*/ 20 w 102"/>
              <a:gd name="T41" fmla="*/ 82 h 110"/>
              <a:gd name="T42" fmla="*/ 102 w 102"/>
              <a:gd name="T43" fmla="*/ 82 h 110"/>
              <a:gd name="T44" fmla="*/ 102 w 102"/>
              <a:gd name="T45" fmla="*/ 76 h 110"/>
              <a:gd name="T46" fmla="*/ 20 w 102"/>
              <a:gd name="T47" fmla="*/ 76 h 110"/>
              <a:gd name="T48" fmla="*/ 13 w 102"/>
              <a:gd name="T49" fmla="*/ 69 h 110"/>
              <a:gd name="T50" fmla="*/ 13 w 102"/>
              <a:gd name="T51" fmla="*/ 69 h 110"/>
              <a:gd name="T52" fmla="*/ 102 w 102"/>
              <a:gd name="T53" fmla="*/ 55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2" h="110">
                <a:moveTo>
                  <a:pt x="13" y="100"/>
                </a:moveTo>
                <a:cubicBezTo>
                  <a:pt x="13" y="105"/>
                  <a:pt x="18" y="110"/>
                  <a:pt x="24" y="110"/>
                </a:cubicBezTo>
                <a:cubicBezTo>
                  <a:pt x="29" y="110"/>
                  <a:pt x="34" y="105"/>
                  <a:pt x="34" y="100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34" y="94"/>
                  <a:pt x="29" y="89"/>
                  <a:pt x="24" y="89"/>
                </a:cubicBezTo>
                <a:cubicBezTo>
                  <a:pt x="18" y="89"/>
                  <a:pt x="13" y="94"/>
                  <a:pt x="13" y="100"/>
                </a:cubicBezTo>
                <a:close/>
                <a:moveTo>
                  <a:pt x="82" y="100"/>
                </a:moveTo>
                <a:cubicBezTo>
                  <a:pt x="82" y="105"/>
                  <a:pt x="86" y="110"/>
                  <a:pt x="92" y="110"/>
                </a:cubicBezTo>
                <a:cubicBezTo>
                  <a:pt x="98" y="110"/>
                  <a:pt x="102" y="105"/>
                  <a:pt x="102" y="100"/>
                </a:cubicBezTo>
                <a:cubicBezTo>
                  <a:pt x="102" y="100"/>
                  <a:pt x="102" y="100"/>
                  <a:pt x="102" y="100"/>
                </a:cubicBezTo>
                <a:cubicBezTo>
                  <a:pt x="102" y="94"/>
                  <a:pt x="98" y="89"/>
                  <a:pt x="92" y="89"/>
                </a:cubicBezTo>
                <a:cubicBezTo>
                  <a:pt x="86" y="89"/>
                  <a:pt x="82" y="94"/>
                  <a:pt x="82" y="100"/>
                </a:cubicBezTo>
                <a:close/>
                <a:moveTo>
                  <a:pt x="102" y="55"/>
                </a:moveTo>
                <a:cubicBezTo>
                  <a:pt x="102" y="14"/>
                  <a:pt x="102" y="14"/>
                  <a:pt x="102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6"/>
                  <a:pt x="7" y="0"/>
                  <a:pt x="0" y="0"/>
                </a:cubicBezTo>
                <a:cubicBezTo>
                  <a:pt x="0" y="7"/>
                  <a:pt x="0" y="7"/>
                  <a:pt x="0" y="7"/>
                </a:cubicBezTo>
                <a:cubicBezTo>
                  <a:pt x="3" y="7"/>
                  <a:pt x="7" y="10"/>
                  <a:pt x="7" y="14"/>
                </a:cubicBezTo>
                <a:cubicBezTo>
                  <a:pt x="12" y="58"/>
                  <a:pt x="12" y="58"/>
                  <a:pt x="12" y="58"/>
                </a:cubicBezTo>
                <a:cubicBezTo>
                  <a:pt x="9" y="61"/>
                  <a:pt x="7" y="64"/>
                  <a:pt x="7" y="69"/>
                </a:cubicBezTo>
                <a:cubicBezTo>
                  <a:pt x="7" y="76"/>
                  <a:pt x="13" y="82"/>
                  <a:pt x="20" y="82"/>
                </a:cubicBezTo>
                <a:cubicBezTo>
                  <a:pt x="102" y="82"/>
                  <a:pt x="102" y="82"/>
                  <a:pt x="102" y="82"/>
                </a:cubicBezTo>
                <a:cubicBezTo>
                  <a:pt x="102" y="76"/>
                  <a:pt x="102" y="76"/>
                  <a:pt x="102" y="76"/>
                </a:cubicBezTo>
                <a:cubicBezTo>
                  <a:pt x="20" y="76"/>
                  <a:pt x="20" y="76"/>
                  <a:pt x="20" y="76"/>
                </a:cubicBezTo>
                <a:cubicBezTo>
                  <a:pt x="16" y="76"/>
                  <a:pt x="13" y="73"/>
                  <a:pt x="13" y="69"/>
                </a:cubicBezTo>
                <a:cubicBezTo>
                  <a:pt x="13" y="69"/>
                  <a:pt x="13" y="69"/>
                  <a:pt x="13" y="69"/>
                </a:cubicBezTo>
                <a:lnTo>
                  <a:pt x="102" y="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67" name="Freeform 126"/>
          <p:cNvSpPr>
            <a:spLocks noEditPoints="1"/>
          </p:cNvSpPr>
          <p:nvPr/>
        </p:nvSpPr>
        <p:spPr bwMode="auto">
          <a:xfrm>
            <a:off x="9673627" y="1917384"/>
            <a:ext cx="205527" cy="201122"/>
          </a:xfrm>
          <a:custGeom>
            <a:avLst/>
            <a:gdLst>
              <a:gd name="T0" fmla="*/ 82 w 86"/>
              <a:gd name="T1" fmla="*/ 47 h 84"/>
              <a:gd name="T2" fmla="*/ 82 w 86"/>
              <a:gd name="T3" fmla="*/ 42 h 84"/>
              <a:gd name="T4" fmla="*/ 43 w 86"/>
              <a:gd name="T5" fmla="*/ 3 h 84"/>
              <a:gd name="T6" fmla="*/ 36 w 86"/>
              <a:gd name="T7" fmla="*/ 4 h 84"/>
              <a:gd name="T8" fmla="*/ 24 w 86"/>
              <a:gd name="T9" fmla="*/ 0 h 84"/>
              <a:gd name="T10" fmla="*/ 0 w 86"/>
              <a:gd name="T11" fmla="*/ 23 h 84"/>
              <a:gd name="T12" fmla="*/ 4 w 86"/>
              <a:gd name="T13" fmla="*/ 36 h 84"/>
              <a:gd name="T14" fmla="*/ 4 w 86"/>
              <a:gd name="T15" fmla="*/ 42 h 84"/>
              <a:gd name="T16" fmla="*/ 43 w 86"/>
              <a:gd name="T17" fmla="*/ 81 h 84"/>
              <a:gd name="T18" fmla="*/ 50 w 86"/>
              <a:gd name="T19" fmla="*/ 80 h 84"/>
              <a:gd name="T20" fmla="*/ 62 w 86"/>
              <a:gd name="T21" fmla="*/ 84 h 84"/>
              <a:gd name="T22" fmla="*/ 86 w 86"/>
              <a:gd name="T23" fmla="*/ 61 h 84"/>
              <a:gd name="T24" fmla="*/ 82 w 86"/>
              <a:gd name="T25" fmla="*/ 47 h 84"/>
              <a:gd name="T26" fmla="*/ 46 w 86"/>
              <a:gd name="T27" fmla="*/ 71 h 84"/>
              <a:gd name="T28" fmla="*/ 23 w 86"/>
              <a:gd name="T29" fmla="*/ 64 h 84"/>
              <a:gd name="T30" fmla="*/ 24 w 86"/>
              <a:gd name="T31" fmla="*/ 51 h 84"/>
              <a:gd name="T32" fmla="*/ 34 w 86"/>
              <a:gd name="T33" fmla="*/ 59 h 84"/>
              <a:gd name="T34" fmla="*/ 52 w 86"/>
              <a:gd name="T35" fmla="*/ 58 h 84"/>
              <a:gd name="T36" fmla="*/ 41 w 86"/>
              <a:gd name="T37" fmla="*/ 47 h 84"/>
              <a:gd name="T38" fmla="*/ 20 w 86"/>
              <a:gd name="T39" fmla="*/ 30 h 84"/>
              <a:gd name="T40" fmla="*/ 37 w 86"/>
              <a:gd name="T41" fmla="*/ 13 h 84"/>
              <a:gd name="T42" fmla="*/ 61 w 86"/>
              <a:gd name="T43" fmla="*/ 19 h 84"/>
              <a:gd name="T44" fmla="*/ 59 w 86"/>
              <a:gd name="T45" fmla="*/ 31 h 84"/>
              <a:gd name="T46" fmla="*/ 42 w 86"/>
              <a:gd name="T47" fmla="*/ 22 h 84"/>
              <a:gd name="T48" fmla="*/ 38 w 86"/>
              <a:gd name="T49" fmla="*/ 35 h 84"/>
              <a:gd name="T50" fmla="*/ 66 w 86"/>
              <a:gd name="T51" fmla="*/ 49 h 84"/>
              <a:gd name="T52" fmla="*/ 46 w 86"/>
              <a:gd name="T53" fmla="*/ 71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6" h="84">
                <a:moveTo>
                  <a:pt x="82" y="47"/>
                </a:moveTo>
                <a:cubicBezTo>
                  <a:pt x="82" y="46"/>
                  <a:pt x="82" y="44"/>
                  <a:pt x="82" y="42"/>
                </a:cubicBezTo>
                <a:cubicBezTo>
                  <a:pt x="82" y="21"/>
                  <a:pt x="64" y="3"/>
                  <a:pt x="43" y="3"/>
                </a:cubicBezTo>
                <a:cubicBezTo>
                  <a:pt x="41" y="3"/>
                  <a:pt x="39" y="3"/>
                  <a:pt x="36" y="4"/>
                </a:cubicBezTo>
                <a:cubicBezTo>
                  <a:pt x="33" y="1"/>
                  <a:pt x="28" y="0"/>
                  <a:pt x="24" y="0"/>
                </a:cubicBezTo>
                <a:cubicBezTo>
                  <a:pt x="11" y="0"/>
                  <a:pt x="0" y="10"/>
                  <a:pt x="0" y="23"/>
                </a:cubicBezTo>
                <a:cubicBezTo>
                  <a:pt x="0" y="28"/>
                  <a:pt x="2" y="32"/>
                  <a:pt x="4" y="36"/>
                </a:cubicBezTo>
                <a:cubicBezTo>
                  <a:pt x="4" y="38"/>
                  <a:pt x="4" y="40"/>
                  <a:pt x="4" y="42"/>
                </a:cubicBezTo>
                <a:cubicBezTo>
                  <a:pt x="4" y="64"/>
                  <a:pt x="21" y="81"/>
                  <a:pt x="43" y="81"/>
                </a:cubicBezTo>
                <a:cubicBezTo>
                  <a:pt x="45" y="81"/>
                  <a:pt x="48" y="81"/>
                  <a:pt x="50" y="80"/>
                </a:cubicBezTo>
                <a:cubicBezTo>
                  <a:pt x="54" y="83"/>
                  <a:pt x="58" y="84"/>
                  <a:pt x="62" y="84"/>
                </a:cubicBezTo>
                <a:cubicBezTo>
                  <a:pt x="75" y="84"/>
                  <a:pt x="86" y="73"/>
                  <a:pt x="86" y="61"/>
                </a:cubicBezTo>
                <a:cubicBezTo>
                  <a:pt x="86" y="56"/>
                  <a:pt x="84" y="51"/>
                  <a:pt x="82" y="47"/>
                </a:cubicBezTo>
                <a:close/>
                <a:moveTo>
                  <a:pt x="46" y="71"/>
                </a:moveTo>
                <a:cubicBezTo>
                  <a:pt x="34" y="71"/>
                  <a:pt x="28" y="69"/>
                  <a:pt x="23" y="64"/>
                </a:cubicBezTo>
                <a:cubicBezTo>
                  <a:pt x="17" y="58"/>
                  <a:pt x="19" y="52"/>
                  <a:pt x="24" y="51"/>
                </a:cubicBezTo>
                <a:cubicBezTo>
                  <a:pt x="29" y="51"/>
                  <a:pt x="32" y="57"/>
                  <a:pt x="34" y="59"/>
                </a:cubicBezTo>
                <a:cubicBezTo>
                  <a:pt x="37" y="60"/>
                  <a:pt x="47" y="64"/>
                  <a:pt x="52" y="58"/>
                </a:cubicBezTo>
                <a:cubicBezTo>
                  <a:pt x="58" y="51"/>
                  <a:pt x="48" y="48"/>
                  <a:pt x="41" y="47"/>
                </a:cubicBezTo>
                <a:cubicBezTo>
                  <a:pt x="32" y="46"/>
                  <a:pt x="19" y="40"/>
                  <a:pt x="20" y="30"/>
                </a:cubicBezTo>
                <a:cubicBezTo>
                  <a:pt x="21" y="19"/>
                  <a:pt x="29" y="14"/>
                  <a:pt x="37" y="13"/>
                </a:cubicBezTo>
                <a:cubicBezTo>
                  <a:pt x="48" y="12"/>
                  <a:pt x="55" y="15"/>
                  <a:pt x="61" y="19"/>
                </a:cubicBezTo>
                <a:cubicBezTo>
                  <a:pt x="67" y="25"/>
                  <a:pt x="63" y="31"/>
                  <a:pt x="59" y="31"/>
                </a:cubicBezTo>
                <a:cubicBezTo>
                  <a:pt x="55" y="32"/>
                  <a:pt x="51" y="22"/>
                  <a:pt x="42" y="22"/>
                </a:cubicBezTo>
                <a:cubicBezTo>
                  <a:pt x="33" y="22"/>
                  <a:pt x="27" y="32"/>
                  <a:pt x="38" y="35"/>
                </a:cubicBezTo>
                <a:cubicBezTo>
                  <a:pt x="49" y="37"/>
                  <a:pt x="61" y="38"/>
                  <a:pt x="66" y="49"/>
                </a:cubicBezTo>
                <a:cubicBezTo>
                  <a:pt x="70" y="59"/>
                  <a:pt x="59" y="70"/>
                  <a:pt x="46" y="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68" name="Freeform 127"/>
          <p:cNvSpPr>
            <a:spLocks noEditPoints="1"/>
          </p:cNvSpPr>
          <p:nvPr/>
        </p:nvSpPr>
        <p:spPr bwMode="auto">
          <a:xfrm>
            <a:off x="9761710" y="1742685"/>
            <a:ext cx="114508" cy="149742"/>
          </a:xfrm>
          <a:custGeom>
            <a:avLst/>
            <a:gdLst>
              <a:gd name="T0" fmla="*/ 42 w 48"/>
              <a:gd name="T1" fmla="*/ 8 h 63"/>
              <a:gd name="T2" fmla="*/ 6 w 48"/>
              <a:gd name="T3" fmla="*/ 8 h 63"/>
              <a:gd name="T4" fmla="*/ 0 w 48"/>
              <a:gd name="T5" fmla="*/ 14 h 63"/>
              <a:gd name="T6" fmla="*/ 0 w 48"/>
              <a:gd name="T7" fmla="*/ 16 h 63"/>
              <a:gd name="T8" fmla="*/ 48 w 48"/>
              <a:gd name="T9" fmla="*/ 16 h 63"/>
              <a:gd name="T10" fmla="*/ 48 w 48"/>
              <a:gd name="T11" fmla="*/ 14 h 63"/>
              <a:gd name="T12" fmla="*/ 42 w 48"/>
              <a:gd name="T13" fmla="*/ 8 h 63"/>
              <a:gd name="T14" fmla="*/ 31 w 48"/>
              <a:gd name="T15" fmla="*/ 4 h 63"/>
              <a:gd name="T16" fmla="*/ 32 w 48"/>
              <a:gd name="T17" fmla="*/ 10 h 63"/>
              <a:gd name="T18" fmla="*/ 16 w 48"/>
              <a:gd name="T19" fmla="*/ 10 h 63"/>
              <a:gd name="T20" fmla="*/ 17 w 48"/>
              <a:gd name="T21" fmla="*/ 4 h 63"/>
              <a:gd name="T22" fmla="*/ 31 w 48"/>
              <a:gd name="T23" fmla="*/ 4 h 63"/>
              <a:gd name="T24" fmla="*/ 32 w 48"/>
              <a:gd name="T25" fmla="*/ 0 h 63"/>
              <a:gd name="T26" fmla="*/ 16 w 48"/>
              <a:gd name="T27" fmla="*/ 0 h 63"/>
              <a:gd name="T28" fmla="*/ 13 w 48"/>
              <a:gd name="T29" fmla="*/ 3 h 63"/>
              <a:gd name="T30" fmla="*/ 12 w 48"/>
              <a:gd name="T31" fmla="*/ 11 h 63"/>
              <a:gd name="T32" fmla="*/ 14 w 48"/>
              <a:gd name="T33" fmla="*/ 14 h 63"/>
              <a:gd name="T34" fmla="*/ 34 w 48"/>
              <a:gd name="T35" fmla="*/ 14 h 63"/>
              <a:gd name="T36" fmla="*/ 36 w 48"/>
              <a:gd name="T37" fmla="*/ 11 h 63"/>
              <a:gd name="T38" fmla="*/ 35 w 48"/>
              <a:gd name="T39" fmla="*/ 3 h 63"/>
              <a:gd name="T40" fmla="*/ 32 w 48"/>
              <a:gd name="T41" fmla="*/ 0 h 63"/>
              <a:gd name="T42" fmla="*/ 43 w 48"/>
              <a:gd name="T43" fmla="*/ 20 h 63"/>
              <a:gd name="T44" fmla="*/ 5 w 48"/>
              <a:gd name="T45" fmla="*/ 20 h 63"/>
              <a:gd name="T46" fmla="*/ 2 w 48"/>
              <a:gd name="T47" fmla="*/ 24 h 63"/>
              <a:gd name="T48" fmla="*/ 5 w 48"/>
              <a:gd name="T49" fmla="*/ 59 h 63"/>
              <a:gd name="T50" fmla="*/ 9 w 48"/>
              <a:gd name="T51" fmla="*/ 63 h 63"/>
              <a:gd name="T52" fmla="*/ 39 w 48"/>
              <a:gd name="T53" fmla="*/ 63 h 63"/>
              <a:gd name="T54" fmla="*/ 43 w 48"/>
              <a:gd name="T55" fmla="*/ 59 h 63"/>
              <a:gd name="T56" fmla="*/ 46 w 48"/>
              <a:gd name="T57" fmla="*/ 24 h 63"/>
              <a:gd name="T58" fmla="*/ 43 w 48"/>
              <a:gd name="T59" fmla="*/ 20 h 63"/>
              <a:gd name="T60" fmla="*/ 16 w 48"/>
              <a:gd name="T61" fmla="*/ 55 h 63"/>
              <a:gd name="T62" fmla="*/ 10 w 48"/>
              <a:gd name="T63" fmla="*/ 55 h 63"/>
              <a:gd name="T64" fmla="*/ 8 w 48"/>
              <a:gd name="T65" fmla="*/ 28 h 63"/>
              <a:gd name="T66" fmla="*/ 16 w 48"/>
              <a:gd name="T67" fmla="*/ 28 h 63"/>
              <a:gd name="T68" fmla="*/ 16 w 48"/>
              <a:gd name="T69" fmla="*/ 55 h 63"/>
              <a:gd name="T70" fmla="*/ 28 w 48"/>
              <a:gd name="T71" fmla="*/ 55 h 63"/>
              <a:gd name="T72" fmla="*/ 20 w 48"/>
              <a:gd name="T73" fmla="*/ 55 h 63"/>
              <a:gd name="T74" fmla="*/ 20 w 48"/>
              <a:gd name="T75" fmla="*/ 28 h 63"/>
              <a:gd name="T76" fmla="*/ 28 w 48"/>
              <a:gd name="T77" fmla="*/ 28 h 63"/>
              <a:gd name="T78" fmla="*/ 28 w 48"/>
              <a:gd name="T79" fmla="*/ 55 h 63"/>
              <a:gd name="T80" fmla="*/ 38 w 48"/>
              <a:gd name="T81" fmla="*/ 55 h 63"/>
              <a:gd name="T82" fmla="*/ 32 w 48"/>
              <a:gd name="T83" fmla="*/ 55 h 63"/>
              <a:gd name="T84" fmla="*/ 32 w 48"/>
              <a:gd name="T85" fmla="*/ 28 h 63"/>
              <a:gd name="T86" fmla="*/ 40 w 48"/>
              <a:gd name="T87" fmla="*/ 28 h 63"/>
              <a:gd name="T88" fmla="*/ 38 w 48"/>
              <a:gd name="T89" fmla="*/ 5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8" h="63">
                <a:moveTo>
                  <a:pt x="42" y="8"/>
                </a:moveTo>
                <a:cubicBezTo>
                  <a:pt x="6" y="8"/>
                  <a:pt x="6" y="8"/>
                  <a:pt x="6" y="8"/>
                </a:cubicBezTo>
                <a:cubicBezTo>
                  <a:pt x="3" y="8"/>
                  <a:pt x="0" y="11"/>
                  <a:pt x="0" y="14"/>
                </a:cubicBezTo>
                <a:cubicBezTo>
                  <a:pt x="0" y="16"/>
                  <a:pt x="0" y="16"/>
                  <a:pt x="0" y="16"/>
                </a:cubicBezTo>
                <a:cubicBezTo>
                  <a:pt x="48" y="16"/>
                  <a:pt x="48" y="16"/>
                  <a:pt x="48" y="16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1"/>
                  <a:pt x="45" y="8"/>
                  <a:pt x="42" y="8"/>
                </a:cubicBezTo>
                <a:close/>
                <a:moveTo>
                  <a:pt x="31" y="4"/>
                </a:moveTo>
                <a:cubicBezTo>
                  <a:pt x="32" y="10"/>
                  <a:pt x="32" y="10"/>
                  <a:pt x="32" y="10"/>
                </a:cubicBezTo>
                <a:cubicBezTo>
                  <a:pt x="16" y="10"/>
                  <a:pt x="16" y="10"/>
                  <a:pt x="16" y="10"/>
                </a:cubicBezTo>
                <a:cubicBezTo>
                  <a:pt x="17" y="4"/>
                  <a:pt x="17" y="4"/>
                  <a:pt x="17" y="4"/>
                </a:cubicBezTo>
                <a:cubicBezTo>
                  <a:pt x="31" y="4"/>
                  <a:pt x="31" y="4"/>
                  <a:pt x="31" y="4"/>
                </a:cubicBezTo>
                <a:moveTo>
                  <a:pt x="32" y="0"/>
                </a:moveTo>
                <a:cubicBezTo>
                  <a:pt x="16" y="0"/>
                  <a:pt x="16" y="0"/>
                  <a:pt x="16" y="0"/>
                </a:cubicBezTo>
                <a:cubicBezTo>
                  <a:pt x="15" y="0"/>
                  <a:pt x="13" y="1"/>
                  <a:pt x="13" y="3"/>
                </a:cubicBezTo>
                <a:cubicBezTo>
                  <a:pt x="12" y="11"/>
                  <a:pt x="12" y="11"/>
                  <a:pt x="12" y="11"/>
                </a:cubicBezTo>
                <a:cubicBezTo>
                  <a:pt x="11" y="13"/>
                  <a:pt x="13" y="14"/>
                  <a:pt x="1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6" y="14"/>
                  <a:pt x="37" y="13"/>
                  <a:pt x="36" y="11"/>
                </a:cubicBezTo>
                <a:cubicBezTo>
                  <a:pt x="35" y="3"/>
                  <a:pt x="35" y="3"/>
                  <a:pt x="35" y="3"/>
                </a:cubicBezTo>
                <a:cubicBezTo>
                  <a:pt x="35" y="1"/>
                  <a:pt x="34" y="0"/>
                  <a:pt x="32" y="0"/>
                </a:cubicBezTo>
                <a:close/>
                <a:moveTo>
                  <a:pt x="43" y="20"/>
                </a:moveTo>
                <a:cubicBezTo>
                  <a:pt x="5" y="20"/>
                  <a:pt x="5" y="20"/>
                  <a:pt x="5" y="20"/>
                </a:cubicBezTo>
                <a:cubicBezTo>
                  <a:pt x="3" y="20"/>
                  <a:pt x="2" y="22"/>
                  <a:pt x="2" y="24"/>
                </a:cubicBezTo>
                <a:cubicBezTo>
                  <a:pt x="5" y="59"/>
                  <a:pt x="5" y="59"/>
                  <a:pt x="5" y="59"/>
                </a:cubicBezTo>
                <a:cubicBezTo>
                  <a:pt x="5" y="61"/>
                  <a:pt x="7" y="63"/>
                  <a:pt x="9" y="63"/>
                </a:cubicBezTo>
                <a:cubicBezTo>
                  <a:pt x="39" y="63"/>
                  <a:pt x="39" y="63"/>
                  <a:pt x="39" y="63"/>
                </a:cubicBezTo>
                <a:cubicBezTo>
                  <a:pt x="41" y="63"/>
                  <a:pt x="43" y="61"/>
                  <a:pt x="43" y="59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2"/>
                  <a:pt x="45" y="20"/>
                  <a:pt x="43" y="20"/>
                </a:cubicBezTo>
                <a:close/>
                <a:moveTo>
                  <a:pt x="16" y="55"/>
                </a:moveTo>
                <a:cubicBezTo>
                  <a:pt x="10" y="55"/>
                  <a:pt x="10" y="55"/>
                  <a:pt x="10" y="55"/>
                </a:cubicBezTo>
                <a:cubicBezTo>
                  <a:pt x="8" y="28"/>
                  <a:pt x="8" y="28"/>
                  <a:pt x="8" y="28"/>
                </a:cubicBezTo>
                <a:cubicBezTo>
                  <a:pt x="16" y="28"/>
                  <a:pt x="16" y="28"/>
                  <a:pt x="16" y="28"/>
                </a:cubicBezTo>
                <a:lnTo>
                  <a:pt x="16" y="55"/>
                </a:lnTo>
                <a:close/>
                <a:moveTo>
                  <a:pt x="28" y="55"/>
                </a:moveTo>
                <a:cubicBezTo>
                  <a:pt x="20" y="55"/>
                  <a:pt x="20" y="55"/>
                  <a:pt x="20" y="55"/>
                </a:cubicBezTo>
                <a:cubicBezTo>
                  <a:pt x="20" y="28"/>
                  <a:pt x="20" y="28"/>
                  <a:pt x="20" y="28"/>
                </a:cubicBezTo>
                <a:cubicBezTo>
                  <a:pt x="28" y="28"/>
                  <a:pt x="28" y="28"/>
                  <a:pt x="28" y="28"/>
                </a:cubicBezTo>
                <a:lnTo>
                  <a:pt x="28" y="55"/>
                </a:lnTo>
                <a:close/>
                <a:moveTo>
                  <a:pt x="38" y="55"/>
                </a:moveTo>
                <a:cubicBezTo>
                  <a:pt x="32" y="55"/>
                  <a:pt x="32" y="55"/>
                  <a:pt x="32" y="55"/>
                </a:cubicBezTo>
                <a:cubicBezTo>
                  <a:pt x="32" y="28"/>
                  <a:pt x="32" y="28"/>
                  <a:pt x="32" y="28"/>
                </a:cubicBezTo>
                <a:cubicBezTo>
                  <a:pt x="40" y="28"/>
                  <a:pt x="40" y="28"/>
                  <a:pt x="40" y="28"/>
                </a:cubicBezTo>
                <a:lnTo>
                  <a:pt x="38" y="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69" name="Freeform 128"/>
          <p:cNvSpPr>
            <a:spLocks noEditPoints="1"/>
          </p:cNvSpPr>
          <p:nvPr/>
        </p:nvSpPr>
        <p:spPr bwMode="auto">
          <a:xfrm>
            <a:off x="9425526" y="2968509"/>
            <a:ext cx="312696" cy="314163"/>
          </a:xfrm>
          <a:custGeom>
            <a:avLst/>
            <a:gdLst>
              <a:gd name="T0" fmla="*/ 65 w 130"/>
              <a:gd name="T1" fmla="*/ 0 h 131"/>
              <a:gd name="T2" fmla="*/ 0 w 130"/>
              <a:gd name="T3" fmla="*/ 65 h 131"/>
              <a:gd name="T4" fmla="*/ 65 w 130"/>
              <a:gd name="T5" fmla="*/ 131 h 131"/>
              <a:gd name="T6" fmla="*/ 130 w 130"/>
              <a:gd name="T7" fmla="*/ 65 h 131"/>
              <a:gd name="T8" fmla="*/ 65 w 130"/>
              <a:gd name="T9" fmla="*/ 0 h 131"/>
              <a:gd name="T10" fmla="*/ 65 w 130"/>
              <a:gd name="T11" fmla="*/ 114 h 131"/>
              <a:gd name="T12" fmla="*/ 16 w 130"/>
              <a:gd name="T13" fmla="*/ 65 h 131"/>
              <a:gd name="T14" fmla="*/ 65 w 130"/>
              <a:gd name="T15" fmla="*/ 17 h 131"/>
              <a:gd name="T16" fmla="*/ 114 w 130"/>
              <a:gd name="T17" fmla="*/ 65 h 131"/>
              <a:gd name="T18" fmla="*/ 65 w 130"/>
              <a:gd name="T19" fmla="*/ 114 h 131"/>
              <a:gd name="T20" fmla="*/ 40 w 130"/>
              <a:gd name="T21" fmla="*/ 65 h 131"/>
              <a:gd name="T22" fmla="*/ 65 w 130"/>
              <a:gd name="T23" fmla="*/ 90 h 131"/>
              <a:gd name="T24" fmla="*/ 89 w 130"/>
              <a:gd name="T25" fmla="*/ 65 h 131"/>
              <a:gd name="T26" fmla="*/ 65 w 130"/>
              <a:gd name="T27" fmla="*/ 41 h 131"/>
              <a:gd name="T28" fmla="*/ 40 w 130"/>
              <a:gd name="T29" fmla="*/ 6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0" h="131">
                <a:moveTo>
                  <a:pt x="65" y="0"/>
                </a:moveTo>
                <a:cubicBezTo>
                  <a:pt x="29" y="0"/>
                  <a:pt x="0" y="29"/>
                  <a:pt x="0" y="65"/>
                </a:cubicBezTo>
                <a:cubicBezTo>
                  <a:pt x="0" y="101"/>
                  <a:pt x="29" y="131"/>
                  <a:pt x="65" y="131"/>
                </a:cubicBezTo>
                <a:cubicBezTo>
                  <a:pt x="101" y="131"/>
                  <a:pt x="130" y="101"/>
                  <a:pt x="130" y="65"/>
                </a:cubicBezTo>
                <a:cubicBezTo>
                  <a:pt x="130" y="29"/>
                  <a:pt x="101" y="0"/>
                  <a:pt x="65" y="0"/>
                </a:cubicBezTo>
                <a:close/>
                <a:moveTo>
                  <a:pt x="65" y="114"/>
                </a:moveTo>
                <a:cubicBezTo>
                  <a:pt x="38" y="114"/>
                  <a:pt x="16" y="92"/>
                  <a:pt x="16" y="65"/>
                </a:cubicBezTo>
                <a:cubicBezTo>
                  <a:pt x="16" y="38"/>
                  <a:pt x="38" y="17"/>
                  <a:pt x="65" y="17"/>
                </a:cubicBezTo>
                <a:cubicBezTo>
                  <a:pt x="92" y="17"/>
                  <a:pt x="114" y="38"/>
                  <a:pt x="114" y="65"/>
                </a:cubicBezTo>
                <a:cubicBezTo>
                  <a:pt x="114" y="92"/>
                  <a:pt x="92" y="114"/>
                  <a:pt x="65" y="114"/>
                </a:cubicBezTo>
                <a:close/>
                <a:moveTo>
                  <a:pt x="40" y="65"/>
                </a:moveTo>
                <a:cubicBezTo>
                  <a:pt x="40" y="79"/>
                  <a:pt x="51" y="90"/>
                  <a:pt x="65" y="90"/>
                </a:cubicBezTo>
                <a:cubicBezTo>
                  <a:pt x="78" y="90"/>
                  <a:pt x="89" y="79"/>
                  <a:pt x="89" y="65"/>
                </a:cubicBezTo>
                <a:cubicBezTo>
                  <a:pt x="89" y="52"/>
                  <a:pt x="78" y="41"/>
                  <a:pt x="65" y="41"/>
                </a:cubicBezTo>
                <a:cubicBezTo>
                  <a:pt x="51" y="41"/>
                  <a:pt x="40" y="52"/>
                  <a:pt x="40" y="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70" name="Freeform 129"/>
          <p:cNvSpPr>
            <a:spLocks noEditPoints="1"/>
          </p:cNvSpPr>
          <p:nvPr/>
        </p:nvSpPr>
        <p:spPr bwMode="auto">
          <a:xfrm>
            <a:off x="9197978" y="1656071"/>
            <a:ext cx="518223" cy="224612"/>
          </a:xfrm>
          <a:custGeom>
            <a:avLst/>
            <a:gdLst>
              <a:gd name="T0" fmla="*/ 188 w 216"/>
              <a:gd name="T1" fmla="*/ 41 h 94"/>
              <a:gd name="T2" fmla="*/ 178 w 216"/>
              <a:gd name="T3" fmla="*/ 43 h 94"/>
              <a:gd name="T4" fmla="*/ 129 w 216"/>
              <a:gd name="T5" fmla="*/ 0 h 94"/>
              <a:gd name="T6" fmla="*/ 111 w 216"/>
              <a:gd name="T7" fmla="*/ 3 h 94"/>
              <a:gd name="T8" fmla="*/ 108 w 216"/>
              <a:gd name="T9" fmla="*/ 6 h 94"/>
              <a:gd name="T10" fmla="*/ 108 w 216"/>
              <a:gd name="T11" fmla="*/ 91 h 94"/>
              <a:gd name="T12" fmla="*/ 111 w 216"/>
              <a:gd name="T13" fmla="*/ 94 h 94"/>
              <a:gd name="T14" fmla="*/ 188 w 216"/>
              <a:gd name="T15" fmla="*/ 94 h 94"/>
              <a:gd name="T16" fmla="*/ 216 w 216"/>
              <a:gd name="T17" fmla="*/ 68 h 94"/>
              <a:gd name="T18" fmla="*/ 188 w 216"/>
              <a:gd name="T19" fmla="*/ 41 h 94"/>
              <a:gd name="T20" fmla="*/ 85 w 216"/>
              <a:gd name="T21" fmla="*/ 94 h 94"/>
              <a:gd name="T22" fmla="*/ 91 w 216"/>
              <a:gd name="T23" fmla="*/ 94 h 94"/>
              <a:gd name="T24" fmla="*/ 95 w 216"/>
              <a:gd name="T25" fmla="*/ 47 h 94"/>
              <a:gd name="T26" fmla="*/ 91 w 216"/>
              <a:gd name="T27" fmla="*/ 0 h 94"/>
              <a:gd name="T28" fmla="*/ 85 w 216"/>
              <a:gd name="T29" fmla="*/ 0 h 94"/>
              <a:gd name="T30" fmla="*/ 81 w 216"/>
              <a:gd name="T31" fmla="*/ 47 h 94"/>
              <a:gd name="T32" fmla="*/ 85 w 216"/>
              <a:gd name="T33" fmla="*/ 94 h 94"/>
              <a:gd name="T34" fmla="*/ 64 w 216"/>
              <a:gd name="T35" fmla="*/ 94 h 94"/>
              <a:gd name="T36" fmla="*/ 58 w 216"/>
              <a:gd name="T37" fmla="*/ 94 h 94"/>
              <a:gd name="T38" fmla="*/ 54 w 216"/>
              <a:gd name="T39" fmla="*/ 60 h 94"/>
              <a:gd name="T40" fmla="*/ 58 w 216"/>
              <a:gd name="T41" fmla="*/ 27 h 94"/>
              <a:gd name="T42" fmla="*/ 64 w 216"/>
              <a:gd name="T43" fmla="*/ 27 h 94"/>
              <a:gd name="T44" fmla="*/ 68 w 216"/>
              <a:gd name="T45" fmla="*/ 61 h 94"/>
              <a:gd name="T46" fmla="*/ 64 w 216"/>
              <a:gd name="T47" fmla="*/ 94 h 94"/>
              <a:gd name="T48" fmla="*/ 31 w 216"/>
              <a:gd name="T49" fmla="*/ 94 h 94"/>
              <a:gd name="T50" fmla="*/ 37 w 216"/>
              <a:gd name="T51" fmla="*/ 94 h 94"/>
              <a:gd name="T52" fmla="*/ 41 w 216"/>
              <a:gd name="T53" fmla="*/ 67 h 94"/>
              <a:gd name="T54" fmla="*/ 37 w 216"/>
              <a:gd name="T55" fmla="*/ 40 h 94"/>
              <a:gd name="T56" fmla="*/ 31 w 216"/>
              <a:gd name="T57" fmla="*/ 40 h 94"/>
              <a:gd name="T58" fmla="*/ 27 w 216"/>
              <a:gd name="T59" fmla="*/ 67 h 94"/>
              <a:gd name="T60" fmla="*/ 31 w 216"/>
              <a:gd name="T61" fmla="*/ 94 h 94"/>
              <a:gd name="T62" fmla="*/ 4 w 216"/>
              <a:gd name="T63" fmla="*/ 81 h 94"/>
              <a:gd name="T64" fmla="*/ 10 w 216"/>
              <a:gd name="T65" fmla="*/ 81 h 94"/>
              <a:gd name="T66" fmla="*/ 14 w 216"/>
              <a:gd name="T67" fmla="*/ 67 h 94"/>
              <a:gd name="T68" fmla="*/ 10 w 216"/>
              <a:gd name="T69" fmla="*/ 54 h 94"/>
              <a:gd name="T70" fmla="*/ 4 w 216"/>
              <a:gd name="T71" fmla="*/ 54 h 94"/>
              <a:gd name="T72" fmla="*/ 0 w 216"/>
              <a:gd name="T73" fmla="*/ 67 h 94"/>
              <a:gd name="T74" fmla="*/ 4 w 216"/>
              <a:gd name="T75" fmla="*/ 81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16" h="94">
                <a:moveTo>
                  <a:pt x="188" y="41"/>
                </a:moveTo>
                <a:cubicBezTo>
                  <a:pt x="184" y="41"/>
                  <a:pt x="181" y="42"/>
                  <a:pt x="178" y="43"/>
                </a:cubicBezTo>
                <a:cubicBezTo>
                  <a:pt x="175" y="19"/>
                  <a:pt x="154" y="0"/>
                  <a:pt x="129" y="0"/>
                </a:cubicBezTo>
                <a:cubicBezTo>
                  <a:pt x="122" y="0"/>
                  <a:pt x="116" y="1"/>
                  <a:pt x="111" y="3"/>
                </a:cubicBezTo>
                <a:cubicBezTo>
                  <a:pt x="109" y="4"/>
                  <a:pt x="108" y="5"/>
                  <a:pt x="108" y="6"/>
                </a:cubicBezTo>
                <a:cubicBezTo>
                  <a:pt x="108" y="91"/>
                  <a:pt x="108" y="91"/>
                  <a:pt x="108" y="91"/>
                </a:cubicBezTo>
                <a:cubicBezTo>
                  <a:pt x="108" y="93"/>
                  <a:pt x="110" y="94"/>
                  <a:pt x="111" y="94"/>
                </a:cubicBezTo>
                <a:cubicBezTo>
                  <a:pt x="111" y="94"/>
                  <a:pt x="188" y="94"/>
                  <a:pt x="188" y="94"/>
                </a:cubicBezTo>
                <a:cubicBezTo>
                  <a:pt x="204" y="94"/>
                  <a:pt x="216" y="82"/>
                  <a:pt x="216" y="68"/>
                </a:cubicBezTo>
                <a:cubicBezTo>
                  <a:pt x="216" y="53"/>
                  <a:pt x="204" y="41"/>
                  <a:pt x="188" y="41"/>
                </a:cubicBezTo>
                <a:close/>
                <a:moveTo>
                  <a:pt x="85" y="94"/>
                </a:moveTo>
                <a:cubicBezTo>
                  <a:pt x="91" y="94"/>
                  <a:pt x="91" y="94"/>
                  <a:pt x="91" y="94"/>
                </a:cubicBezTo>
                <a:cubicBezTo>
                  <a:pt x="95" y="47"/>
                  <a:pt x="95" y="47"/>
                  <a:pt x="95" y="47"/>
                </a:cubicBezTo>
                <a:cubicBezTo>
                  <a:pt x="91" y="0"/>
                  <a:pt x="91" y="0"/>
                  <a:pt x="91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1" y="47"/>
                  <a:pt x="81" y="47"/>
                  <a:pt x="81" y="47"/>
                </a:cubicBezTo>
                <a:lnTo>
                  <a:pt x="85" y="94"/>
                </a:lnTo>
                <a:close/>
                <a:moveTo>
                  <a:pt x="64" y="94"/>
                </a:moveTo>
                <a:cubicBezTo>
                  <a:pt x="58" y="94"/>
                  <a:pt x="58" y="94"/>
                  <a:pt x="58" y="94"/>
                </a:cubicBezTo>
                <a:cubicBezTo>
                  <a:pt x="54" y="60"/>
                  <a:pt x="54" y="60"/>
                  <a:pt x="54" y="60"/>
                </a:cubicBezTo>
                <a:cubicBezTo>
                  <a:pt x="58" y="27"/>
                  <a:pt x="58" y="27"/>
                  <a:pt x="58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68" y="61"/>
                  <a:pt x="68" y="61"/>
                  <a:pt x="68" y="61"/>
                </a:cubicBezTo>
                <a:lnTo>
                  <a:pt x="64" y="94"/>
                </a:lnTo>
                <a:close/>
                <a:moveTo>
                  <a:pt x="31" y="94"/>
                </a:moveTo>
                <a:cubicBezTo>
                  <a:pt x="37" y="94"/>
                  <a:pt x="37" y="94"/>
                  <a:pt x="37" y="94"/>
                </a:cubicBezTo>
                <a:cubicBezTo>
                  <a:pt x="41" y="67"/>
                  <a:pt x="41" y="67"/>
                  <a:pt x="41" y="67"/>
                </a:cubicBezTo>
                <a:cubicBezTo>
                  <a:pt x="37" y="40"/>
                  <a:pt x="37" y="40"/>
                  <a:pt x="37" y="40"/>
                </a:cubicBezTo>
                <a:cubicBezTo>
                  <a:pt x="31" y="40"/>
                  <a:pt x="31" y="40"/>
                  <a:pt x="31" y="40"/>
                </a:cubicBezTo>
                <a:cubicBezTo>
                  <a:pt x="27" y="67"/>
                  <a:pt x="27" y="67"/>
                  <a:pt x="27" y="67"/>
                </a:cubicBezTo>
                <a:lnTo>
                  <a:pt x="31" y="94"/>
                </a:lnTo>
                <a:close/>
                <a:moveTo>
                  <a:pt x="4" y="81"/>
                </a:moveTo>
                <a:cubicBezTo>
                  <a:pt x="10" y="81"/>
                  <a:pt x="10" y="81"/>
                  <a:pt x="10" y="81"/>
                </a:cubicBezTo>
                <a:cubicBezTo>
                  <a:pt x="14" y="67"/>
                  <a:pt x="14" y="67"/>
                  <a:pt x="14" y="67"/>
                </a:cubicBezTo>
                <a:cubicBezTo>
                  <a:pt x="10" y="54"/>
                  <a:pt x="10" y="54"/>
                  <a:pt x="10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0" y="67"/>
                  <a:pt x="0" y="67"/>
                  <a:pt x="0" y="67"/>
                </a:cubicBezTo>
                <a:lnTo>
                  <a:pt x="4" y="8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71" name="Freeform 130"/>
          <p:cNvSpPr>
            <a:spLocks noEditPoints="1"/>
          </p:cNvSpPr>
          <p:nvPr/>
        </p:nvSpPr>
        <p:spPr bwMode="auto">
          <a:xfrm>
            <a:off x="9296338" y="1924724"/>
            <a:ext cx="287738" cy="256909"/>
          </a:xfrm>
          <a:custGeom>
            <a:avLst/>
            <a:gdLst>
              <a:gd name="T0" fmla="*/ 50 w 120"/>
              <a:gd name="T1" fmla="*/ 0 h 107"/>
              <a:gd name="T2" fmla="*/ 50 w 120"/>
              <a:gd name="T3" fmla="*/ 0 h 107"/>
              <a:gd name="T4" fmla="*/ 100 w 120"/>
              <a:gd name="T5" fmla="*/ 41 h 107"/>
              <a:gd name="T6" fmla="*/ 50 w 120"/>
              <a:gd name="T7" fmla="*/ 81 h 107"/>
              <a:gd name="T8" fmla="*/ 42 w 120"/>
              <a:gd name="T9" fmla="*/ 81 h 107"/>
              <a:gd name="T10" fmla="*/ 7 w 120"/>
              <a:gd name="T11" fmla="*/ 93 h 107"/>
              <a:gd name="T12" fmla="*/ 7 w 120"/>
              <a:gd name="T13" fmla="*/ 91 h 107"/>
              <a:gd name="T14" fmla="*/ 19 w 120"/>
              <a:gd name="T15" fmla="*/ 75 h 107"/>
              <a:gd name="T16" fmla="*/ 19 w 120"/>
              <a:gd name="T17" fmla="*/ 72 h 107"/>
              <a:gd name="T18" fmla="*/ 0 w 120"/>
              <a:gd name="T19" fmla="*/ 41 h 107"/>
              <a:gd name="T20" fmla="*/ 50 w 120"/>
              <a:gd name="T21" fmla="*/ 0 h 107"/>
              <a:gd name="T22" fmla="*/ 104 w 120"/>
              <a:gd name="T23" fmla="*/ 91 h 107"/>
              <a:gd name="T24" fmla="*/ 113 w 120"/>
              <a:gd name="T25" fmla="*/ 104 h 107"/>
              <a:gd name="T26" fmla="*/ 113 w 120"/>
              <a:gd name="T27" fmla="*/ 107 h 107"/>
              <a:gd name="T28" fmla="*/ 83 w 120"/>
              <a:gd name="T29" fmla="*/ 96 h 107"/>
              <a:gd name="T30" fmla="*/ 77 w 120"/>
              <a:gd name="T31" fmla="*/ 96 h 107"/>
              <a:gd name="T32" fmla="*/ 50 w 120"/>
              <a:gd name="T33" fmla="*/ 89 h 107"/>
              <a:gd name="T34" fmla="*/ 90 w 120"/>
              <a:gd name="T35" fmla="*/ 75 h 107"/>
              <a:gd name="T36" fmla="*/ 103 w 120"/>
              <a:gd name="T37" fmla="*/ 60 h 107"/>
              <a:gd name="T38" fmla="*/ 108 w 120"/>
              <a:gd name="T39" fmla="*/ 41 h 107"/>
              <a:gd name="T40" fmla="*/ 108 w 120"/>
              <a:gd name="T41" fmla="*/ 37 h 107"/>
              <a:gd name="T42" fmla="*/ 120 w 120"/>
              <a:gd name="T43" fmla="*/ 62 h 107"/>
              <a:gd name="T44" fmla="*/ 104 w 120"/>
              <a:gd name="T45" fmla="*/ 88 h 107"/>
              <a:gd name="T46" fmla="*/ 104 w 120"/>
              <a:gd name="T47" fmla="*/ 9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0" h="107">
                <a:moveTo>
                  <a:pt x="50" y="0"/>
                </a:moveTo>
                <a:cubicBezTo>
                  <a:pt x="50" y="0"/>
                  <a:pt x="50" y="0"/>
                  <a:pt x="50" y="0"/>
                </a:cubicBezTo>
                <a:cubicBezTo>
                  <a:pt x="78" y="0"/>
                  <a:pt x="100" y="18"/>
                  <a:pt x="100" y="41"/>
                </a:cubicBezTo>
                <a:cubicBezTo>
                  <a:pt x="100" y="63"/>
                  <a:pt x="78" y="81"/>
                  <a:pt x="50" y="81"/>
                </a:cubicBezTo>
                <a:cubicBezTo>
                  <a:pt x="47" y="81"/>
                  <a:pt x="45" y="81"/>
                  <a:pt x="42" y="81"/>
                </a:cubicBezTo>
                <a:cubicBezTo>
                  <a:pt x="32" y="91"/>
                  <a:pt x="19" y="93"/>
                  <a:pt x="7" y="93"/>
                </a:cubicBezTo>
                <a:cubicBezTo>
                  <a:pt x="7" y="91"/>
                  <a:pt x="7" y="91"/>
                  <a:pt x="7" y="91"/>
                </a:cubicBezTo>
                <a:cubicBezTo>
                  <a:pt x="14" y="87"/>
                  <a:pt x="19" y="82"/>
                  <a:pt x="19" y="75"/>
                </a:cubicBezTo>
                <a:cubicBezTo>
                  <a:pt x="19" y="74"/>
                  <a:pt x="19" y="73"/>
                  <a:pt x="19" y="72"/>
                </a:cubicBezTo>
                <a:cubicBezTo>
                  <a:pt x="8" y="65"/>
                  <a:pt x="0" y="53"/>
                  <a:pt x="0" y="41"/>
                </a:cubicBezTo>
                <a:cubicBezTo>
                  <a:pt x="0" y="18"/>
                  <a:pt x="23" y="0"/>
                  <a:pt x="50" y="0"/>
                </a:cubicBezTo>
                <a:close/>
                <a:moveTo>
                  <a:pt x="104" y="91"/>
                </a:moveTo>
                <a:cubicBezTo>
                  <a:pt x="104" y="97"/>
                  <a:pt x="107" y="102"/>
                  <a:pt x="113" y="104"/>
                </a:cubicBezTo>
                <a:cubicBezTo>
                  <a:pt x="113" y="107"/>
                  <a:pt x="113" y="107"/>
                  <a:pt x="113" y="107"/>
                </a:cubicBezTo>
                <a:cubicBezTo>
                  <a:pt x="102" y="106"/>
                  <a:pt x="93" y="105"/>
                  <a:pt x="83" y="96"/>
                </a:cubicBezTo>
                <a:cubicBezTo>
                  <a:pt x="81" y="96"/>
                  <a:pt x="79" y="96"/>
                  <a:pt x="77" y="96"/>
                </a:cubicBezTo>
                <a:cubicBezTo>
                  <a:pt x="67" y="96"/>
                  <a:pt x="58" y="93"/>
                  <a:pt x="50" y="89"/>
                </a:cubicBezTo>
                <a:cubicBezTo>
                  <a:pt x="65" y="89"/>
                  <a:pt x="79" y="84"/>
                  <a:pt x="90" y="75"/>
                </a:cubicBezTo>
                <a:cubicBezTo>
                  <a:pt x="96" y="71"/>
                  <a:pt x="100" y="66"/>
                  <a:pt x="103" y="60"/>
                </a:cubicBezTo>
                <a:cubicBezTo>
                  <a:pt x="106" y="54"/>
                  <a:pt x="108" y="47"/>
                  <a:pt x="108" y="41"/>
                </a:cubicBezTo>
                <a:cubicBezTo>
                  <a:pt x="108" y="40"/>
                  <a:pt x="108" y="39"/>
                  <a:pt x="108" y="37"/>
                </a:cubicBezTo>
                <a:cubicBezTo>
                  <a:pt x="115" y="44"/>
                  <a:pt x="120" y="52"/>
                  <a:pt x="120" y="62"/>
                </a:cubicBezTo>
                <a:cubicBezTo>
                  <a:pt x="120" y="72"/>
                  <a:pt x="114" y="82"/>
                  <a:pt x="104" y="88"/>
                </a:cubicBezTo>
                <a:cubicBezTo>
                  <a:pt x="104" y="89"/>
                  <a:pt x="104" y="90"/>
                  <a:pt x="104" y="9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72" name="Freeform 131"/>
          <p:cNvSpPr>
            <a:spLocks noEditPoints="1"/>
          </p:cNvSpPr>
          <p:nvPr/>
        </p:nvSpPr>
        <p:spPr bwMode="auto">
          <a:xfrm>
            <a:off x="9325699" y="2209525"/>
            <a:ext cx="253973" cy="252505"/>
          </a:xfrm>
          <a:custGeom>
            <a:avLst/>
            <a:gdLst>
              <a:gd name="T0" fmla="*/ 20 w 106"/>
              <a:gd name="T1" fmla="*/ 53 h 105"/>
              <a:gd name="T2" fmla="*/ 20 w 106"/>
              <a:gd name="T3" fmla="*/ 49 h 105"/>
              <a:gd name="T4" fmla="*/ 1 w 106"/>
              <a:gd name="T5" fmla="*/ 43 h 105"/>
              <a:gd name="T6" fmla="*/ 0 w 106"/>
              <a:gd name="T7" fmla="*/ 53 h 105"/>
              <a:gd name="T8" fmla="*/ 17 w 106"/>
              <a:gd name="T9" fmla="*/ 91 h 105"/>
              <a:gd name="T10" fmla="*/ 29 w 106"/>
              <a:gd name="T11" fmla="*/ 75 h 105"/>
              <a:gd name="T12" fmla="*/ 20 w 106"/>
              <a:gd name="T13" fmla="*/ 53 h 105"/>
              <a:gd name="T14" fmla="*/ 86 w 106"/>
              <a:gd name="T15" fmla="*/ 53 h 105"/>
              <a:gd name="T16" fmla="*/ 77 w 106"/>
              <a:gd name="T17" fmla="*/ 75 h 105"/>
              <a:gd name="T18" fmla="*/ 89 w 106"/>
              <a:gd name="T19" fmla="*/ 91 h 105"/>
              <a:gd name="T20" fmla="*/ 106 w 106"/>
              <a:gd name="T21" fmla="*/ 53 h 105"/>
              <a:gd name="T22" fmla="*/ 105 w 106"/>
              <a:gd name="T23" fmla="*/ 43 h 105"/>
              <a:gd name="T24" fmla="*/ 86 w 106"/>
              <a:gd name="T25" fmla="*/ 49 h 105"/>
              <a:gd name="T26" fmla="*/ 86 w 106"/>
              <a:gd name="T27" fmla="*/ 53 h 105"/>
              <a:gd name="T28" fmla="*/ 59 w 106"/>
              <a:gd name="T29" fmla="*/ 20 h 105"/>
              <a:gd name="T30" fmla="*/ 82 w 106"/>
              <a:gd name="T31" fmla="*/ 36 h 105"/>
              <a:gd name="T32" fmla="*/ 101 w 106"/>
              <a:gd name="T33" fmla="*/ 30 h 105"/>
              <a:gd name="T34" fmla="*/ 59 w 106"/>
              <a:gd name="T35" fmla="*/ 0 h 105"/>
              <a:gd name="T36" fmla="*/ 59 w 106"/>
              <a:gd name="T37" fmla="*/ 20 h 105"/>
              <a:gd name="T38" fmla="*/ 24 w 106"/>
              <a:gd name="T39" fmla="*/ 36 h 105"/>
              <a:gd name="T40" fmla="*/ 46 w 106"/>
              <a:gd name="T41" fmla="*/ 20 h 105"/>
              <a:gd name="T42" fmla="*/ 46 w 106"/>
              <a:gd name="T43" fmla="*/ 0 h 105"/>
              <a:gd name="T44" fmla="*/ 5 w 106"/>
              <a:gd name="T45" fmla="*/ 30 h 105"/>
              <a:gd name="T46" fmla="*/ 24 w 106"/>
              <a:gd name="T47" fmla="*/ 36 h 105"/>
              <a:gd name="T48" fmla="*/ 67 w 106"/>
              <a:gd name="T49" fmla="*/ 83 h 105"/>
              <a:gd name="T50" fmla="*/ 53 w 106"/>
              <a:gd name="T51" fmla="*/ 85 h 105"/>
              <a:gd name="T52" fmla="*/ 39 w 106"/>
              <a:gd name="T53" fmla="*/ 83 h 105"/>
              <a:gd name="T54" fmla="*/ 28 w 106"/>
              <a:gd name="T55" fmla="*/ 99 h 105"/>
              <a:gd name="T56" fmla="*/ 53 w 106"/>
              <a:gd name="T57" fmla="*/ 105 h 105"/>
              <a:gd name="T58" fmla="*/ 78 w 106"/>
              <a:gd name="T59" fmla="*/ 99 h 105"/>
              <a:gd name="T60" fmla="*/ 67 w 106"/>
              <a:gd name="T61" fmla="*/ 83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06" h="105">
                <a:moveTo>
                  <a:pt x="20" y="53"/>
                </a:moveTo>
                <a:cubicBezTo>
                  <a:pt x="20" y="51"/>
                  <a:pt x="20" y="50"/>
                  <a:pt x="20" y="49"/>
                </a:cubicBezTo>
                <a:cubicBezTo>
                  <a:pt x="1" y="43"/>
                  <a:pt x="1" y="43"/>
                  <a:pt x="1" y="43"/>
                </a:cubicBezTo>
                <a:cubicBezTo>
                  <a:pt x="1" y="46"/>
                  <a:pt x="0" y="49"/>
                  <a:pt x="0" y="53"/>
                </a:cubicBezTo>
                <a:cubicBezTo>
                  <a:pt x="0" y="68"/>
                  <a:pt x="7" y="81"/>
                  <a:pt x="17" y="91"/>
                </a:cubicBezTo>
                <a:cubicBezTo>
                  <a:pt x="29" y="75"/>
                  <a:pt x="29" y="75"/>
                  <a:pt x="29" y="75"/>
                </a:cubicBezTo>
                <a:cubicBezTo>
                  <a:pt x="23" y="69"/>
                  <a:pt x="20" y="61"/>
                  <a:pt x="20" y="53"/>
                </a:cubicBezTo>
                <a:close/>
                <a:moveTo>
                  <a:pt x="86" y="53"/>
                </a:moveTo>
                <a:cubicBezTo>
                  <a:pt x="86" y="61"/>
                  <a:pt x="83" y="69"/>
                  <a:pt x="77" y="75"/>
                </a:cubicBezTo>
                <a:cubicBezTo>
                  <a:pt x="89" y="91"/>
                  <a:pt x="89" y="91"/>
                  <a:pt x="89" y="91"/>
                </a:cubicBezTo>
                <a:cubicBezTo>
                  <a:pt x="99" y="81"/>
                  <a:pt x="106" y="68"/>
                  <a:pt x="106" y="53"/>
                </a:cubicBezTo>
                <a:cubicBezTo>
                  <a:pt x="106" y="49"/>
                  <a:pt x="105" y="46"/>
                  <a:pt x="105" y="43"/>
                </a:cubicBezTo>
                <a:cubicBezTo>
                  <a:pt x="86" y="49"/>
                  <a:pt x="86" y="49"/>
                  <a:pt x="86" y="49"/>
                </a:cubicBezTo>
                <a:cubicBezTo>
                  <a:pt x="86" y="50"/>
                  <a:pt x="86" y="51"/>
                  <a:pt x="86" y="53"/>
                </a:cubicBezTo>
                <a:close/>
                <a:moveTo>
                  <a:pt x="59" y="20"/>
                </a:moveTo>
                <a:cubicBezTo>
                  <a:pt x="69" y="22"/>
                  <a:pt x="77" y="28"/>
                  <a:pt x="82" y="36"/>
                </a:cubicBezTo>
                <a:cubicBezTo>
                  <a:pt x="101" y="30"/>
                  <a:pt x="101" y="30"/>
                  <a:pt x="101" y="30"/>
                </a:cubicBezTo>
                <a:cubicBezTo>
                  <a:pt x="93" y="14"/>
                  <a:pt x="78" y="3"/>
                  <a:pt x="59" y="0"/>
                </a:cubicBezTo>
                <a:lnTo>
                  <a:pt x="59" y="20"/>
                </a:lnTo>
                <a:close/>
                <a:moveTo>
                  <a:pt x="24" y="36"/>
                </a:moveTo>
                <a:cubicBezTo>
                  <a:pt x="29" y="28"/>
                  <a:pt x="37" y="22"/>
                  <a:pt x="46" y="20"/>
                </a:cubicBezTo>
                <a:cubicBezTo>
                  <a:pt x="46" y="0"/>
                  <a:pt x="46" y="0"/>
                  <a:pt x="46" y="0"/>
                </a:cubicBezTo>
                <a:cubicBezTo>
                  <a:pt x="28" y="3"/>
                  <a:pt x="13" y="14"/>
                  <a:pt x="5" y="30"/>
                </a:cubicBezTo>
                <a:lnTo>
                  <a:pt x="24" y="36"/>
                </a:lnTo>
                <a:close/>
                <a:moveTo>
                  <a:pt x="67" y="83"/>
                </a:moveTo>
                <a:cubicBezTo>
                  <a:pt x="62" y="84"/>
                  <a:pt x="58" y="85"/>
                  <a:pt x="53" y="85"/>
                </a:cubicBezTo>
                <a:cubicBezTo>
                  <a:pt x="48" y="85"/>
                  <a:pt x="43" y="84"/>
                  <a:pt x="39" y="83"/>
                </a:cubicBezTo>
                <a:cubicBezTo>
                  <a:pt x="28" y="99"/>
                  <a:pt x="28" y="99"/>
                  <a:pt x="28" y="99"/>
                </a:cubicBezTo>
                <a:cubicBezTo>
                  <a:pt x="35" y="103"/>
                  <a:pt x="44" y="105"/>
                  <a:pt x="53" y="105"/>
                </a:cubicBezTo>
                <a:cubicBezTo>
                  <a:pt x="62" y="105"/>
                  <a:pt x="71" y="103"/>
                  <a:pt x="78" y="99"/>
                </a:cubicBezTo>
                <a:lnTo>
                  <a:pt x="67" y="8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73" name="Freeform 132"/>
          <p:cNvSpPr>
            <a:spLocks noEditPoints="1"/>
          </p:cNvSpPr>
          <p:nvPr/>
        </p:nvSpPr>
        <p:spPr bwMode="auto">
          <a:xfrm>
            <a:off x="9341847" y="2514881"/>
            <a:ext cx="237824" cy="251037"/>
          </a:xfrm>
          <a:custGeom>
            <a:avLst/>
            <a:gdLst>
              <a:gd name="T0" fmla="*/ 75 w 162"/>
              <a:gd name="T1" fmla="*/ 65 h 171"/>
              <a:gd name="T2" fmla="*/ 54 w 162"/>
              <a:gd name="T3" fmla="*/ 86 h 171"/>
              <a:gd name="T4" fmla="*/ 87 w 162"/>
              <a:gd name="T5" fmla="*/ 65 h 171"/>
              <a:gd name="T6" fmla="*/ 108 w 162"/>
              <a:gd name="T7" fmla="*/ 86 h 171"/>
              <a:gd name="T8" fmla="*/ 87 w 162"/>
              <a:gd name="T9" fmla="*/ 65 h 171"/>
              <a:gd name="T10" fmla="*/ 139 w 162"/>
              <a:gd name="T11" fmla="*/ 65 h 171"/>
              <a:gd name="T12" fmla="*/ 118 w 162"/>
              <a:gd name="T13" fmla="*/ 86 h 171"/>
              <a:gd name="T14" fmla="*/ 21 w 162"/>
              <a:gd name="T15" fmla="*/ 129 h 171"/>
              <a:gd name="T16" fmla="*/ 43 w 162"/>
              <a:gd name="T17" fmla="*/ 150 h 171"/>
              <a:gd name="T18" fmla="*/ 21 w 162"/>
              <a:gd name="T19" fmla="*/ 129 h 171"/>
              <a:gd name="T20" fmla="*/ 75 w 162"/>
              <a:gd name="T21" fmla="*/ 129 h 171"/>
              <a:gd name="T22" fmla="*/ 54 w 162"/>
              <a:gd name="T23" fmla="*/ 150 h 171"/>
              <a:gd name="T24" fmla="*/ 87 w 162"/>
              <a:gd name="T25" fmla="*/ 129 h 171"/>
              <a:gd name="T26" fmla="*/ 108 w 162"/>
              <a:gd name="T27" fmla="*/ 150 h 171"/>
              <a:gd name="T28" fmla="*/ 87 w 162"/>
              <a:gd name="T29" fmla="*/ 129 h 171"/>
              <a:gd name="T30" fmla="*/ 75 w 162"/>
              <a:gd name="T31" fmla="*/ 96 h 171"/>
              <a:gd name="T32" fmla="*/ 54 w 162"/>
              <a:gd name="T33" fmla="*/ 117 h 171"/>
              <a:gd name="T34" fmla="*/ 87 w 162"/>
              <a:gd name="T35" fmla="*/ 96 h 171"/>
              <a:gd name="T36" fmla="*/ 108 w 162"/>
              <a:gd name="T37" fmla="*/ 117 h 171"/>
              <a:gd name="T38" fmla="*/ 87 w 162"/>
              <a:gd name="T39" fmla="*/ 96 h 171"/>
              <a:gd name="T40" fmla="*/ 139 w 162"/>
              <a:gd name="T41" fmla="*/ 96 h 171"/>
              <a:gd name="T42" fmla="*/ 118 w 162"/>
              <a:gd name="T43" fmla="*/ 117 h 171"/>
              <a:gd name="T44" fmla="*/ 21 w 162"/>
              <a:gd name="T45" fmla="*/ 96 h 171"/>
              <a:gd name="T46" fmla="*/ 43 w 162"/>
              <a:gd name="T47" fmla="*/ 117 h 171"/>
              <a:gd name="T48" fmla="*/ 21 w 162"/>
              <a:gd name="T49" fmla="*/ 96 h 171"/>
              <a:gd name="T50" fmla="*/ 139 w 162"/>
              <a:gd name="T51" fmla="*/ 11 h 171"/>
              <a:gd name="T52" fmla="*/ 118 w 162"/>
              <a:gd name="T53" fmla="*/ 0 h 171"/>
              <a:gd name="T54" fmla="*/ 43 w 162"/>
              <a:gd name="T55" fmla="*/ 11 h 171"/>
              <a:gd name="T56" fmla="*/ 21 w 162"/>
              <a:gd name="T57" fmla="*/ 0 h 171"/>
              <a:gd name="T58" fmla="*/ 0 w 162"/>
              <a:gd name="T59" fmla="*/ 171 h 171"/>
              <a:gd name="T60" fmla="*/ 162 w 162"/>
              <a:gd name="T61" fmla="*/ 0 h 171"/>
              <a:gd name="T62" fmla="*/ 150 w 162"/>
              <a:gd name="T63" fmla="*/ 161 h 171"/>
              <a:gd name="T64" fmla="*/ 11 w 162"/>
              <a:gd name="T65" fmla="*/ 44 h 171"/>
              <a:gd name="T66" fmla="*/ 150 w 162"/>
              <a:gd name="T67" fmla="*/ 16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62" h="171">
                <a:moveTo>
                  <a:pt x="54" y="65"/>
                </a:moveTo>
                <a:lnTo>
                  <a:pt x="75" y="65"/>
                </a:lnTo>
                <a:lnTo>
                  <a:pt x="75" y="86"/>
                </a:lnTo>
                <a:lnTo>
                  <a:pt x="54" y="86"/>
                </a:lnTo>
                <a:lnTo>
                  <a:pt x="54" y="65"/>
                </a:lnTo>
                <a:close/>
                <a:moveTo>
                  <a:pt x="87" y="65"/>
                </a:moveTo>
                <a:lnTo>
                  <a:pt x="108" y="65"/>
                </a:lnTo>
                <a:lnTo>
                  <a:pt x="108" y="86"/>
                </a:lnTo>
                <a:lnTo>
                  <a:pt x="87" y="86"/>
                </a:lnTo>
                <a:lnTo>
                  <a:pt x="87" y="65"/>
                </a:lnTo>
                <a:close/>
                <a:moveTo>
                  <a:pt x="118" y="65"/>
                </a:moveTo>
                <a:lnTo>
                  <a:pt x="139" y="65"/>
                </a:lnTo>
                <a:lnTo>
                  <a:pt x="139" y="86"/>
                </a:lnTo>
                <a:lnTo>
                  <a:pt x="118" y="86"/>
                </a:lnTo>
                <a:lnTo>
                  <a:pt x="118" y="65"/>
                </a:lnTo>
                <a:close/>
                <a:moveTo>
                  <a:pt x="21" y="129"/>
                </a:moveTo>
                <a:lnTo>
                  <a:pt x="43" y="129"/>
                </a:lnTo>
                <a:lnTo>
                  <a:pt x="43" y="150"/>
                </a:lnTo>
                <a:lnTo>
                  <a:pt x="21" y="150"/>
                </a:lnTo>
                <a:lnTo>
                  <a:pt x="21" y="129"/>
                </a:lnTo>
                <a:close/>
                <a:moveTo>
                  <a:pt x="54" y="129"/>
                </a:moveTo>
                <a:lnTo>
                  <a:pt x="75" y="129"/>
                </a:lnTo>
                <a:lnTo>
                  <a:pt x="75" y="150"/>
                </a:lnTo>
                <a:lnTo>
                  <a:pt x="54" y="150"/>
                </a:lnTo>
                <a:lnTo>
                  <a:pt x="54" y="129"/>
                </a:lnTo>
                <a:close/>
                <a:moveTo>
                  <a:pt x="87" y="129"/>
                </a:moveTo>
                <a:lnTo>
                  <a:pt x="108" y="129"/>
                </a:lnTo>
                <a:lnTo>
                  <a:pt x="108" y="150"/>
                </a:lnTo>
                <a:lnTo>
                  <a:pt x="87" y="150"/>
                </a:lnTo>
                <a:lnTo>
                  <a:pt x="87" y="129"/>
                </a:lnTo>
                <a:close/>
                <a:moveTo>
                  <a:pt x="54" y="96"/>
                </a:moveTo>
                <a:lnTo>
                  <a:pt x="75" y="96"/>
                </a:lnTo>
                <a:lnTo>
                  <a:pt x="75" y="117"/>
                </a:lnTo>
                <a:lnTo>
                  <a:pt x="54" y="117"/>
                </a:lnTo>
                <a:lnTo>
                  <a:pt x="54" y="96"/>
                </a:lnTo>
                <a:close/>
                <a:moveTo>
                  <a:pt x="87" y="96"/>
                </a:moveTo>
                <a:lnTo>
                  <a:pt x="108" y="96"/>
                </a:lnTo>
                <a:lnTo>
                  <a:pt x="108" y="117"/>
                </a:lnTo>
                <a:lnTo>
                  <a:pt x="87" y="117"/>
                </a:lnTo>
                <a:lnTo>
                  <a:pt x="87" y="96"/>
                </a:lnTo>
                <a:close/>
                <a:moveTo>
                  <a:pt x="118" y="96"/>
                </a:moveTo>
                <a:lnTo>
                  <a:pt x="139" y="96"/>
                </a:lnTo>
                <a:lnTo>
                  <a:pt x="139" y="117"/>
                </a:lnTo>
                <a:lnTo>
                  <a:pt x="118" y="117"/>
                </a:lnTo>
                <a:lnTo>
                  <a:pt x="118" y="96"/>
                </a:lnTo>
                <a:close/>
                <a:moveTo>
                  <a:pt x="21" y="96"/>
                </a:moveTo>
                <a:lnTo>
                  <a:pt x="43" y="96"/>
                </a:lnTo>
                <a:lnTo>
                  <a:pt x="43" y="117"/>
                </a:lnTo>
                <a:lnTo>
                  <a:pt x="21" y="117"/>
                </a:lnTo>
                <a:lnTo>
                  <a:pt x="21" y="96"/>
                </a:lnTo>
                <a:close/>
                <a:moveTo>
                  <a:pt x="139" y="0"/>
                </a:moveTo>
                <a:lnTo>
                  <a:pt x="139" y="11"/>
                </a:lnTo>
                <a:lnTo>
                  <a:pt x="118" y="11"/>
                </a:lnTo>
                <a:lnTo>
                  <a:pt x="118" y="0"/>
                </a:lnTo>
                <a:lnTo>
                  <a:pt x="43" y="0"/>
                </a:lnTo>
                <a:lnTo>
                  <a:pt x="43" y="11"/>
                </a:lnTo>
                <a:lnTo>
                  <a:pt x="21" y="11"/>
                </a:lnTo>
                <a:lnTo>
                  <a:pt x="21" y="0"/>
                </a:lnTo>
                <a:lnTo>
                  <a:pt x="0" y="0"/>
                </a:lnTo>
                <a:lnTo>
                  <a:pt x="0" y="171"/>
                </a:lnTo>
                <a:lnTo>
                  <a:pt x="162" y="171"/>
                </a:lnTo>
                <a:lnTo>
                  <a:pt x="162" y="0"/>
                </a:lnTo>
                <a:lnTo>
                  <a:pt x="139" y="0"/>
                </a:lnTo>
                <a:close/>
                <a:moveTo>
                  <a:pt x="150" y="161"/>
                </a:moveTo>
                <a:lnTo>
                  <a:pt x="11" y="161"/>
                </a:lnTo>
                <a:lnTo>
                  <a:pt x="11" y="44"/>
                </a:lnTo>
                <a:lnTo>
                  <a:pt x="150" y="44"/>
                </a:lnTo>
                <a:lnTo>
                  <a:pt x="150" y="16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74" name="Freeform 133"/>
          <p:cNvSpPr>
            <a:spLocks noEditPoints="1"/>
          </p:cNvSpPr>
          <p:nvPr/>
        </p:nvSpPr>
        <p:spPr bwMode="auto">
          <a:xfrm>
            <a:off x="9719137" y="3676109"/>
            <a:ext cx="201124" cy="201122"/>
          </a:xfrm>
          <a:custGeom>
            <a:avLst/>
            <a:gdLst>
              <a:gd name="T0" fmla="*/ 42 w 84"/>
              <a:gd name="T1" fmla="*/ 0 h 84"/>
              <a:gd name="T2" fmla="*/ 0 w 84"/>
              <a:gd name="T3" fmla="*/ 42 h 84"/>
              <a:gd name="T4" fmla="*/ 42 w 84"/>
              <a:gd name="T5" fmla="*/ 84 h 84"/>
              <a:gd name="T6" fmla="*/ 84 w 84"/>
              <a:gd name="T7" fmla="*/ 42 h 84"/>
              <a:gd name="T8" fmla="*/ 42 w 84"/>
              <a:gd name="T9" fmla="*/ 0 h 84"/>
              <a:gd name="T10" fmla="*/ 42 w 84"/>
              <a:gd name="T11" fmla="*/ 76 h 84"/>
              <a:gd name="T12" fmla="*/ 8 w 84"/>
              <a:gd name="T13" fmla="*/ 42 h 84"/>
              <a:gd name="T14" fmla="*/ 42 w 84"/>
              <a:gd name="T15" fmla="*/ 8 h 84"/>
              <a:gd name="T16" fmla="*/ 76 w 84"/>
              <a:gd name="T17" fmla="*/ 42 h 84"/>
              <a:gd name="T18" fmla="*/ 42 w 84"/>
              <a:gd name="T19" fmla="*/ 76 h 84"/>
              <a:gd name="T20" fmla="*/ 26 w 84"/>
              <a:gd name="T21" fmla="*/ 26 h 84"/>
              <a:gd name="T22" fmla="*/ 58 w 84"/>
              <a:gd name="T23" fmla="*/ 26 h 84"/>
              <a:gd name="T24" fmla="*/ 58 w 84"/>
              <a:gd name="T25" fmla="*/ 58 h 84"/>
              <a:gd name="T26" fmla="*/ 26 w 84"/>
              <a:gd name="T27" fmla="*/ 58 h 84"/>
              <a:gd name="T28" fmla="*/ 26 w 84"/>
              <a:gd name="T29" fmla="*/ 26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4" h="84">
                <a:moveTo>
                  <a:pt x="42" y="0"/>
                </a:moveTo>
                <a:cubicBezTo>
                  <a:pt x="19" y="0"/>
                  <a:pt x="0" y="19"/>
                  <a:pt x="0" y="42"/>
                </a:cubicBezTo>
                <a:cubicBezTo>
                  <a:pt x="0" y="65"/>
                  <a:pt x="19" y="84"/>
                  <a:pt x="42" y="84"/>
                </a:cubicBezTo>
                <a:cubicBezTo>
                  <a:pt x="65" y="84"/>
                  <a:pt x="84" y="65"/>
                  <a:pt x="84" y="42"/>
                </a:cubicBezTo>
                <a:cubicBezTo>
                  <a:pt x="84" y="19"/>
                  <a:pt x="65" y="0"/>
                  <a:pt x="42" y="0"/>
                </a:cubicBezTo>
                <a:close/>
                <a:moveTo>
                  <a:pt x="42" y="76"/>
                </a:moveTo>
                <a:cubicBezTo>
                  <a:pt x="23" y="76"/>
                  <a:pt x="8" y="61"/>
                  <a:pt x="8" y="42"/>
                </a:cubicBezTo>
                <a:cubicBezTo>
                  <a:pt x="8" y="23"/>
                  <a:pt x="23" y="8"/>
                  <a:pt x="42" y="8"/>
                </a:cubicBezTo>
                <a:cubicBezTo>
                  <a:pt x="61" y="8"/>
                  <a:pt x="76" y="23"/>
                  <a:pt x="76" y="42"/>
                </a:cubicBezTo>
                <a:cubicBezTo>
                  <a:pt x="76" y="61"/>
                  <a:pt x="61" y="76"/>
                  <a:pt x="42" y="76"/>
                </a:cubicBezTo>
                <a:close/>
                <a:moveTo>
                  <a:pt x="26" y="26"/>
                </a:moveTo>
                <a:cubicBezTo>
                  <a:pt x="58" y="26"/>
                  <a:pt x="58" y="26"/>
                  <a:pt x="58" y="26"/>
                </a:cubicBezTo>
                <a:cubicBezTo>
                  <a:pt x="58" y="58"/>
                  <a:pt x="58" y="58"/>
                  <a:pt x="58" y="58"/>
                </a:cubicBezTo>
                <a:cubicBezTo>
                  <a:pt x="26" y="58"/>
                  <a:pt x="26" y="58"/>
                  <a:pt x="26" y="58"/>
                </a:cubicBezTo>
                <a:lnTo>
                  <a:pt x="26" y="2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75" name="Freeform 134"/>
          <p:cNvSpPr>
            <a:spLocks noEditPoints="1"/>
          </p:cNvSpPr>
          <p:nvPr/>
        </p:nvSpPr>
        <p:spPr bwMode="auto">
          <a:xfrm>
            <a:off x="9425526" y="3646749"/>
            <a:ext cx="350865" cy="350864"/>
          </a:xfrm>
          <a:custGeom>
            <a:avLst/>
            <a:gdLst>
              <a:gd name="T0" fmla="*/ 140 w 146"/>
              <a:gd name="T1" fmla="*/ 123 h 146"/>
              <a:gd name="T2" fmla="*/ 106 w 146"/>
              <a:gd name="T3" fmla="*/ 94 h 146"/>
              <a:gd name="T4" fmla="*/ 96 w 146"/>
              <a:gd name="T5" fmla="*/ 89 h 146"/>
              <a:gd name="T6" fmla="*/ 109 w 146"/>
              <a:gd name="T7" fmla="*/ 54 h 146"/>
              <a:gd name="T8" fmla="*/ 54 w 146"/>
              <a:gd name="T9" fmla="*/ 0 h 146"/>
              <a:gd name="T10" fmla="*/ 0 w 146"/>
              <a:gd name="T11" fmla="*/ 54 h 146"/>
              <a:gd name="T12" fmla="*/ 54 w 146"/>
              <a:gd name="T13" fmla="*/ 108 h 146"/>
              <a:gd name="T14" fmla="*/ 90 w 146"/>
              <a:gd name="T15" fmla="*/ 95 h 146"/>
              <a:gd name="T16" fmla="*/ 94 w 146"/>
              <a:gd name="T17" fmla="*/ 106 h 146"/>
              <a:gd name="T18" fmla="*/ 123 w 146"/>
              <a:gd name="T19" fmla="*/ 140 h 146"/>
              <a:gd name="T20" fmla="*/ 141 w 146"/>
              <a:gd name="T21" fmla="*/ 141 h 146"/>
              <a:gd name="T22" fmla="*/ 140 w 146"/>
              <a:gd name="T23" fmla="*/ 123 h 146"/>
              <a:gd name="T24" fmla="*/ 54 w 146"/>
              <a:gd name="T25" fmla="*/ 90 h 146"/>
              <a:gd name="T26" fmla="*/ 18 w 146"/>
              <a:gd name="T27" fmla="*/ 54 h 146"/>
              <a:gd name="T28" fmla="*/ 54 w 146"/>
              <a:gd name="T29" fmla="*/ 18 h 146"/>
              <a:gd name="T30" fmla="*/ 91 w 146"/>
              <a:gd name="T31" fmla="*/ 54 h 146"/>
              <a:gd name="T32" fmla="*/ 54 w 146"/>
              <a:gd name="T33" fmla="*/ 90 h 146"/>
              <a:gd name="T34" fmla="*/ 63 w 146"/>
              <a:gd name="T35" fmla="*/ 27 h 146"/>
              <a:gd name="T36" fmla="*/ 45 w 146"/>
              <a:gd name="T37" fmla="*/ 27 h 146"/>
              <a:gd name="T38" fmla="*/ 45 w 146"/>
              <a:gd name="T39" fmla="*/ 45 h 146"/>
              <a:gd name="T40" fmla="*/ 27 w 146"/>
              <a:gd name="T41" fmla="*/ 45 h 146"/>
              <a:gd name="T42" fmla="*/ 27 w 146"/>
              <a:gd name="T43" fmla="*/ 63 h 146"/>
              <a:gd name="T44" fmla="*/ 45 w 146"/>
              <a:gd name="T45" fmla="*/ 63 h 146"/>
              <a:gd name="T46" fmla="*/ 45 w 146"/>
              <a:gd name="T47" fmla="*/ 81 h 146"/>
              <a:gd name="T48" fmla="*/ 63 w 146"/>
              <a:gd name="T49" fmla="*/ 81 h 146"/>
              <a:gd name="T50" fmla="*/ 63 w 146"/>
              <a:gd name="T51" fmla="*/ 63 h 146"/>
              <a:gd name="T52" fmla="*/ 81 w 146"/>
              <a:gd name="T53" fmla="*/ 63 h 146"/>
              <a:gd name="T54" fmla="*/ 81 w 146"/>
              <a:gd name="T55" fmla="*/ 45 h 146"/>
              <a:gd name="T56" fmla="*/ 63 w 146"/>
              <a:gd name="T57" fmla="*/ 45 h 146"/>
              <a:gd name="T58" fmla="*/ 63 w 146"/>
              <a:gd name="T59" fmla="*/ 27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6" h="146">
                <a:moveTo>
                  <a:pt x="140" y="123"/>
                </a:moveTo>
                <a:cubicBezTo>
                  <a:pt x="106" y="94"/>
                  <a:pt x="106" y="94"/>
                  <a:pt x="106" y="94"/>
                </a:cubicBezTo>
                <a:cubicBezTo>
                  <a:pt x="103" y="91"/>
                  <a:pt x="99" y="89"/>
                  <a:pt x="96" y="89"/>
                </a:cubicBezTo>
                <a:cubicBezTo>
                  <a:pt x="104" y="80"/>
                  <a:pt x="109" y="67"/>
                  <a:pt x="109" y="54"/>
                </a:cubicBezTo>
                <a:cubicBezTo>
                  <a:pt x="109" y="24"/>
                  <a:pt x="84" y="0"/>
                  <a:pt x="54" y="0"/>
                </a:cubicBezTo>
                <a:cubicBezTo>
                  <a:pt x="24" y="0"/>
                  <a:pt x="0" y="24"/>
                  <a:pt x="0" y="54"/>
                </a:cubicBezTo>
                <a:cubicBezTo>
                  <a:pt x="0" y="84"/>
                  <a:pt x="24" y="108"/>
                  <a:pt x="54" y="108"/>
                </a:cubicBezTo>
                <a:cubicBezTo>
                  <a:pt x="68" y="108"/>
                  <a:pt x="80" y="103"/>
                  <a:pt x="90" y="95"/>
                </a:cubicBezTo>
                <a:cubicBezTo>
                  <a:pt x="89" y="98"/>
                  <a:pt x="91" y="102"/>
                  <a:pt x="94" y="106"/>
                </a:cubicBezTo>
                <a:cubicBezTo>
                  <a:pt x="123" y="140"/>
                  <a:pt x="123" y="140"/>
                  <a:pt x="123" y="140"/>
                </a:cubicBezTo>
                <a:cubicBezTo>
                  <a:pt x="128" y="146"/>
                  <a:pt x="136" y="146"/>
                  <a:pt x="141" y="141"/>
                </a:cubicBezTo>
                <a:cubicBezTo>
                  <a:pt x="146" y="136"/>
                  <a:pt x="146" y="128"/>
                  <a:pt x="140" y="123"/>
                </a:cubicBezTo>
                <a:close/>
                <a:moveTo>
                  <a:pt x="54" y="90"/>
                </a:moveTo>
                <a:cubicBezTo>
                  <a:pt x="34" y="90"/>
                  <a:pt x="18" y="74"/>
                  <a:pt x="18" y="54"/>
                </a:cubicBezTo>
                <a:cubicBezTo>
                  <a:pt x="18" y="34"/>
                  <a:pt x="34" y="18"/>
                  <a:pt x="54" y="18"/>
                </a:cubicBezTo>
                <a:cubicBezTo>
                  <a:pt x="74" y="18"/>
                  <a:pt x="91" y="34"/>
                  <a:pt x="91" y="54"/>
                </a:cubicBezTo>
                <a:cubicBezTo>
                  <a:pt x="91" y="74"/>
                  <a:pt x="74" y="90"/>
                  <a:pt x="54" y="90"/>
                </a:cubicBezTo>
                <a:close/>
                <a:moveTo>
                  <a:pt x="63" y="27"/>
                </a:moveTo>
                <a:cubicBezTo>
                  <a:pt x="45" y="27"/>
                  <a:pt x="45" y="27"/>
                  <a:pt x="45" y="27"/>
                </a:cubicBezTo>
                <a:cubicBezTo>
                  <a:pt x="45" y="45"/>
                  <a:pt x="45" y="45"/>
                  <a:pt x="45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27" y="63"/>
                  <a:pt x="27" y="63"/>
                  <a:pt x="27" y="63"/>
                </a:cubicBezTo>
                <a:cubicBezTo>
                  <a:pt x="45" y="63"/>
                  <a:pt x="45" y="63"/>
                  <a:pt x="45" y="63"/>
                </a:cubicBezTo>
                <a:cubicBezTo>
                  <a:pt x="45" y="81"/>
                  <a:pt x="45" y="81"/>
                  <a:pt x="45" y="81"/>
                </a:cubicBezTo>
                <a:cubicBezTo>
                  <a:pt x="63" y="81"/>
                  <a:pt x="63" y="81"/>
                  <a:pt x="63" y="81"/>
                </a:cubicBezTo>
                <a:cubicBezTo>
                  <a:pt x="63" y="63"/>
                  <a:pt x="63" y="63"/>
                  <a:pt x="63" y="63"/>
                </a:cubicBezTo>
                <a:cubicBezTo>
                  <a:pt x="81" y="63"/>
                  <a:pt x="81" y="63"/>
                  <a:pt x="81" y="63"/>
                </a:cubicBezTo>
                <a:cubicBezTo>
                  <a:pt x="81" y="45"/>
                  <a:pt x="81" y="45"/>
                  <a:pt x="81" y="45"/>
                </a:cubicBezTo>
                <a:cubicBezTo>
                  <a:pt x="63" y="45"/>
                  <a:pt x="63" y="45"/>
                  <a:pt x="63" y="45"/>
                </a:cubicBezTo>
                <a:lnTo>
                  <a:pt x="63" y="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76" name="Freeform 135"/>
          <p:cNvSpPr>
            <a:spLocks noEditPoints="1"/>
          </p:cNvSpPr>
          <p:nvPr/>
        </p:nvSpPr>
        <p:spPr bwMode="auto">
          <a:xfrm>
            <a:off x="9886494" y="4275074"/>
            <a:ext cx="204059" cy="206995"/>
          </a:xfrm>
          <a:custGeom>
            <a:avLst/>
            <a:gdLst>
              <a:gd name="T0" fmla="*/ 16 w 85"/>
              <a:gd name="T1" fmla="*/ 49 h 86"/>
              <a:gd name="T2" fmla="*/ 16 w 85"/>
              <a:gd name="T3" fmla="*/ 86 h 86"/>
              <a:gd name="T4" fmla="*/ 18 w 85"/>
              <a:gd name="T5" fmla="*/ 86 h 86"/>
              <a:gd name="T6" fmla="*/ 21 w 85"/>
              <a:gd name="T7" fmla="*/ 86 h 86"/>
              <a:gd name="T8" fmla="*/ 21 w 85"/>
              <a:gd name="T9" fmla="*/ 49 h 86"/>
              <a:gd name="T10" fmla="*/ 18 w 85"/>
              <a:gd name="T11" fmla="*/ 49 h 86"/>
              <a:gd name="T12" fmla="*/ 16 w 85"/>
              <a:gd name="T13" fmla="*/ 49 h 86"/>
              <a:gd name="T14" fmla="*/ 64 w 85"/>
              <a:gd name="T15" fmla="*/ 49 h 86"/>
              <a:gd name="T16" fmla="*/ 64 w 85"/>
              <a:gd name="T17" fmla="*/ 86 h 86"/>
              <a:gd name="T18" fmla="*/ 67 w 85"/>
              <a:gd name="T19" fmla="*/ 86 h 86"/>
              <a:gd name="T20" fmla="*/ 69 w 85"/>
              <a:gd name="T21" fmla="*/ 86 h 86"/>
              <a:gd name="T22" fmla="*/ 69 w 85"/>
              <a:gd name="T23" fmla="*/ 49 h 86"/>
              <a:gd name="T24" fmla="*/ 67 w 85"/>
              <a:gd name="T25" fmla="*/ 49 h 86"/>
              <a:gd name="T26" fmla="*/ 64 w 85"/>
              <a:gd name="T27" fmla="*/ 49 h 86"/>
              <a:gd name="T28" fmla="*/ 85 w 85"/>
              <a:gd name="T29" fmla="*/ 43 h 86"/>
              <a:gd name="T30" fmla="*/ 42 w 85"/>
              <a:gd name="T31" fmla="*/ 0 h 86"/>
              <a:gd name="T32" fmla="*/ 0 w 85"/>
              <a:gd name="T33" fmla="*/ 43 h 86"/>
              <a:gd name="T34" fmla="*/ 2 w 85"/>
              <a:gd name="T35" fmla="*/ 58 h 86"/>
              <a:gd name="T36" fmla="*/ 0 w 85"/>
              <a:gd name="T37" fmla="*/ 67 h 86"/>
              <a:gd name="T38" fmla="*/ 10 w 85"/>
              <a:gd name="T39" fmla="*/ 84 h 86"/>
              <a:gd name="T40" fmla="*/ 10 w 85"/>
              <a:gd name="T41" fmla="*/ 51 h 86"/>
              <a:gd name="T42" fmla="*/ 6 w 85"/>
              <a:gd name="T43" fmla="*/ 54 h 86"/>
              <a:gd name="T44" fmla="*/ 5 w 85"/>
              <a:gd name="T45" fmla="*/ 46 h 86"/>
              <a:gd name="T46" fmla="*/ 42 w 85"/>
              <a:gd name="T47" fmla="*/ 8 h 86"/>
              <a:gd name="T48" fmla="*/ 80 w 85"/>
              <a:gd name="T49" fmla="*/ 46 h 86"/>
              <a:gd name="T50" fmla="*/ 79 w 85"/>
              <a:gd name="T51" fmla="*/ 54 h 86"/>
              <a:gd name="T52" fmla="*/ 75 w 85"/>
              <a:gd name="T53" fmla="*/ 51 h 86"/>
              <a:gd name="T54" fmla="*/ 75 w 85"/>
              <a:gd name="T55" fmla="*/ 84 h 86"/>
              <a:gd name="T56" fmla="*/ 85 w 85"/>
              <a:gd name="T57" fmla="*/ 67 h 86"/>
              <a:gd name="T58" fmla="*/ 83 w 85"/>
              <a:gd name="T59" fmla="*/ 58 h 86"/>
              <a:gd name="T60" fmla="*/ 85 w 85"/>
              <a:gd name="T61" fmla="*/ 4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5" h="86">
                <a:moveTo>
                  <a:pt x="16" y="49"/>
                </a:moveTo>
                <a:cubicBezTo>
                  <a:pt x="16" y="86"/>
                  <a:pt x="16" y="86"/>
                  <a:pt x="16" y="86"/>
                </a:cubicBezTo>
                <a:cubicBezTo>
                  <a:pt x="17" y="86"/>
                  <a:pt x="17" y="86"/>
                  <a:pt x="18" y="86"/>
                </a:cubicBezTo>
                <a:cubicBezTo>
                  <a:pt x="21" y="86"/>
                  <a:pt x="21" y="86"/>
                  <a:pt x="21" y="86"/>
                </a:cubicBezTo>
                <a:cubicBezTo>
                  <a:pt x="21" y="49"/>
                  <a:pt x="21" y="49"/>
                  <a:pt x="21" y="49"/>
                </a:cubicBezTo>
                <a:cubicBezTo>
                  <a:pt x="18" y="49"/>
                  <a:pt x="18" y="49"/>
                  <a:pt x="18" y="49"/>
                </a:cubicBezTo>
                <a:cubicBezTo>
                  <a:pt x="17" y="49"/>
                  <a:pt x="17" y="49"/>
                  <a:pt x="16" y="49"/>
                </a:cubicBezTo>
                <a:close/>
                <a:moveTo>
                  <a:pt x="64" y="49"/>
                </a:moveTo>
                <a:cubicBezTo>
                  <a:pt x="64" y="86"/>
                  <a:pt x="64" y="86"/>
                  <a:pt x="64" y="86"/>
                </a:cubicBezTo>
                <a:cubicBezTo>
                  <a:pt x="67" y="86"/>
                  <a:pt x="67" y="86"/>
                  <a:pt x="67" y="86"/>
                </a:cubicBezTo>
                <a:cubicBezTo>
                  <a:pt x="68" y="86"/>
                  <a:pt x="68" y="86"/>
                  <a:pt x="69" y="86"/>
                </a:cubicBezTo>
                <a:cubicBezTo>
                  <a:pt x="69" y="49"/>
                  <a:pt x="69" y="49"/>
                  <a:pt x="69" y="49"/>
                </a:cubicBezTo>
                <a:cubicBezTo>
                  <a:pt x="68" y="49"/>
                  <a:pt x="68" y="49"/>
                  <a:pt x="67" y="49"/>
                </a:cubicBezTo>
                <a:lnTo>
                  <a:pt x="64" y="49"/>
                </a:lnTo>
                <a:close/>
                <a:moveTo>
                  <a:pt x="85" y="43"/>
                </a:moveTo>
                <a:cubicBezTo>
                  <a:pt x="85" y="20"/>
                  <a:pt x="66" y="0"/>
                  <a:pt x="42" y="0"/>
                </a:cubicBezTo>
                <a:cubicBezTo>
                  <a:pt x="19" y="0"/>
                  <a:pt x="0" y="20"/>
                  <a:pt x="0" y="43"/>
                </a:cubicBezTo>
                <a:cubicBezTo>
                  <a:pt x="0" y="48"/>
                  <a:pt x="0" y="53"/>
                  <a:pt x="2" y="58"/>
                </a:cubicBezTo>
                <a:cubicBezTo>
                  <a:pt x="0" y="61"/>
                  <a:pt x="0" y="64"/>
                  <a:pt x="0" y="67"/>
                </a:cubicBezTo>
                <a:cubicBezTo>
                  <a:pt x="0" y="75"/>
                  <a:pt x="4" y="81"/>
                  <a:pt x="10" y="84"/>
                </a:cubicBezTo>
                <a:cubicBezTo>
                  <a:pt x="10" y="51"/>
                  <a:pt x="10" y="51"/>
                  <a:pt x="10" y="51"/>
                </a:cubicBezTo>
                <a:cubicBezTo>
                  <a:pt x="9" y="51"/>
                  <a:pt x="7" y="52"/>
                  <a:pt x="6" y="54"/>
                </a:cubicBezTo>
                <a:cubicBezTo>
                  <a:pt x="5" y="51"/>
                  <a:pt x="5" y="49"/>
                  <a:pt x="5" y="46"/>
                </a:cubicBezTo>
                <a:cubicBezTo>
                  <a:pt x="5" y="25"/>
                  <a:pt x="22" y="8"/>
                  <a:pt x="42" y="8"/>
                </a:cubicBezTo>
                <a:cubicBezTo>
                  <a:pt x="63" y="8"/>
                  <a:pt x="80" y="25"/>
                  <a:pt x="80" y="46"/>
                </a:cubicBezTo>
                <a:cubicBezTo>
                  <a:pt x="80" y="49"/>
                  <a:pt x="80" y="51"/>
                  <a:pt x="79" y="54"/>
                </a:cubicBezTo>
                <a:cubicBezTo>
                  <a:pt x="78" y="52"/>
                  <a:pt x="76" y="51"/>
                  <a:pt x="75" y="51"/>
                </a:cubicBezTo>
                <a:cubicBezTo>
                  <a:pt x="75" y="84"/>
                  <a:pt x="75" y="84"/>
                  <a:pt x="75" y="84"/>
                </a:cubicBezTo>
                <a:cubicBezTo>
                  <a:pt x="81" y="81"/>
                  <a:pt x="85" y="75"/>
                  <a:pt x="85" y="67"/>
                </a:cubicBezTo>
                <a:cubicBezTo>
                  <a:pt x="85" y="64"/>
                  <a:pt x="84" y="61"/>
                  <a:pt x="83" y="58"/>
                </a:cubicBezTo>
                <a:cubicBezTo>
                  <a:pt x="85" y="53"/>
                  <a:pt x="85" y="48"/>
                  <a:pt x="85" y="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77" name="Freeform 136"/>
          <p:cNvSpPr>
            <a:spLocks noEditPoints="1"/>
          </p:cNvSpPr>
          <p:nvPr/>
        </p:nvSpPr>
        <p:spPr bwMode="auto">
          <a:xfrm>
            <a:off x="9576736" y="4024037"/>
            <a:ext cx="249569" cy="248100"/>
          </a:xfrm>
          <a:custGeom>
            <a:avLst/>
            <a:gdLst>
              <a:gd name="T0" fmla="*/ 52 w 104"/>
              <a:gd name="T1" fmla="*/ 0 h 104"/>
              <a:gd name="T2" fmla="*/ 0 w 104"/>
              <a:gd name="T3" fmla="*/ 52 h 104"/>
              <a:gd name="T4" fmla="*/ 52 w 104"/>
              <a:gd name="T5" fmla="*/ 104 h 104"/>
              <a:gd name="T6" fmla="*/ 104 w 104"/>
              <a:gd name="T7" fmla="*/ 52 h 104"/>
              <a:gd name="T8" fmla="*/ 52 w 104"/>
              <a:gd name="T9" fmla="*/ 0 h 104"/>
              <a:gd name="T10" fmla="*/ 32 w 104"/>
              <a:gd name="T11" fmla="*/ 52 h 104"/>
              <a:gd name="T12" fmla="*/ 52 w 104"/>
              <a:gd name="T13" fmla="*/ 32 h 104"/>
              <a:gd name="T14" fmla="*/ 72 w 104"/>
              <a:gd name="T15" fmla="*/ 52 h 104"/>
              <a:gd name="T16" fmla="*/ 52 w 104"/>
              <a:gd name="T17" fmla="*/ 71 h 104"/>
              <a:gd name="T18" fmla="*/ 32 w 104"/>
              <a:gd name="T19" fmla="*/ 52 h 104"/>
              <a:gd name="T20" fmla="*/ 94 w 104"/>
              <a:gd name="T21" fmla="*/ 69 h 104"/>
              <a:gd name="T22" fmla="*/ 94 w 104"/>
              <a:gd name="T23" fmla="*/ 69 h 104"/>
              <a:gd name="T24" fmla="*/ 76 w 104"/>
              <a:gd name="T25" fmla="*/ 62 h 104"/>
              <a:gd name="T26" fmla="*/ 78 w 104"/>
              <a:gd name="T27" fmla="*/ 52 h 104"/>
              <a:gd name="T28" fmla="*/ 76 w 104"/>
              <a:gd name="T29" fmla="*/ 42 h 104"/>
              <a:gd name="T30" fmla="*/ 89 w 104"/>
              <a:gd name="T31" fmla="*/ 37 h 104"/>
              <a:gd name="T32" fmla="*/ 94 w 104"/>
              <a:gd name="T33" fmla="*/ 34 h 104"/>
              <a:gd name="T34" fmla="*/ 98 w 104"/>
              <a:gd name="T35" fmla="*/ 52 h 104"/>
              <a:gd name="T36" fmla="*/ 94 w 104"/>
              <a:gd name="T37" fmla="*/ 69 h 104"/>
              <a:gd name="T38" fmla="*/ 69 w 104"/>
              <a:gd name="T39" fmla="*/ 10 h 104"/>
              <a:gd name="T40" fmla="*/ 69 w 104"/>
              <a:gd name="T41" fmla="*/ 10 h 104"/>
              <a:gd name="T42" fmla="*/ 69 w 104"/>
              <a:gd name="T43" fmla="*/ 10 h 104"/>
              <a:gd name="T44" fmla="*/ 62 w 104"/>
              <a:gd name="T45" fmla="*/ 28 h 104"/>
              <a:gd name="T46" fmla="*/ 52 w 104"/>
              <a:gd name="T47" fmla="*/ 26 h 104"/>
              <a:gd name="T48" fmla="*/ 42 w 104"/>
              <a:gd name="T49" fmla="*/ 28 h 104"/>
              <a:gd name="T50" fmla="*/ 38 w 104"/>
              <a:gd name="T51" fmla="*/ 19 h 104"/>
              <a:gd name="T52" fmla="*/ 35 w 104"/>
              <a:gd name="T53" fmla="*/ 10 h 104"/>
              <a:gd name="T54" fmla="*/ 52 w 104"/>
              <a:gd name="T55" fmla="*/ 6 h 104"/>
              <a:gd name="T56" fmla="*/ 69 w 104"/>
              <a:gd name="T57" fmla="*/ 10 h 104"/>
              <a:gd name="T58" fmla="*/ 10 w 104"/>
              <a:gd name="T59" fmla="*/ 34 h 104"/>
              <a:gd name="T60" fmla="*/ 19 w 104"/>
              <a:gd name="T61" fmla="*/ 38 h 104"/>
              <a:gd name="T62" fmla="*/ 28 w 104"/>
              <a:gd name="T63" fmla="*/ 42 h 104"/>
              <a:gd name="T64" fmla="*/ 26 w 104"/>
              <a:gd name="T65" fmla="*/ 52 h 104"/>
              <a:gd name="T66" fmla="*/ 28 w 104"/>
              <a:gd name="T67" fmla="*/ 62 h 104"/>
              <a:gd name="T68" fmla="*/ 10 w 104"/>
              <a:gd name="T69" fmla="*/ 69 h 104"/>
              <a:gd name="T70" fmla="*/ 6 w 104"/>
              <a:gd name="T71" fmla="*/ 52 h 104"/>
              <a:gd name="T72" fmla="*/ 10 w 104"/>
              <a:gd name="T73" fmla="*/ 34 h 104"/>
              <a:gd name="T74" fmla="*/ 35 w 104"/>
              <a:gd name="T75" fmla="*/ 94 h 104"/>
              <a:gd name="T76" fmla="*/ 37 w 104"/>
              <a:gd name="T77" fmla="*/ 88 h 104"/>
              <a:gd name="T78" fmla="*/ 42 w 104"/>
              <a:gd name="T79" fmla="*/ 76 h 104"/>
              <a:gd name="T80" fmla="*/ 52 w 104"/>
              <a:gd name="T81" fmla="*/ 78 h 104"/>
              <a:gd name="T82" fmla="*/ 62 w 104"/>
              <a:gd name="T83" fmla="*/ 76 h 104"/>
              <a:gd name="T84" fmla="*/ 69 w 104"/>
              <a:gd name="T85" fmla="*/ 94 h 104"/>
              <a:gd name="T86" fmla="*/ 69 w 104"/>
              <a:gd name="T87" fmla="*/ 94 h 104"/>
              <a:gd name="T88" fmla="*/ 69 w 104"/>
              <a:gd name="T89" fmla="*/ 94 h 104"/>
              <a:gd name="T90" fmla="*/ 52 w 104"/>
              <a:gd name="T91" fmla="*/ 97 h 104"/>
              <a:gd name="T92" fmla="*/ 35 w 104"/>
              <a:gd name="T93" fmla="*/ 9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4" h="104">
                <a:moveTo>
                  <a:pt x="52" y="0"/>
                </a:moveTo>
                <a:cubicBezTo>
                  <a:pt x="23" y="0"/>
                  <a:pt x="0" y="23"/>
                  <a:pt x="0" y="52"/>
                </a:cubicBezTo>
                <a:cubicBezTo>
                  <a:pt x="0" y="81"/>
                  <a:pt x="23" y="104"/>
                  <a:pt x="52" y="104"/>
                </a:cubicBezTo>
                <a:cubicBezTo>
                  <a:pt x="81" y="104"/>
                  <a:pt x="104" y="81"/>
                  <a:pt x="104" y="52"/>
                </a:cubicBezTo>
                <a:cubicBezTo>
                  <a:pt x="104" y="23"/>
                  <a:pt x="81" y="0"/>
                  <a:pt x="52" y="0"/>
                </a:cubicBezTo>
                <a:close/>
                <a:moveTo>
                  <a:pt x="32" y="52"/>
                </a:moveTo>
                <a:cubicBezTo>
                  <a:pt x="32" y="41"/>
                  <a:pt x="41" y="32"/>
                  <a:pt x="52" y="32"/>
                </a:cubicBezTo>
                <a:cubicBezTo>
                  <a:pt x="63" y="32"/>
                  <a:pt x="72" y="41"/>
                  <a:pt x="72" y="52"/>
                </a:cubicBezTo>
                <a:cubicBezTo>
                  <a:pt x="72" y="63"/>
                  <a:pt x="63" y="71"/>
                  <a:pt x="52" y="71"/>
                </a:cubicBezTo>
                <a:cubicBezTo>
                  <a:pt x="41" y="71"/>
                  <a:pt x="32" y="63"/>
                  <a:pt x="32" y="52"/>
                </a:cubicBezTo>
                <a:close/>
                <a:moveTo>
                  <a:pt x="94" y="69"/>
                </a:moveTo>
                <a:cubicBezTo>
                  <a:pt x="94" y="69"/>
                  <a:pt x="94" y="69"/>
                  <a:pt x="94" y="69"/>
                </a:cubicBezTo>
                <a:cubicBezTo>
                  <a:pt x="76" y="62"/>
                  <a:pt x="76" y="62"/>
                  <a:pt x="76" y="62"/>
                </a:cubicBezTo>
                <a:cubicBezTo>
                  <a:pt x="77" y="59"/>
                  <a:pt x="78" y="55"/>
                  <a:pt x="78" y="52"/>
                </a:cubicBezTo>
                <a:cubicBezTo>
                  <a:pt x="78" y="48"/>
                  <a:pt x="77" y="45"/>
                  <a:pt x="76" y="42"/>
                </a:cubicBezTo>
                <a:cubicBezTo>
                  <a:pt x="89" y="37"/>
                  <a:pt x="89" y="37"/>
                  <a:pt x="89" y="37"/>
                </a:cubicBezTo>
                <a:cubicBezTo>
                  <a:pt x="94" y="34"/>
                  <a:pt x="94" y="34"/>
                  <a:pt x="94" y="34"/>
                </a:cubicBezTo>
                <a:cubicBezTo>
                  <a:pt x="96" y="40"/>
                  <a:pt x="98" y="46"/>
                  <a:pt x="98" y="52"/>
                </a:cubicBezTo>
                <a:cubicBezTo>
                  <a:pt x="98" y="58"/>
                  <a:pt x="96" y="64"/>
                  <a:pt x="94" y="69"/>
                </a:cubicBezTo>
                <a:close/>
                <a:moveTo>
                  <a:pt x="69" y="10"/>
                </a:moveTo>
                <a:cubicBezTo>
                  <a:pt x="69" y="10"/>
                  <a:pt x="69" y="10"/>
                  <a:pt x="69" y="10"/>
                </a:cubicBezTo>
                <a:cubicBezTo>
                  <a:pt x="69" y="10"/>
                  <a:pt x="69" y="10"/>
                  <a:pt x="69" y="10"/>
                </a:cubicBezTo>
                <a:cubicBezTo>
                  <a:pt x="62" y="28"/>
                  <a:pt x="62" y="28"/>
                  <a:pt x="62" y="28"/>
                </a:cubicBezTo>
                <a:cubicBezTo>
                  <a:pt x="59" y="26"/>
                  <a:pt x="56" y="26"/>
                  <a:pt x="52" y="26"/>
                </a:cubicBezTo>
                <a:cubicBezTo>
                  <a:pt x="48" y="26"/>
                  <a:pt x="45" y="26"/>
                  <a:pt x="42" y="28"/>
                </a:cubicBezTo>
                <a:cubicBezTo>
                  <a:pt x="38" y="19"/>
                  <a:pt x="38" y="19"/>
                  <a:pt x="38" y="19"/>
                </a:cubicBezTo>
                <a:cubicBezTo>
                  <a:pt x="35" y="10"/>
                  <a:pt x="35" y="10"/>
                  <a:pt x="35" y="10"/>
                </a:cubicBezTo>
                <a:cubicBezTo>
                  <a:pt x="40" y="7"/>
                  <a:pt x="46" y="6"/>
                  <a:pt x="52" y="6"/>
                </a:cubicBezTo>
                <a:cubicBezTo>
                  <a:pt x="58" y="6"/>
                  <a:pt x="64" y="7"/>
                  <a:pt x="69" y="10"/>
                </a:cubicBezTo>
                <a:close/>
                <a:moveTo>
                  <a:pt x="10" y="34"/>
                </a:moveTo>
                <a:cubicBezTo>
                  <a:pt x="19" y="38"/>
                  <a:pt x="19" y="38"/>
                  <a:pt x="19" y="38"/>
                </a:cubicBezTo>
                <a:cubicBezTo>
                  <a:pt x="28" y="42"/>
                  <a:pt x="28" y="42"/>
                  <a:pt x="28" y="42"/>
                </a:cubicBezTo>
                <a:cubicBezTo>
                  <a:pt x="27" y="45"/>
                  <a:pt x="26" y="48"/>
                  <a:pt x="26" y="52"/>
                </a:cubicBezTo>
                <a:cubicBezTo>
                  <a:pt x="26" y="55"/>
                  <a:pt x="27" y="59"/>
                  <a:pt x="28" y="62"/>
                </a:cubicBezTo>
                <a:cubicBezTo>
                  <a:pt x="10" y="69"/>
                  <a:pt x="10" y="69"/>
                  <a:pt x="10" y="69"/>
                </a:cubicBezTo>
                <a:cubicBezTo>
                  <a:pt x="8" y="64"/>
                  <a:pt x="6" y="58"/>
                  <a:pt x="6" y="52"/>
                </a:cubicBezTo>
                <a:cubicBezTo>
                  <a:pt x="6" y="46"/>
                  <a:pt x="8" y="40"/>
                  <a:pt x="10" y="34"/>
                </a:cubicBezTo>
                <a:close/>
                <a:moveTo>
                  <a:pt x="35" y="94"/>
                </a:moveTo>
                <a:cubicBezTo>
                  <a:pt x="37" y="88"/>
                  <a:pt x="37" y="88"/>
                  <a:pt x="37" y="88"/>
                </a:cubicBezTo>
                <a:cubicBezTo>
                  <a:pt x="42" y="76"/>
                  <a:pt x="42" y="76"/>
                  <a:pt x="42" y="76"/>
                </a:cubicBezTo>
                <a:cubicBezTo>
                  <a:pt x="45" y="77"/>
                  <a:pt x="48" y="78"/>
                  <a:pt x="52" y="78"/>
                </a:cubicBezTo>
                <a:cubicBezTo>
                  <a:pt x="56" y="78"/>
                  <a:pt x="59" y="77"/>
                  <a:pt x="62" y="76"/>
                </a:cubicBezTo>
                <a:cubicBezTo>
                  <a:pt x="69" y="94"/>
                  <a:pt x="69" y="94"/>
                  <a:pt x="69" y="94"/>
                </a:cubicBezTo>
                <a:cubicBezTo>
                  <a:pt x="69" y="94"/>
                  <a:pt x="69" y="94"/>
                  <a:pt x="69" y="94"/>
                </a:cubicBezTo>
                <a:cubicBezTo>
                  <a:pt x="69" y="94"/>
                  <a:pt x="69" y="94"/>
                  <a:pt x="69" y="94"/>
                </a:cubicBezTo>
                <a:cubicBezTo>
                  <a:pt x="64" y="96"/>
                  <a:pt x="58" y="97"/>
                  <a:pt x="52" y="97"/>
                </a:cubicBezTo>
                <a:cubicBezTo>
                  <a:pt x="46" y="97"/>
                  <a:pt x="40" y="96"/>
                  <a:pt x="35" y="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78" name="Freeform 137"/>
          <p:cNvSpPr/>
          <p:nvPr/>
        </p:nvSpPr>
        <p:spPr bwMode="auto">
          <a:xfrm>
            <a:off x="9651607" y="4324988"/>
            <a:ext cx="287738" cy="290674"/>
          </a:xfrm>
          <a:custGeom>
            <a:avLst/>
            <a:gdLst>
              <a:gd name="T0" fmla="*/ 0 w 120"/>
              <a:gd name="T1" fmla="*/ 70 h 121"/>
              <a:gd name="T2" fmla="*/ 10 w 120"/>
              <a:gd name="T3" fmla="*/ 80 h 121"/>
              <a:gd name="T4" fmla="*/ 20 w 120"/>
              <a:gd name="T5" fmla="*/ 70 h 121"/>
              <a:gd name="T6" fmla="*/ 20 w 120"/>
              <a:gd name="T7" fmla="*/ 34 h 121"/>
              <a:gd name="T8" fmla="*/ 103 w 120"/>
              <a:gd name="T9" fmla="*/ 117 h 121"/>
              <a:gd name="T10" fmla="*/ 117 w 120"/>
              <a:gd name="T11" fmla="*/ 117 h 121"/>
              <a:gd name="T12" fmla="*/ 120 w 120"/>
              <a:gd name="T13" fmla="*/ 110 h 121"/>
              <a:gd name="T14" fmla="*/ 117 w 120"/>
              <a:gd name="T15" fmla="*/ 103 h 121"/>
              <a:gd name="T16" fmla="*/ 34 w 120"/>
              <a:gd name="T17" fmla="*/ 20 h 121"/>
              <a:gd name="T18" fmla="*/ 70 w 120"/>
              <a:gd name="T19" fmla="*/ 20 h 121"/>
              <a:gd name="T20" fmla="*/ 80 w 120"/>
              <a:gd name="T21" fmla="*/ 10 h 121"/>
              <a:gd name="T22" fmla="*/ 70 w 120"/>
              <a:gd name="T23" fmla="*/ 0 h 121"/>
              <a:gd name="T24" fmla="*/ 0 w 120"/>
              <a:gd name="T25" fmla="*/ 0 h 121"/>
              <a:gd name="T26" fmla="*/ 0 w 120"/>
              <a:gd name="T27" fmla="*/ 7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0" h="121">
                <a:moveTo>
                  <a:pt x="0" y="70"/>
                </a:moveTo>
                <a:cubicBezTo>
                  <a:pt x="0" y="76"/>
                  <a:pt x="4" y="80"/>
                  <a:pt x="10" y="80"/>
                </a:cubicBezTo>
                <a:cubicBezTo>
                  <a:pt x="15" y="80"/>
                  <a:pt x="20" y="76"/>
                  <a:pt x="20" y="70"/>
                </a:cubicBezTo>
                <a:cubicBezTo>
                  <a:pt x="20" y="34"/>
                  <a:pt x="20" y="34"/>
                  <a:pt x="20" y="34"/>
                </a:cubicBezTo>
                <a:cubicBezTo>
                  <a:pt x="103" y="117"/>
                  <a:pt x="103" y="117"/>
                  <a:pt x="103" y="117"/>
                </a:cubicBezTo>
                <a:cubicBezTo>
                  <a:pt x="107" y="121"/>
                  <a:pt x="113" y="121"/>
                  <a:pt x="117" y="117"/>
                </a:cubicBezTo>
                <a:cubicBezTo>
                  <a:pt x="119" y="115"/>
                  <a:pt x="120" y="113"/>
                  <a:pt x="120" y="110"/>
                </a:cubicBezTo>
                <a:cubicBezTo>
                  <a:pt x="120" y="108"/>
                  <a:pt x="119" y="105"/>
                  <a:pt x="117" y="103"/>
                </a:cubicBezTo>
                <a:cubicBezTo>
                  <a:pt x="34" y="20"/>
                  <a:pt x="34" y="20"/>
                  <a:pt x="34" y="20"/>
                </a:cubicBezTo>
                <a:cubicBezTo>
                  <a:pt x="70" y="20"/>
                  <a:pt x="70" y="20"/>
                  <a:pt x="70" y="20"/>
                </a:cubicBezTo>
                <a:cubicBezTo>
                  <a:pt x="75" y="20"/>
                  <a:pt x="80" y="15"/>
                  <a:pt x="80" y="10"/>
                </a:cubicBezTo>
                <a:cubicBezTo>
                  <a:pt x="80" y="4"/>
                  <a:pt x="75" y="0"/>
                  <a:pt x="70" y="0"/>
                </a:cubicBezTo>
                <a:cubicBezTo>
                  <a:pt x="0" y="0"/>
                  <a:pt x="0" y="0"/>
                  <a:pt x="0" y="0"/>
                </a:cubicBezTo>
                <a:lnTo>
                  <a:pt x="0" y="7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79" name="Freeform 138"/>
          <p:cNvSpPr>
            <a:spLocks noEditPoints="1"/>
          </p:cNvSpPr>
          <p:nvPr/>
        </p:nvSpPr>
        <p:spPr bwMode="auto">
          <a:xfrm>
            <a:off x="9269913" y="3375158"/>
            <a:ext cx="299482" cy="248100"/>
          </a:xfrm>
          <a:custGeom>
            <a:avLst/>
            <a:gdLst>
              <a:gd name="T0" fmla="*/ 125 w 125"/>
              <a:gd name="T1" fmla="*/ 55 h 103"/>
              <a:gd name="T2" fmla="*/ 110 w 125"/>
              <a:gd name="T3" fmla="*/ 24 h 103"/>
              <a:gd name="T4" fmla="*/ 86 w 125"/>
              <a:gd name="T5" fmla="*/ 24 h 103"/>
              <a:gd name="T6" fmla="*/ 86 w 125"/>
              <a:gd name="T7" fmla="*/ 8 h 103"/>
              <a:gd name="T8" fmla="*/ 78 w 125"/>
              <a:gd name="T9" fmla="*/ 0 h 103"/>
              <a:gd name="T10" fmla="*/ 8 w 125"/>
              <a:gd name="T11" fmla="*/ 0 h 103"/>
              <a:gd name="T12" fmla="*/ 0 w 125"/>
              <a:gd name="T13" fmla="*/ 8 h 103"/>
              <a:gd name="T14" fmla="*/ 0 w 125"/>
              <a:gd name="T15" fmla="*/ 71 h 103"/>
              <a:gd name="T16" fmla="*/ 8 w 125"/>
              <a:gd name="T17" fmla="*/ 79 h 103"/>
              <a:gd name="T18" fmla="*/ 18 w 125"/>
              <a:gd name="T19" fmla="*/ 79 h 103"/>
              <a:gd name="T20" fmla="*/ 16 w 125"/>
              <a:gd name="T21" fmla="*/ 87 h 103"/>
              <a:gd name="T22" fmla="*/ 31 w 125"/>
              <a:gd name="T23" fmla="*/ 103 h 103"/>
              <a:gd name="T24" fmla="*/ 47 w 125"/>
              <a:gd name="T25" fmla="*/ 87 h 103"/>
              <a:gd name="T26" fmla="*/ 45 w 125"/>
              <a:gd name="T27" fmla="*/ 79 h 103"/>
              <a:gd name="T28" fmla="*/ 88 w 125"/>
              <a:gd name="T29" fmla="*/ 79 h 103"/>
              <a:gd name="T30" fmla="*/ 86 w 125"/>
              <a:gd name="T31" fmla="*/ 87 h 103"/>
              <a:gd name="T32" fmla="*/ 102 w 125"/>
              <a:gd name="T33" fmla="*/ 103 h 103"/>
              <a:gd name="T34" fmla="*/ 118 w 125"/>
              <a:gd name="T35" fmla="*/ 87 h 103"/>
              <a:gd name="T36" fmla="*/ 115 w 125"/>
              <a:gd name="T37" fmla="*/ 79 h 103"/>
              <a:gd name="T38" fmla="*/ 125 w 125"/>
              <a:gd name="T39" fmla="*/ 79 h 103"/>
              <a:gd name="T40" fmla="*/ 125 w 125"/>
              <a:gd name="T41" fmla="*/ 55 h 103"/>
              <a:gd name="T42" fmla="*/ 86 w 125"/>
              <a:gd name="T43" fmla="*/ 55 h 103"/>
              <a:gd name="T44" fmla="*/ 86 w 125"/>
              <a:gd name="T45" fmla="*/ 36 h 103"/>
              <a:gd name="T46" fmla="*/ 102 w 125"/>
              <a:gd name="T47" fmla="*/ 36 h 103"/>
              <a:gd name="T48" fmla="*/ 112 w 125"/>
              <a:gd name="T49" fmla="*/ 55 h 103"/>
              <a:gd name="T50" fmla="*/ 86 w 125"/>
              <a:gd name="T51" fmla="*/ 55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5" h="103">
                <a:moveTo>
                  <a:pt x="125" y="55"/>
                </a:moveTo>
                <a:cubicBezTo>
                  <a:pt x="110" y="24"/>
                  <a:pt x="110" y="24"/>
                  <a:pt x="110" y="24"/>
                </a:cubicBezTo>
                <a:cubicBezTo>
                  <a:pt x="86" y="24"/>
                  <a:pt x="86" y="24"/>
                  <a:pt x="86" y="24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4"/>
                  <a:pt x="83" y="0"/>
                  <a:pt x="78" y="0"/>
                </a:cubicBez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71"/>
                  <a:pt x="0" y="71"/>
                  <a:pt x="0" y="71"/>
                </a:cubicBezTo>
                <a:cubicBezTo>
                  <a:pt x="8" y="79"/>
                  <a:pt x="8" y="79"/>
                  <a:pt x="8" y="79"/>
                </a:cubicBezTo>
                <a:cubicBezTo>
                  <a:pt x="18" y="79"/>
                  <a:pt x="18" y="79"/>
                  <a:pt x="18" y="79"/>
                </a:cubicBezTo>
                <a:cubicBezTo>
                  <a:pt x="16" y="81"/>
                  <a:pt x="16" y="84"/>
                  <a:pt x="16" y="87"/>
                </a:cubicBezTo>
                <a:cubicBezTo>
                  <a:pt x="16" y="96"/>
                  <a:pt x="23" y="103"/>
                  <a:pt x="31" y="103"/>
                </a:cubicBezTo>
                <a:cubicBezTo>
                  <a:pt x="40" y="103"/>
                  <a:pt x="47" y="96"/>
                  <a:pt x="47" y="87"/>
                </a:cubicBezTo>
                <a:cubicBezTo>
                  <a:pt x="47" y="84"/>
                  <a:pt x="46" y="81"/>
                  <a:pt x="45" y="79"/>
                </a:cubicBezTo>
                <a:cubicBezTo>
                  <a:pt x="88" y="79"/>
                  <a:pt x="88" y="79"/>
                  <a:pt x="88" y="79"/>
                </a:cubicBezTo>
                <a:cubicBezTo>
                  <a:pt x="87" y="81"/>
                  <a:pt x="86" y="84"/>
                  <a:pt x="86" y="87"/>
                </a:cubicBezTo>
                <a:cubicBezTo>
                  <a:pt x="86" y="96"/>
                  <a:pt x="93" y="103"/>
                  <a:pt x="102" y="103"/>
                </a:cubicBezTo>
                <a:cubicBezTo>
                  <a:pt x="111" y="103"/>
                  <a:pt x="118" y="96"/>
                  <a:pt x="118" y="87"/>
                </a:cubicBezTo>
                <a:cubicBezTo>
                  <a:pt x="118" y="84"/>
                  <a:pt x="117" y="81"/>
                  <a:pt x="115" y="79"/>
                </a:cubicBezTo>
                <a:cubicBezTo>
                  <a:pt x="125" y="79"/>
                  <a:pt x="125" y="79"/>
                  <a:pt x="125" y="79"/>
                </a:cubicBezTo>
                <a:lnTo>
                  <a:pt x="125" y="55"/>
                </a:lnTo>
                <a:close/>
                <a:moveTo>
                  <a:pt x="86" y="55"/>
                </a:moveTo>
                <a:cubicBezTo>
                  <a:pt x="86" y="36"/>
                  <a:pt x="86" y="36"/>
                  <a:pt x="86" y="36"/>
                </a:cubicBezTo>
                <a:cubicBezTo>
                  <a:pt x="102" y="36"/>
                  <a:pt x="102" y="36"/>
                  <a:pt x="102" y="36"/>
                </a:cubicBezTo>
                <a:cubicBezTo>
                  <a:pt x="112" y="55"/>
                  <a:pt x="112" y="55"/>
                  <a:pt x="112" y="55"/>
                </a:cubicBezTo>
                <a:lnTo>
                  <a:pt x="86" y="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80" name="Freeform 139"/>
          <p:cNvSpPr>
            <a:spLocks noEditPoints="1"/>
          </p:cNvSpPr>
          <p:nvPr/>
        </p:nvSpPr>
        <p:spPr bwMode="auto">
          <a:xfrm>
            <a:off x="9137789" y="3087420"/>
            <a:ext cx="252505" cy="252505"/>
          </a:xfrm>
          <a:custGeom>
            <a:avLst/>
            <a:gdLst>
              <a:gd name="T0" fmla="*/ 101 w 105"/>
              <a:gd name="T1" fmla="*/ 29 h 105"/>
              <a:gd name="T2" fmla="*/ 72 w 105"/>
              <a:gd name="T3" fmla="*/ 26 h 105"/>
              <a:gd name="T4" fmla="*/ 89 w 105"/>
              <a:gd name="T5" fmla="*/ 10 h 105"/>
              <a:gd name="T6" fmla="*/ 82 w 105"/>
              <a:gd name="T7" fmla="*/ 3 h 105"/>
              <a:gd name="T8" fmla="*/ 59 w 105"/>
              <a:gd name="T9" fmla="*/ 26 h 105"/>
              <a:gd name="T10" fmla="*/ 53 w 105"/>
              <a:gd name="T11" fmla="*/ 26 h 105"/>
              <a:gd name="T12" fmla="*/ 53 w 105"/>
              <a:gd name="T13" fmla="*/ 26 h 105"/>
              <a:gd name="T14" fmla="*/ 26 w 105"/>
              <a:gd name="T15" fmla="*/ 0 h 105"/>
              <a:gd name="T16" fmla="*/ 20 w 105"/>
              <a:gd name="T17" fmla="*/ 6 h 105"/>
              <a:gd name="T18" fmla="*/ 40 w 105"/>
              <a:gd name="T19" fmla="*/ 26 h 105"/>
              <a:gd name="T20" fmla="*/ 4 w 105"/>
              <a:gd name="T21" fmla="*/ 29 h 105"/>
              <a:gd name="T22" fmla="*/ 0 w 105"/>
              <a:gd name="T23" fmla="*/ 65 h 105"/>
              <a:gd name="T24" fmla="*/ 4 w 105"/>
              <a:gd name="T25" fmla="*/ 102 h 105"/>
              <a:gd name="T26" fmla="*/ 53 w 105"/>
              <a:gd name="T27" fmla="*/ 105 h 105"/>
              <a:gd name="T28" fmla="*/ 101 w 105"/>
              <a:gd name="T29" fmla="*/ 102 h 105"/>
              <a:gd name="T30" fmla="*/ 105 w 105"/>
              <a:gd name="T31" fmla="*/ 65 h 105"/>
              <a:gd name="T32" fmla="*/ 101 w 105"/>
              <a:gd name="T33" fmla="*/ 29 h 105"/>
              <a:gd name="T34" fmla="*/ 89 w 105"/>
              <a:gd name="T35" fmla="*/ 90 h 105"/>
              <a:gd name="T36" fmla="*/ 53 w 105"/>
              <a:gd name="T37" fmla="*/ 92 h 105"/>
              <a:gd name="T38" fmla="*/ 16 w 105"/>
              <a:gd name="T39" fmla="*/ 90 h 105"/>
              <a:gd name="T40" fmla="*/ 13 w 105"/>
              <a:gd name="T41" fmla="*/ 65 h 105"/>
              <a:gd name="T42" fmla="*/ 16 w 105"/>
              <a:gd name="T43" fmla="*/ 41 h 105"/>
              <a:gd name="T44" fmla="*/ 53 w 105"/>
              <a:gd name="T45" fmla="*/ 39 h 105"/>
              <a:gd name="T46" fmla="*/ 89 w 105"/>
              <a:gd name="T47" fmla="*/ 41 h 105"/>
              <a:gd name="T48" fmla="*/ 92 w 105"/>
              <a:gd name="T49" fmla="*/ 65 h 105"/>
              <a:gd name="T50" fmla="*/ 89 w 105"/>
              <a:gd name="T51" fmla="*/ 9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5" h="105">
                <a:moveTo>
                  <a:pt x="101" y="29"/>
                </a:moveTo>
                <a:cubicBezTo>
                  <a:pt x="92" y="28"/>
                  <a:pt x="82" y="27"/>
                  <a:pt x="72" y="26"/>
                </a:cubicBezTo>
                <a:cubicBezTo>
                  <a:pt x="89" y="10"/>
                  <a:pt x="89" y="10"/>
                  <a:pt x="89" y="10"/>
                </a:cubicBezTo>
                <a:cubicBezTo>
                  <a:pt x="82" y="3"/>
                  <a:pt x="82" y="3"/>
                  <a:pt x="82" y="3"/>
                </a:cubicBezTo>
                <a:cubicBezTo>
                  <a:pt x="59" y="26"/>
                  <a:pt x="59" y="26"/>
                  <a:pt x="59" y="26"/>
                </a:cubicBezTo>
                <a:cubicBezTo>
                  <a:pt x="57" y="26"/>
                  <a:pt x="55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26" y="0"/>
                  <a:pt x="26" y="0"/>
                  <a:pt x="26" y="0"/>
                </a:cubicBezTo>
                <a:cubicBezTo>
                  <a:pt x="20" y="6"/>
                  <a:pt x="20" y="6"/>
                  <a:pt x="20" y="6"/>
                </a:cubicBezTo>
                <a:cubicBezTo>
                  <a:pt x="40" y="26"/>
                  <a:pt x="40" y="26"/>
                  <a:pt x="40" y="26"/>
                </a:cubicBezTo>
                <a:cubicBezTo>
                  <a:pt x="27" y="27"/>
                  <a:pt x="15" y="28"/>
                  <a:pt x="4" y="29"/>
                </a:cubicBezTo>
                <a:cubicBezTo>
                  <a:pt x="2" y="40"/>
                  <a:pt x="0" y="53"/>
                  <a:pt x="0" y="65"/>
                </a:cubicBezTo>
                <a:cubicBezTo>
                  <a:pt x="0" y="78"/>
                  <a:pt x="2" y="91"/>
                  <a:pt x="4" y="102"/>
                </a:cubicBezTo>
                <a:cubicBezTo>
                  <a:pt x="19" y="104"/>
                  <a:pt x="35" y="105"/>
                  <a:pt x="53" y="105"/>
                </a:cubicBezTo>
                <a:cubicBezTo>
                  <a:pt x="70" y="105"/>
                  <a:pt x="86" y="104"/>
                  <a:pt x="101" y="102"/>
                </a:cubicBezTo>
                <a:cubicBezTo>
                  <a:pt x="104" y="91"/>
                  <a:pt x="105" y="78"/>
                  <a:pt x="105" y="65"/>
                </a:cubicBezTo>
                <a:cubicBezTo>
                  <a:pt x="105" y="53"/>
                  <a:pt x="104" y="40"/>
                  <a:pt x="101" y="29"/>
                </a:cubicBezTo>
                <a:close/>
                <a:moveTo>
                  <a:pt x="89" y="90"/>
                </a:moveTo>
                <a:cubicBezTo>
                  <a:pt x="78" y="91"/>
                  <a:pt x="65" y="92"/>
                  <a:pt x="53" y="92"/>
                </a:cubicBezTo>
                <a:cubicBezTo>
                  <a:pt x="40" y="92"/>
                  <a:pt x="27" y="91"/>
                  <a:pt x="16" y="90"/>
                </a:cubicBezTo>
                <a:cubicBezTo>
                  <a:pt x="14" y="82"/>
                  <a:pt x="13" y="74"/>
                  <a:pt x="13" y="65"/>
                </a:cubicBezTo>
                <a:cubicBezTo>
                  <a:pt x="13" y="57"/>
                  <a:pt x="14" y="49"/>
                  <a:pt x="16" y="41"/>
                </a:cubicBezTo>
                <a:cubicBezTo>
                  <a:pt x="27" y="40"/>
                  <a:pt x="40" y="39"/>
                  <a:pt x="53" y="39"/>
                </a:cubicBezTo>
                <a:cubicBezTo>
                  <a:pt x="65" y="39"/>
                  <a:pt x="78" y="40"/>
                  <a:pt x="89" y="41"/>
                </a:cubicBezTo>
                <a:cubicBezTo>
                  <a:pt x="91" y="49"/>
                  <a:pt x="92" y="57"/>
                  <a:pt x="92" y="65"/>
                </a:cubicBezTo>
                <a:cubicBezTo>
                  <a:pt x="92" y="74"/>
                  <a:pt x="91" y="82"/>
                  <a:pt x="89" y="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81" name="Freeform 140"/>
          <p:cNvSpPr/>
          <p:nvPr/>
        </p:nvSpPr>
        <p:spPr bwMode="auto">
          <a:xfrm>
            <a:off x="9155405" y="2798215"/>
            <a:ext cx="321504" cy="261313"/>
          </a:xfrm>
          <a:custGeom>
            <a:avLst/>
            <a:gdLst>
              <a:gd name="T0" fmla="*/ 134 w 134"/>
              <a:gd name="T1" fmla="*/ 13 h 109"/>
              <a:gd name="T2" fmla="*/ 118 w 134"/>
              <a:gd name="T3" fmla="*/ 17 h 109"/>
              <a:gd name="T4" fmla="*/ 130 w 134"/>
              <a:gd name="T5" fmla="*/ 2 h 109"/>
              <a:gd name="T6" fmla="*/ 113 w 134"/>
              <a:gd name="T7" fmla="*/ 9 h 109"/>
              <a:gd name="T8" fmla="*/ 93 w 134"/>
              <a:gd name="T9" fmla="*/ 0 h 109"/>
              <a:gd name="T10" fmla="*/ 65 w 134"/>
              <a:gd name="T11" fmla="*/ 28 h 109"/>
              <a:gd name="T12" fmla="*/ 66 w 134"/>
              <a:gd name="T13" fmla="*/ 34 h 109"/>
              <a:gd name="T14" fmla="*/ 10 w 134"/>
              <a:gd name="T15" fmla="*/ 5 h 109"/>
              <a:gd name="T16" fmla="*/ 6 w 134"/>
              <a:gd name="T17" fmla="*/ 19 h 109"/>
              <a:gd name="T18" fmla="*/ 18 w 134"/>
              <a:gd name="T19" fmla="*/ 42 h 109"/>
              <a:gd name="T20" fmla="*/ 6 w 134"/>
              <a:gd name="T21" fmla="*/ 38 h 109"/>
              <a:gd name="T22" fmla="*/ 6 w 134"/>
              <a:gd name="T23" fmla="*/ 39 h 109"/>
              <a:gd name="T24" fmla="*/ 28 w 134"/>
              <a:gd name="T25" fmla="*/ 66 h 109"/>
              <a:gd name="T26" fmla="*/ 20 w 134"/>
              <a:gd name="T27" fmla="*/ 67 h 109"/>
              <a:gd name="T28" fmla="*/ 15 w 134"/>
              <a:gd name="T29" fmla="*/ 66 h 109"/>
              <a:gd name="T30" fmla="*/ 41 w 134"/>
              <a:gd name="T31" fmla="*/ 85 h 109"/>
              <a:gd name="T32" fmla="*/ 7 w 134"/>
              <a:gd name="T33" fmla="*/ 97 h 109"/>
              <a:gd name="T34" fmla="*/ 0 w 134"/>
              <a:gd name="T35" fmla="*/ 96 h 109"/>
              <a:gd name="T36" fmla="*/ 42 w 134"/>
              <a:gd name="T37" fmla="*/ 109 h 109"/>
              <a:gd name="T38" fmla="*/ 120 w 134"/>
              <a:gd name="T39" fmla="*/ 31 h 109"/>
              <a:gd name="T40" fmla="*/ 120 w 134"/>
              <a:gd name="T41" fmla="*/ 27 h 109"/>
              <a:gd name="T42" fmla="*/ 134 w 134"/>
              <a:gd name="T43" fmla="*/ 1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" h="109">
                <a:moveTo>
                  <a:pt x="134" y="13"/>
                </a:moveTo>
                <a:cubicBezTo>
                  <a:pt x="129" y="15"/>
                  <a:pt x="124" y="17"/>
                  <a:pt x="118" y="17"/>
                </a:cubicBezTo>
                <a:cubicBezTo>
                  <a:pt x="124" y="14"/>
                  <a:pt x="128" y="9"/>
                  <a:pt x="130" y="2"/>
                </a:cubicBezTo>
                <a:cubicBezTo>
                  <a:pt x="125" y="5"/>
                  <a:pt x="119" y="8"/>
                  <a:pt x="113" y="9"/>
                </a:cubicBezTo>
                <a:cubicBezTo>
                  <a:pt x="108" y="3"/>
                  <a:pt x="101" y="0"/>
                  <a:pt x="93" y="0"/>
                </a:cubicBezTo>
                <a:cubicBezTo>
                  <a:pt x="78" y="0"/>
                  <a:pt x="65" y="12"/>
                  <a:pt x="65" y="28"/>
                </a:cubicBezTo>
                <a:cubicBezTo>
                  <a:pt x="65" y="30"/>
                  <a:pt x="66" y="32"/>
                  <a:pt x="66" y="34"/>
                </a:cubicBezTo>
                <a:cubicBezTo>
                  <a:pt x="43" y="33"/>
                  <a:pt x="23" y="22"/>
                  <a:pt x="10" y="5"/>
                </a:cubicBezTo>
                <a:cubicBezTo>
                  <a:pt x="7" y="9"/>
                  <a:pt x="6" y="14"/>
                  <a:pt x="6" y="19"/>
                </a:cubicBezTo>
                <a:cubicBezTo>
                  <a:pt x="6" y="28"/>
                  <a:pt x="11" y="37"/>
                  <a:pt x="18" y="42"/>
                </a:cubicBezTo>
                <a:cubicBezTo>
                  <a:pt x="14" y="42"/>
                  <a:pt x="9" y="40"/>
                  <a:pt x="6" y="38"/>
                </a:cubicBezTo>
                <a:cubicBezTo>
                  <a:pt x="6" y="38"/>
                  <a:pt x="6" y="39"/>
                  <a:pt x="6" y="39"/>
                </a:cubicBezTo>
                <a:cubicBezTo>
                  <a:pt x="6" y="52"/>
                  <a:pt x="15" y="63"/>
                  <a:pt x="28" y="66"/>
                </a:cubicBezTo>
                <a:cubicBezTo>
                  <a:pt x="25" y="66"/>
                  <a:pt x="23" y="67"/>
                  <a:pt x="20" y="67"/>
                </a:cubicBezTo>
                <a:cubicBezTo>
                  <a:pt x="19" y="67"/>
                  <a:pt x="17" y="66"/>
                  <a:pt x="15" y="66"/>
                </a:cubicBezTo>
                <a:cubicBezTo>
                  <a:pt x="19" y="77"/>
                  <a:pt x="29" y="85"/>
                  <a:pt x="41" y="85"/>
                </a:cubicBezTo>
                <a:cubicBezTo>
                  <a:pt x="31" y="92"/>
                  <a:pt x="20" y="97"/>
                  <a:pt x="7" y="97"/>
                </a:cubicBezTo>
                <a:cubicBezTo>
                  <a:pt x="5" y="97"/>
                  <a:pt x="2" y="97"/>
                  <a:pt x="0" y="96"/>
                </a:cubicBezTo>
                <a:cubicBezTo>
                  <a:pt x="12" y="104"/>
                  <a:pt x="27" y="109"/>
                  <a:pt x="42" y="109"/>
                </a:cubicBezTo>
                <a:cubicBezTo>
                  <a:pt x="93" y="109"/>
                  <a:pt x="120" y="67"/>
                  <a:pt x="120" y="31"/>
                </a:cubicBezTo>
                <a:cubicBezTo>
                  <a:pt x="120" y="30"/>
                  <a:pt x="120" y="28"/>
                  <a:pt x="120" y="27"/>
                </a:cubicBezTo>
                <a:cubicBezTo>
                  <a:pt x="126" y="23"/>
                  <a:pt x="130" y="18"/>
                  <a:pt x="134" y="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82" name="Freeform 141"/>
          <p:cNvSpPr>
            <a:spLocks noEditPoints="1"/>
          </p:cNvSpPr>
          <p:nvPr/>
        </p:nvSpPr>
        <p:spPr bwMode="auto">
          <a:xfrm>
            <a:off x="9299274" y="4135609"/>
            <a:ext cx="311227" cy="293610"/>
          </a:xfrm>
          <a:custGeom>
            <a:avLst/>
            <a:gdLst>
              <a:gd name="T0" fmla="*/ 93 w 212"/>
              <a:gd name="T1" fmla="*/ 107 h 200"/>
              <a:gd name="T2" fmla="*/ 119 w 212"/>
              <a:gd name="T3" fmla="*/ 107 h 200"/>
              <a:gd name="T4" fmla="*/ 119 w 212"/>
              <a:gd name="T5" fmla="*/ 54 h 200"/>
              <a:gd name="T6" fmla="*/ 158 w 212"/>
              <a:gd name="T7" fmla="*/ 54 h 200"/>
              <a:gd name="T8" fmla="*/ 106 w 212"/>
              <a:gd name="T9" fmla="*/ 0 h 200"/>
              <a:gd name="T10" fmla="*/ 52 w 212"/>
              <a:gd name="T11" fmla="*/ 54 h 200"/>
              <a:gd name="T12" fmla="*/ 93 w 212"/>
              <a:gd name="T13" fmla="*/ 54 h 200"/>
              <a:gd name="T14" fmla="*/ 93 w 212"/>
              <a:gd name="T15" fmla="*/ 107 h 200"/>
              <a:gd name="T16" fmla="*/ 132 w 212"/>
              <a:gd name="T17" fmla="*/ 77 h 200"/>
              <a:gd name="T18" fmla="*/ 132 w 212"/>
              <a:gd name="T19" fmla="*/ 97 h 200"/>
              <a:gd name="T20" fmla="*/ 192 w 212"/>
              <a:gd name="T21" fmla="*/ 120 h 200"/>
              <a:gd name="T22" fmla="*/ 106 w 212"/>
              <a:gd name="T23" fmla="*/ 152 h 200"/>
              <a:gd name="T24" fmla="*/ 18 w 212"/>
              <a:gd name="T25" fmla="*/ 120 h 200"/>
              <a:gd name="T26" fmla="*/ 78 w 212"/>
              <a:gd name="T27" fmla="*/ 97 h 200"/>
              <a:gd name="T28" fmla="*/ 78 w 212"/>
              <a:gd name="T29" fmla="*/ 77 h 200"/>
              <a:gd name="T30" fmla="*/ 0 w 212"/>
              <a:gd name="T31" fmla="*/ 107 h 200"/>
              <a:gd name="T32" fmla="*/ 0 w 212"/>
              <a:gd name="T33" fmla="*/ 160 h 200"/>
              <a:gd name="T34" fmla="*/ 106 w 212"/>
              <a:gd name="T35" fmla="*/ 200 h 200"/>
              <a:gd name="T36" fmla="*/ 212 w 212"/>
              <a:gd name="T37" fmla="*/ 160 h 200"/>
              <a:gd name="T38" fmla="*/ 212 w 212"/>
              <a:gd name="T39" fmla="*/ 107 h 200"/>
              <a:gd name="T40" fmla="*/ 132 w 212"/>
              <a:gd name="T41" fmla="*/ 77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2" h="200">
                <a:moveTo>
                  <a:pt x="93" y="107"/>
                </a:moveTo>
                <a:lnTo>
                  <a:pt x="119" y="107"/>
                </a:lnTo>
                <a:lnTo>
                  <a:pt x="119" y="54"/>
                </a:lnTo>
                <a:lnTo>
                  <a:pt x="158" y="54"/>
                </a:lnTo>
                <a:lnTo>
                  <a:pt x="106" y="0"/>
                </a:lnTo>
                <a:lnTo>
                  <a:pt x="52" y="54"/>
                </a:lnTo>
                <a:lnTo>
                  <a:pt x="93" y="54"/>
                </a:lnTo>
                <a:lnTo>
                  <a:pt x="93" y="107"/>
                </a:lnTo>
                <a:close/>
                <a:moveTo>
                  <a:pt x="132" y="77"/>
                </a:moveTo>
                <a:lnTo>
                  <a:pt x="132" y="97"/>
                </a:lnTo>
                <a:lnTo>
                  <a:pt x="192" y="120"/>
                </a:lnTo>
                <a:lnTo>
                  <a:pt x="106" y="152"/>
                </a:lnTo>
                <a:lnTo>
                  <a:pt x="18" y="120"/>
                </a:lnTo>
                <a:lnTo>
                  <a:pt x="78" y="97"/>
                </a:lnTo>
                <a:lnTo>
                  <a:pt x="78" y="77"/>
                </a:lnTo>
                <a:lnTo>
                  <a:pt x="0" y="107"/>
                </a:lnTo>
                <a:lnTo>
                  <a:pt x="0" y="160"/>
                </a:lnTo>
                <a:lnTo>
                  <a:pt x="106" y="200"/>
                </a:lnTo>
                <a:lnTo>
                  <a:pt x="212" y="160"/>
                </a:lnTo>
                <a:lnTo>
                  <a:pt x="212" y="107"/>
                </a:lnTo>
                <a:lnTo>
                  <a:pt x="132" y="7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83" name="Freeform 142"/>
          <p:cNvSpPr>
            <a:spLocks noEditPoints="1"/>
          </p:cNvSpPr>
          <p:nvPr/>
        </p:nvSpPr>
        <p:spPr bwMode="auto">
          <a:xfrm>
            <a:off x="9284594" y="4452708"/>
            <a:ext cx="237824" cy="180570"/>
          </a:xfrm>
          <a:custGeom>
            <a:avLst/>
            <a:gdLst>
              <a:gd name="T0" fmla="*/ 37 w 99"/>
              <a:gd name="T1" fmla="*/ 16 h 75"/>
              <a:gd name="T2" fmla="*/ 53 w 99"/>
              <a:gd name="T3" fmla="*/ 31 h 75"/>
              <a:gd name="T4" fmla="*/ 68 w 99"/>
              <a:gd name="T5" fmla="*/ 16 h 75"/>
              <a:gd name="T6" fmla="*/ 53 w 99"/>
              <a:gd name="T7" fmla="*/ 0 h 75"/>
              <a:gd name="T8" fmla="*/ 37 w 99"/>
              <a:gd name="T9" fmla="*/ 16 h 75"/>
              <a:gd name="T10" fmla="*/ 0 w 99"/>
              <a:gd name="T11" fmla="*/ 16 h 75"/>
              <a:gd name="T12" fmla="*/ 16 w 99"/>
              <a:gd name="T13" fmla="*/ 31 h 75"/>
              <a:gd name="T14" fmla="*/ 31 w 99"/>
              <a:gd name="T15" fmla="*/ 16 h 75"/>
              <a:gd name="T16" fmla="*/ 16 w 99"/>
              <a:gd name="T17" fmla="*/ 0 h 75"/>
              <a:gd name="T18" fmla="*/ 0 w 99"/>
              <a:gd name="T19" fmla="*/ 16 h 75"/>
              <a:gd name="T20" fmla="*/ 74 w 99"/>
              <a:gd name="T21" fmla="*/ 47 h 75"/>
              <a:gd name="T22" fmla="*/ 74 w 99"/>
              <a:gd name="T23" fmla="*/ 37 h 75"/>
              <a:gd name="T24" fmla="*/ 68 w 99"/>
              <a:gd name="T25" fmla="*/ 31 h 75"/>
              <a:gd name="T26" fmla="*/ 53 w 99"/>
              <a:gd name="T27" fmla="*/ 31 h 75"/>
              <a:gd name="T28" fmla="*/ 16 w 99"/>
              <a:gd name="T29" fmla="*/ 31 h 75"/>
              <a:gd name="T30" fmla="*/ 6 w 99"/>
              <a:gd name="T31" fmla="*/ 31 h 75"/>
              <a:gd name="T32" fmla="*/ 0 w 99"/>
              <a:gd name="T33" fmla="*/ 37 h 75"/>
              <a:gd name="T34" fmla="*/ 0 w 99"/>
              <a:gd name="T35" fmla="*/ 68 h 75"/>
              <a:gd name="T36" fmla="*/ 6 w 99"/>
              <a:gd name="T37" fmla="*/ 75 h 75"/>
              <a:gd name="T38" fmla="*/ 68 w 99"/>
              <a:gd name="T39" fmla="*/ 75 h 75"/>
              <a:gd name="T40" fmla="*/ 74 w 99"/>
              <a:gd name="T41" fmla="*/ 68 h 75"/>
              <a:gd name="T42" fmla="*/ 74 w 99"/>
              <a:gd name="T43" fmla="*/ 59 h 75"/>
              <a:gd name="T44" fmla="*/ 99 w 99"/>
              <a:gd name="T45" fmla="*/ 75 h 75"/>
              <a:gd name="T46" fmla="*/ 99 w 99"/>
              <a:gd name="T47" fmla="*/ 31 h 75"/>
              <a:gd name="T48" fmla="*/ 74 w 99"/>
              <a:gd name="T49" fmla="*/ 47 h 75"/>
              <a:gd name="T50" fmla="*/ 62 w 99"/>
              <a:gd name="T51" fmla="*/ 62 h 75"/>
              <a:gd name="T52" fmla="*/ 13 w 99"/>
              <a:gd name="T53" fmla="*/ 62 h 75"/>
              <a:gd name="T54" fmla="*/ 13 w 99"/>
              <a:gd name="T55" fmla="*/ 44 h 75"/>
              <a:gd name="T56" fmla="*/ 62 w 99"/>
              <a:gd name="T57" fmla="*/ 44 h 75"/>
              <a:gd name="T58" fmla="*/ 62 w 99"/>
              <a:gd name="T59" fmla="*/ 62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9" h="75">
                <a:moveTo>
                  <a:pt x="37" y="16"/>
                </a:moveTo>
                <a:cubicBezTo>
                  <a:pt x="37" y="24"/>
                  <a:pt x="44" y="31"/>
                  <a:pt x="53" y="31"/>
                </a:cubicBezTo>
                <a:cubicBezTo>
                  <a:pt x="61" y="31"/>
                  <a:pt x="68" y="24"/>
                  <a:pt x="68" y="16"/>
                </a:cubicBezTo>
                <a:cubicBezTo>
                  <a:pt x="68" y="7"/>
                  <a:pt x="61" y="0"/>
                  <a:pt x="53" y="0"/>
                </a:cubicBezTo>
                <a:cubicBezTo>
                  <a:pt x="44" y="0"/>
                  <a:pt x="37" y="7"/>
                  <a:pt x="37" y="16"/>
                </a:cubicBezTo>
                <a:close/>
                <a:moveTo>
                  <a:pt x="0" y="16"/>
                </a:moveTo>
                <a:cubicBezTo>
                  <a:pt x="0" y="24"/>
                  <a:pt x="7" y="31"/>
                  <a:pt x="16" y="31"/>
                </a:cubicBezTo>
                <a:cubicBezTo>
                  <a:pt x="24" y="31"/>
                  <a:pt x="31" y="24"/>
                  <a:pt x="31" y="16"/>
                </a:cubicBezTo>
                <a:cubicBezTo>
                  <a:pt x="31" y="7"/>
                  <a:pt x="24" y="0"/>
                  <a:pt x="16" y="0"/>
                </a:cubicBezTo>
                <a:cubicBezTo>
                  <a:pt x="7" y="0"/>
                  <a:pt x="0" y="7"/>
                  <a:pt x="0" y="16"/>
                </a:cubicBezTo>
                <a:close/>
                <a:moveTo>
                  <a:pt x="74" y="47"/>
                </a:moveTo>
                <a:cubicBezTo>
                  <a:pt x="74" y="37"/>
                  <a:pt x="74" y="37"/>
                  <a:pt x="74" y="37"/>
                </a:cubicBezTo>
                <a:cubicBezTo>
                  <a:pt x="74" y="34"/>
                  <a:pt x="72" y="31"/>
                  <a:pt x="68" y="31"/>
                </a:cubicBezTo>
                <a:cubicBezTo>
                  <a:pt x="53" y="31"/>
                  <a:pt x="53" y="31"/>
                  <a:pt x="53" y="31"/>
                </a:cubicBezTo>
                <a:cubicBezTo>
                  <a:pt x="16" y="31"/>
                  <a:pt x="16" y="31"/>
                  <a:pt x="1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3" y="31"/>
                  <a:pt x="0" y="34"/>
                  <a:pt x="0" y="37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72"/>
                  <a:pt x="3" y="75"/>
                  <a:pt x="6" y="75"/>
                </a:cubicBezTo>
                <a:cubicBezTo>
                  <a:pt x="68" y="75"/>
                  <a:pt x="68" y="75"/>
                  <a:pt x="68" y="75"/>
                </a:cubicBezTo>
                <a:cubicBezTo>
                  <a:pt x="72" y="75"/>
                  <a:pt x="74" y="72"/>
                  <a:pt x="74" y="68"/>
                </a:cubicBezTo>
                <a:cubicBezTo>
                  <a:pt x="74" y="59"/>
                  <a:pt x="74" y="59"/>
                  <a:pt x="74" y="59"/>
                </a:cubicBezTo>
                <a:cubicBezTo>
                  <a:pt x="99" y="75"/>
                  <a:pt x="99" y="75"/>
                  <a:pt x="99" y="75"/>
                </a:cubicBezTo>
                <a:cubicBezTo>
                  <a:pt x="99" y="31"/>
                  <a:pt x="99" y="31"/>
                  <a:pt x="99" y="31"/>
                </a:cubicBezTo>
                <a:lnTo>
                  <a:pt x="74" y="47"/>
                </a:lnTo>
                <a:close/>
                <a:moveTo>
                  <a:pt x="62" y="62"/>
                </a:moveTo>
                <a:cubicBezTo>
                  <a:pt x="13" y="62"/>
                  <a:pt x="13" y="62"/>
                  <a:pt x="13" y="62"/>
                </a:cubicBezTo>
                <a:cubicBezTo>
                  <a:pt x="13" y="44"/>
                  <a:pt x="13" y="44"/>
                  <a:pt x="13" y="44"/>
                </a:cubicBezTo>
                <a:cubicBezTo>
                  <a:pt x="62" y="44"/>
                  <a:pt x="62" y="44"/>
                  <a:pt x="62" y="44"/>
                </a:cubicBezTo>
                <a:lnTo>
                  <a:pt x="62" y="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84" name="Freeform 143"/>
          <p:cNvSpPr>
            <a:spLocks noEditPoints="1"/>
          </p:cNvSpPr>
          <p:nvPr/>
        </p:nvSpPr>
        <p:spPr bwMode="auto">
          <a:xfrm>
            <a:off x="9228808" y="3866956"/>
            <a:ext cx="252505" cy="255441"/>
          </a:xfrm>
          <a:custGeom>
            <a:avLst/>
            <a:gdLst>
              <a:gd name="T0" fmla="*/ 53 w 105"/>
              <a:gd name="T1" fmla="*/ 0 h 106"/>
              <a:gd name="T2" fmla="*/ 0 w 105"/>
              <a:gd name="T3" fmla="*/ 53 h 106"/>
              <a:gd name="T4" fmla="*/ 53 w 105"/>
              <a:gd name="T5" fmla="*/ 106 h 106"/>
              <a:gd name="T6" fmla="*/ 105 w 105"/>
              <a:gd name="T7" fmla="*/ 53 h 106"/>
              <a:gd name="T8" fmla="*/ 53 w 105"/>
              <a:gd name="T9" fmla="*/ 0 h 106"/>
              <a:gd name="T10" fmla="*/ 84 w 105"/>
              <a:gd name="T11" fmla="*/ 45 h 106"/>
              <a:gd name="T12" fmla="*/ 55 w 105"/>
              <a:gd name="T13" fmla="*/ 85 h 106"/>
              <a:gd name="T14" fmla="*/ 41 w 105"/>
              <a:gd name="T15" fmla="*/ 80 h 106"/>
              <a:gd name="T16" fmla="*/ 31 w 105"/>
              <a:gd name="T17" fmla="*/ 48 h 106"/>
              <a:gd name="T18" fmla="*/ 24 w 105"/>
              <a:gd name="T19" fmla="*/ 50 h 106"/>
              <a:gd name="T20" fmla="*/ 21 w 105"/>
              <a:gd name="T21" fmla="*/ 47 h 106"/>
              <a:gd name="T22" fmla="*/ 40 w 105"/>
              <a:gd name="T23" fmla="*/ 33 h 106"/>
              <a:gd name="T24" fmla="*/ 51 w 105"/>
              <a:gd name="T25" fmla="*/ 54 h 106"/>
              <a:gd name="T26" fmla="*/ 56 w 105"/>
              <a:gd name="T27" fmla="*/ 67 h 106"/>
              <a:gd name="T28" fmla="*/ 64 w 105"/>
              <a:gd name="T29" fmla="*/ 55 h 106"/>
              <a:gd name="T30" fmla="*/ 57 w 105"/>
              <a:gd name="T31" fmla="*/ 47 h 106"/>
              <a:gd name="T32" fmla="*/ 84 w 105"/>
              <a:gd name="T33" fmla="*/ 4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5" h="106">
                <a:moveTo>
                  <a:pt x="53" y="0"/>
                </a:moveTo>
                <a:cubicBezTo>
                  <a:pt x="23" y="0"/>
                  <a:pt x="0" y="24"/>
                  <a:pt x="0" y="53"/>
                </a:cubicBezTo>
                <a:cubicBezTo>
                  <a:pt x="0" y="82"/>
                  <a:pt x="23" y="106"/>
                  <a:pt x="53" y="106"/>
                </a:cubicBezTo>
                <a:cubicBezTo>
                  <a:pt x="82" y="106"/>
                  <a:pt x="105" y="82"/>
                  <a:pt x="105" y="53"/>
                </a:cubicBezTo>
                <a:cubicBezTo>
                  <a:pt x="105" y="24"/>
                  <a:pt x="82" y="0"/>
                  <a:pt x="53" y="0"/>
                </a:cubicBezTo>
                <a:close/>
                <a:moveTo>
                  <a:pt x="84" y="45"/>
                </a:moveTo>
                <a:cubicBezTo>
                  <a:pt x="80" y="65"/>
                  <a:pt x="61" y="82"/>
                  <a:pt x="55" y="85"/>
                </a:cubicBezTo>
                <a:cubicBezTo>
                  <a:pt x="49" y="89"/>
                  <a:pt x="43" y="84"/>
                  <a:pt x="41" y="80"/>
                </a:cubicBezTo>
                <a:cubicBezTo>
                  <a:pt x="39" y="75"/>
                  <a:pt x="33" y="50"/>
                  <a:pt x="31" y="48"/>
                </a:cubicBezTo>
                <a:cubicBezTo>
                  <a:pt x="29" y="46"/>
                  <a:pt x="24" y="50"/>
                  <a:pt x="24" y="50"/>
                </a:cubicBezTo>
                <a:cubicBezTo>
                  <a:pt x="21" y="47"/>
                  <a:pt x="21" y="47"/>
                  <a:pt x="21" y="47"/>
                </a:cubicBezTo>
                <a:cubicBezTo>
                  <a:pt x="21" y="47"/>
                  <a:pt x="32" y="34"/>
                  <a:pt x="40" y="33"/>
                </a:cubicBezTo>
                <a:cubicBezTo>
                  <a:pt x="49" y="31"/>
                  <a:pt x="49" y="46"/>
                  <a:pt x="51" y="54"/>
                </a:cubicBezTo>
                <a:cubicBezTo>
                  <a:pt x="53" y="62"/>
                  <a:pt x="54" y="67"/>
                  <a:pt x="56" y="67"/>
                </a:cubicBezTo>
                <a:cubicBezTo>
                  <a:pt x="58" y="67"/>
                  <a:pt x="61" y="62"/>
                  <a:pt x="64" y="55"/>
                </a:cubicBezTo>
                <a:cubicBezTo>
                  <a:pt x="68" y="49"/>
                  <a:pt x="64" y="43"/>
                  <a:pt x="57" y="47"/>
                </a:cubicBezTo>
                <a:cubicBezTo>
                  <a:pt x="60" y="30"/>
                  <a:pt x="87" y="26"/>
                  <a:pt x="84" y="4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85" name="Freeform 144"/>
          <p:cNvSpPr>
            <a:spLocks noEditPoints="1"/>
          </p:cNvSpPr>
          <p:nvPr/>
        </p:nvSpPr>
        <p:spPr bwMode="auto">
          <a:xfrm>
            <a:off x="9149533" y="3642344"/>
            <a:ext cx="245165" cy="208464"/>
          </a:xfrm>
          <a:custGeom>
            <a:avLst/>
            <a:gdLst>
              <a:gd name="T0" fmla="*/ 84 w 102"/>
              <a:gd name="T1" fmla="*/ 82 h 87"/>
              <a:gd name="T2" fmla="*/ 81 w 102"/>
              <a:gd name="T3" fmla="*/ 81 h 87"/>
              <a:gd name="T4" fmla="*/ 81 w 102"/>
              <a:gd name="T5" fmla="*/ 74 h 87"/>
              <a:gd name="T6" fmla="*/ 93 w 102"/>
              <a:gd name="T7" fmla="*/ 44 h 87"/>
              <a:gd name="T8" fmla="*/ 81 w 102"/>
              <a:gd name="T9" fmla="*/ 13 h 87"/>
              <a:gd name="T10" fmla="*/ 81 w 102"/>
              <a:gd name="T11" fmla="*/ 6 h 87"/>
              <a:gd name="T12" fmla="*/ 87 w 102"/>
              <a:gd name="T13" fmla="*/ 6 h 87"/>
              <a:gd name="T14" fmla="*/ 102 w 102"/>
              <a:gd name="T15" fmla="*/ 44 h 87"/>
              <a:gd name="T16" fmla="*/ 87 w 102"/>
              <a:gd name="T17" fmla="*/ 81 h 87"/>
              <a:gd name="T18" fmla="*/ 84 w 102"/>
              <a:gd name="T19" fmla="*/ 82 h 87"/>
              <a:gd name="T20" fmla="*/ 68 w 102"/>
              <a:gd name="T21" fmla="*/ 74 h 87"/>
              <a:gd name="T22" fmla="*/ 65 w 102"/>
              <a:gd name="T23" fmla="*/ 72 h 87"/>
              <a:gd name="T24" fmla="*/ 65 w 102"/>
              <a:gd name="T25" fmla="*/ 66 h 87"/>
              <a:gd name="T26" fmla="*/ 65 w 102"/>
              <a:gd name="T27" fmla="*/ 21 h 87"/>
              <a:gd name="T28" fmla="*/ 65 w 102"/>
              <a:gd name="T29" fmla="*/ 15 h 87"/>
              <a:gd name="T30" fmla="*/ 71 w 102"/>
              <a:gd name="T31" fmla="*/ 15 h 87"/>
              <a:gd name="T32" fmla="*/ 83 w 102"/>
              <a:gd name="T33" fmla="*/ 44 h 87"/>
              <a:gd name="T34" fmla="*/ 71 w 102"/>
              <a:gd name="T35" fmla="*/ 72 h 87"/>
              <a:gd name="T36" fmla="*/ 68 w 102"/>
              <a:gd name="T37" fmla="*/ 74 h 87"/>
              <a:gd name="T38" fmla="*/ 52 w 102"/>
              <a:gd name="T39" fmla="*/ 65 h 87"/>
              <a:gd name="T40" fmla="*/ 49 w 102"/>
              <a:gd name="T41" fmla="*/ 64 h 87"/>
              <a:gd name="T42" fmla="*/ 49 w 102"/>
              <a:gd name="T43" fmla="*/ 57 h 87"/>
              <a:gd name="T44" fmla="*/ 49 w 102"/>
              <a:gd name="T45" fmla="*/ 30 h 87"/>
              <a:gd name="T46" fmla="*/ 49 w 102"/>
              <a:gd name="T47" fmla="*/ 23 h 87"/>
              <a:gd name="T48" fmla="*/ 55 w 102"/>
              <a:gd name="T49" fmla="*/ 23 h 87"/>
              <a:gd name="T50" fmla="*/ 55 w 102"/>
              <a:gd name="T51" fmla="*/ 64 h 87"/>
              <a:gd name="T52" fmla="*/ 52 w 102"/>
              <a:gd name="T53" fmla="*/ 65 h 87"/>
              <a:gd name="T54" fmla="*/ 38 w 102"/>
              <a:gd name="T55" fmla="*/ 3 h 87"/>
              <a:gd name="T56" fmla="*/ 42 w 102"/>
              <a:gd name="T57" fmla="*/ 5 h 87"/>
              <a:gd name="T58" fmla="*/ 42 w 102"/>
              <a:gd name="T59" fmla="*/ 82 h 87"/>
              <a:gd name="T60" fmla="*/ 38 w 102"/>
              <a:gd name="T61" fmla="*/ 84 h 87"/>
              <a:gd name="T62" fmla="*/ 15 w 102"/>
              <a:gd name="T63" fmla="*/ 62 h 87"/>
              <a:gd name="T64" fmla="*/ 0 w 102"/>
              <a:gd name="T65" fmla="*/ 62 h 87"/>
              <a:gd name="T66" fmla="*/ 0 w 102"/>
              <a:gd name="T67" fmla="*/ 25 h 87"/>
              <a:gd name="T68" fmla="*/ 15 w 102"/>
              <a:gd name="T69" fmla="*/ 25 h 87"/>
              <a:gd name="T70" fmla="*/ 38 w 102"/>
              <a:gd name="T71" fmla="*/ 3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2" h="87">
                <a:moveTo>
                  <a:pt x="84" y="82"/>
                </a:moveTo>
                <a:cubicBezTo>
                  <a:pt x="83" y="82"/>
                  <a:pt x="81" y="82"/>
                  <a:pt x="81" y="81"/>
                </a:cubicBezTo>
                <a:cubicBezTo>
                  <a:pt x="79" y="79"/>
                  <a:pt x="79" y="76"/>
                  <a:pt x="81" y="74"/>
                </a:cubicBezTo>
                <a:cubicBezTo>
                  <a:pt x="89" y="66"/>
                  <a:pt x="93" y="55"/>
                  <a:pt x="93" y="44"/>
                </a:cubicBezTo>
                <a:cubicBezTo>
                  <a:pt x="93" y="32"/>
                  <a:pt x="89" y="21"/>
                  <a:pt x="81" y="13"/>
                </a:cubicBezTo>
                <a:cubicBezTo>
                  <a:pt x="79" y="11"/>
                  <a:pt x="79" y="8"/>
                  <a:pt x="81" y="6"/>
                </a:cubicBezTo>
                <a:cubicBezTo>
                  <a:pt x="82" y="4"/>
                  <a:pt x="85" y="4"/>
                  <a:pt x="87" y="6"/>
                </a:cubicBezTo>
                <a:cubicBezTo>
                  <a:pt x="97" y="16"/>
                  <a:pt x="102" y="29"/>
                  <a:pt x="102" y="44"/>
                </a:cubicBezTo>
                <a:cubicBezTo>
                  <a:pt x="102" y="58"/>
                  <a:pt x="97" y="71"/>
                  <a:pt x="87" y="81"/>
                </a:cubicBezTo>
                <a:cubicBezTo>
                  <a:pt x="86" y="82"/>
                  <a:pt x="85" y="82"/>
                  <a:pt x="84" y="82"/>
                </a:cubicBezTo>
                <a:close/>
                <a:moveTo>
                  <a:pt x="68" y="74"/>
                </a:moveTo>
                <a:cubicBezTo>
                  <a:pt x="67" y="74"/>
                  <a:pt x="65" y="73"/>
                  <a:pt x="65" y="72"/>
                </a:cubicBezTo>
                <a:cubicBezTo>
                  <a:pt x="63" y="70"/>
                  <a:pt x="63" y="68"/>
                  <a:pt x="65" y="66"/>
                </a:cubicBezTo>
                <a:cubicBezTo>
                  <a:pt x="77" y="54"/>
                  <a:pt x="77" y="33"/>
                  <a:pt x="65" y="21"/>
                </a:cubicBezTo>
                <a:cubicBezTo>
                  <a:pt x="63" y="19"/>
                  <a:pt x="63" y="17"/>
                  <a:pt x="65" y="15"/>
                </a:cubicBezTo>
                <a:cubicBezTo>
                  <a:pt x="66" y="13"/>
                  <a:pt x="69" y="13"/>
                  <a:pt x="71" y="15"/>
                </a:cubicBezTo>
                <a:cubicBezTo>
                  <a:pt x="79" y="22"/>
                  <a:pt x="83" y="33"/>
                  <a:pt x="83" y="44"/>
                </a:cubicBezTo>
                <a:cubicBezTo>
                  <a:pt x="83" y="54"/>
                  <a:pt x="79" y="65"/>
                  <a:pt x="71" y="72"/>
                </a:cubicBezTo>
                <a:cubicBezTo>
                  <a:pt x="70" y="73"/>
                  <a:pt x="69" y="74"/>
                  <a:pt x="68" y="74"/>
                </a:cubicBezTo>
                <a:close/>
                <a:moveTo>
                  <a:pt x="52" y="65"/>
                </a:moveTo>
                <a:cubicBezTo>
                  <a:pt x="51" y="65"/>
                  <a:pt x="49" y="65"/>
                  <a:pt x="49" y="64"/>
                </a:cubicBezTo>
                <a:cubicBezTo>
                  <a:pt x="47" y="62"/>
                  <a:pt x="47" y="59"/>
                  <a:pt x="49" y="57"/>
                </a:cubicBezTo>
                <a:cubicBezTo>
                  <a:pt x="56" y="50"/>
                  <a:pt x="56" y="37"/>
                  <a:pt x="49" y="30"/>
                </a:cubicBezTo>
                <a:cubicBezTo>
                  <a:pt x="47" y="28"/>
                  <a:pt x="47" y="25"/>
                  <a:pt x="49" y="23"/>
                </a:cubicBezTo>
                <a:cubicBezTo>
                  <a:pt x="50" y="22"/>
                  <a:pt x="53" y="22"/>
                  <a:pt x="55" y="23"/>
                </a:cubicBezTo>
                <a:cubicBezTo>
                  <a:pt x="66" y="34"/>
                  <a:pt x="66" y="53"/>
                  <a:pt x="55" y="64"/>
                </a:cubicBezTo>
                <a:cubicBezTo>
                  <a:pt x="54" y="65"/>
                  <a:pt x="53" y="65"/>
                  <a:pt x="52" y="65"/>
                </a:cubicBezTo>
                <a:close/>
                <a:moveTo>
                  <a:pt x="38" y="3"/>
                </a:moveTo>
                <a:cubicBezTo>
                  <a:pt x="40" y="0"/>
                  <a:pt x="42" y="1"/>
                  <a:pt x="42" y="5"/>
                </a:cubicBezTo>
                <a:cubicBezTo>
                  <a:pt x="42" y="82"/>
                  <a:pt x="42" y="82"/>
                  <a:pt x="42" y="82"/>
                </a:cubicBezTo>
                <a:cubicBezTo>
                  <a:pt x="42" y="86"/>
                  <a:pt x="40" y="87"/>
                  <a:pt x="38" y="84"/>
                </a:cubicBezTo>
                <a:cubicBezTo>
                  <a:pt x="15" y="62"/>
                  <a:pt x="15" y="62"/>
                  <a:pt x="15" y="6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25"/>
                  <a:pt x="0" y="25"/>
                  <a:pt x="0" y="25"/>
                </a:cubicBezTo>
                <a:cubicBezTo>
                  <a:pt x="15" y="25"/>
                  <a:pt x="15" y="25"/>
                  <a:pt x="15" y="25"/>
                </a:cubicBezTo>
                <a:lnTo>
                  <a:pt x="38" y="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86" name="Freeform 145"/>
          <p:cNvSpPr>
            <a:spLocks noEditPoints="1"/>
          </p:cNvSpPr>
          <p:nvPr/>
        </p:nvSpPr>
        <p:spPr bwMode="auto">
          <a:xfrm>
            <a:off x="8939601" y="3375158"/>
            <a:ext cx="277462" cy="245164"/>
          </a:xfrm>
          <a:custGeom>
            <a:avLst/>
            <a:gdLst>
              <a:gd name="T0" fmla="*/ 124 w 189"/>
              <a:gd name="T1" fmla="*/ 23 h 167"/>
              <a:gd name="T2" fmla="*/ 65 w 189"/>
              <a:gd name="T3" fmla="*/ 0 h 167"/>
              <a:gd name="T4" fmla="*/ 0 w 189"/>
              <a:gd name="T5" fmla="*/ 23 h 167"/>
              <a:gd name="T6" fmla="*/ 0 w 189"/>
              <a:gd name="T7" fmla="*/ 167 h 167"/>
              <a:gd name="T8" fmla="*/ 65 w 189"/>
              <a:gd name="T9" fmla="*/ 142 h 167"/>
              <a:gd name="T10" fmla="*/ 124 w 189"/>
              <a:gd name="T11" fmla="*/ 167 h 167"/>
              <a:gd name="T12" fmla="*/ 189 w 189"/>
              <a:gd name="T13" fmla="*/ 142 h 167"/>
              <a:gd name="T14" fmla="*/ 189 w 189"/>
              <a:gd name="T15" fmla="*/ 0 h 167"/>
              <a:gd name="T16" fmla="*/ 124 w 189"/>
              <a:gd name="T17" fmla="*/ 23 h 167"/>
              <a:gd name="T18" fmla="*/ 70 w 189"/>
              <a:gd name="T19" fmla="*/ 15 h 167"/>
              <a:gd name="T20" fmla="*/ 119 w 189"/>
              <a:gd name="T21" fmla="*/ 35 h 167"/>
              <a:gd name="T22" fmla="*/ 119 w 189"/>
              <a:gd name="T23" fmla="*/ 152 h 167"/>
              <a:gd name="T24" fmla="*/ 70 w 189"/>
              <a:gd name="T25" fmla="*/ 133 h 167"/>
              <a:gd name="T26" fmla="*/ 70 w 189"/>
              <a:gd name="T27" fmla="*/ 15 h 167"/>
              <a:gd name="T28" fmla="*/ 11 w 189"/>
              <a:gd name="T29" fmla="*/ 31 h 167"/>
              <a:gd name="T30" fmla="*/ 58 w 189"/>
              <a:gd name="T31" fmla="*/ 15 h 167"/>
              <a:gd name="T32" fmla="*/ 58 w 189"/>
              <a:gd name="T33" fmla="*/ 133 h 167"/>
              <a:gd name="T34" fmla="*/ 11 w 189"/>
              <a:gd name="T35" fmla="*/ 151 h 167"/>
              <a:gd name="T36" fmla="*/ 11 w 189"/>
              <a:gd name="T37" fmla="*/ 31 h 167"/>
              <a:gd name="T38" fmla="*/ 178 w 189"/>
              <a:gd name="T39" fmla="*/ 134 h 167"/>
              <a:gd name="T40" fmla="*/ 130 w 189"/>
              <a:gd name="T41" fmla="*/ 152 h 167"/>
              <a:gd name="T42" fmla="*/ 130 w 189"/>
              <a:gd name="T43" fmla="*/ 35 h 167"/>
              <a:gd name="T44" fmla="*/ 178 w 189"/>
              <a:gd name="T45" fmla="*/ 17 h 167"/>
              <a:gd name="T46" fmla="*/ 178 w 189"/>
              <a:gd name="T47" fmla="*/ 13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9" h="167">
                <a:moveTo>
                  <a:pt x="124" y="23"/>
                </a:moveTo>
                <a:lnTo>
                  <a:pt x="65" y="0"/>
                </a:lnTo>
                <a:lnTo>
                  <a:pt x="0" y="23"/>
                </a:lnTo>
                <a:lnTo>
                  <a:pt x="0" y="167"/>
                </a:lnTo>
                <a:lnTo>
                  <a:pt x="65" y="142"/>
                </a:lnTo>
                <a:lnTo>
                  <a:pt x="124" y="167"/>
                </a:lnTo>
                <a:lnTo>
                  <a:pt x="189" y="142"/>
                </a:lnTo>
                <a:lnTo>
                  <a:pt x="189" y="0"/>
                </a:lnTo>
                <a:lnTo>
                  <a:pt x="124" y="23"/>
                </a:lnTo>
                <a:close/>
                <a:moveTo>
                  <a:pt x="70" y="15"/>
                </a:moveTo>
                <a:lnTo>
                  <a:pt x="119" y="35"/>
                </a:lnTo>
                <a:lnTo>
                  <a:pt x="119" y="152"/>
                </a:lnTo>
                <a:lnTo>
                  <a:pt x="70" y="133"/>
                </a:lnTo>
                <a:lnTo>
                  <a:pt x="70" y="15"/>
                </a:lnTo>
                <a:close/>
                <a:moveTo>
                  <a:pt x="11" y="31"/>
                </a:moveTo>
                <a:lnTo>
                  <a:pt x="58" y="15"/>
                </a:lnTo>
                <a:lnTo>
                  <a:pt x="58" y="133"/>
                </a:lnTo>
                <a:lnTo>
                  <a:pt x="11" y="151"/>
                </a:lnTo>
                <a:lnTo>
                  <a:pt x="11" y="31"/>
                </a:lnTo>
                <a:close/>
                <a:moveTo>
                  <a:pt x="178" y="134"/>
                </a:moveTo>
                <a:lnTo>
                  <a:pt x="130" y="152"/>
                </a:lnTo>
                <a:lnTo>
                  <a:pt x="130" y="35"/>
                </a:lnTo>
                <a:lnTo>
                  <a:pt x="178" y="17"/>
                </a:lnTo>
                <a:lnTo>
                  <a:pt x="178" y="1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87" name="Freeform 146"/>
          <p:cNvSpPr>
            <a:spLocks noEditPoints="1"/>
          </p:cNvSpPr>
          <p:nvPr/>
        </p:nvSpPr>
        <p:spPr bwMode="auto">
          <a:xfrm>
            <a:off x="9008600" y="2459094"/>
            <a:ext cx="303887" cy="306822"/>
          </a:xfrm>
          <a:custGeom>
            <a:avLst/>
            <a:gdLst>
              <a:gd name="T0" fmla="*/ 63 w 127"/>
              <a:gd name="T1" fmla="*/ 0 h 128"/>
              <a:gd name="T2" fmla="*/ 0 w 127"/>
              <a:gd name="T3" fmla="*/ 64 h 128"/>
              <a:gd name="T4" fmla="*/ 63 w 127"/>
              <a:gd name="T5" fmla="*/ 128 h 128"/>
              <a:gd name="T6" fmla="*/ 127 w 127"/>
              <a:gd name="T7" fmla="*/ 64 h 128"/>
              <a:gd name="T8" fmla="*/ 63 w 127"/>
              <a:gd name="T9" fmla="*/ 0 h 128"/>
              <a:gd name="T10" fmla="*/ 52 w 127"/>
              <a:gd name="T11" fmla="*/ 104 h 128"/>
              <a:gd name="T12" fmla="*/ 25 w 127"/>
              <a:gd name="T13" fmla="*/ 69 h 128"/>
              <a:gd name="T14" fmla="*/ 37 w 127"/>
              <a:gd name="T15" fmla="*/ 57 h 128"/>
              <a:gd name="T16" fmla="*/ 52 w 127"/>
              <a:gd name="T17" fmla="*/ 76 h 128"/>
              <a:gd name="T18" fmla="*/ 98 w 127"/>
              <a:gd name="T19" fmla="*/ 38 h 128"/>
              <a:gd name="T20" fmla="*/ 103 w 127"/>
              <a:gd name="T21" fmla="*/ 44 h 128"/>
              <a:gd name="T22" fmla="*/ 52 w 127"/>
              <a:gd name="T23" fmla="*/ 10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" h="128">
                <a:moveTo>
                  <a:pt x="63" y="0"/>
                </a:moveTo>
                <a:cubicBezTo>
                  <a:pt x="28" y="0"/>
                  <a:pt x="0" y="29"/>
                  <a:pt x="0" y="64"/>
                </a:cubicBezTo>
                <a:cubicBezTo>
                  <a:pt x="0" y="99"/>
                  <a:pt x="28" y="128"/>
                  <a:pt x="63" y="128"/>
                </a:cubicBezTo>
                <a:cubicBezTo>
                  <a:pt x="99" y="128"/>
                  <a:pt x="127" y="99"/>
                  <a:pt x="127" y="64"/>
                </a:cubicBezTo>
                <a:cubicBezTo>
                  <a:pt x="127" y="29"/>
                  <a:pt x="99" y="0"/>
                  <a:pt x="63" y="0"/>
                </a:cubicBezTo>
                <a:close/>
                <a:moveTo>
                  <a:pt x="52" y="104"/>
                </a:moveTo>
                <a:cubicBezTo>
                  <a:pt x="25" y="69"/>
                  <a:pt x="25" y="69"/>
                  <a:pt x="25" y="69"/>
                </a:cubicBezTo>
                <a:cubicBezTo>
                  <a:pt x="37" y="57"/>
                  <a:pt x="37" y="57"/>
                  <a:pt x="37" y="57"/>
                </a:cubicBezTo>
                <a:cubicBezTo>
                  <a:pt x="52" y="76"/>
                  <a:pt x="52" y="76"/>
                  <a:pt x="52" y="76"/>
                </a:cubicBezTo>
                <a:cubicBezTo>
                  <a:pt x="98" y="38"/>
                  <a:pt x="98" y="38"/>
                  <a:pt x="98" y="38"/>
                </a:cubicBezTo>
                <a:cubicBezTo>
                  <a:pt x="103" y="44"/>
                  <a:pt x="103" y="44"/>
                  <a:pt x="103" y="44"/>
                </a:cubicBezTo>
                <a:lnTo>
                  <a:pt x="52" y="10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88" name="Freeform 147"/>
          <p:cNvSpPr>
            <a:spLocks noEditPoints="1"/>
          </p:cNvSpPr>
          <p:nvPr/>
        </p:nvSpPr>
        <p:spPr bwMode="auto">
          <a:xfrm>
            <a:off x="9893834" y="4608321"/>
            <a:ext cx="230484" cy="230484"/>
          </a:xfrm>
          <a:custGeom>
            <a:avLst/>
            <a:gdLst>
              <a:gd name="T0" fmla="*/ 0 w 157"/>
              <a:gd name="T1" fmla="*/ 74 h 157"/>
              <a:gd name="T2" fmla="*/ 0 w 157"/>
              <a:gd name="T3" fmla="*/ 23 h 157"/>
              <a:gd name="T4" fmla="*/ 64 w 157"/>
              <a:gd name="T5" fmla="*/ 13 h 157"/>
              <a:gd name="T6" fmla="*/ 64 w 157"/>
              <a:gd name="T7" fmla="*/ 74 h 157"/>
              <a:gd name="T8" fmla="*/ 0 w 157"/>
              <a:gd name="T9" fmla="*/ 74 h 157"/>
              <a:gd name="T10" fmla="*/ 73 w 157"/>
              <a:gd name="T11" fmla="*/ 12 h 157"/>
              <a:gd name="T12" fmla="*/ 157 w 157"/>
              <a:gd name="T13" fmla="*/ 0 h 157"/>
              <a:gd name="T14" fmla="*/ 157 w 157"/>
              <a:gd name="T15" fmla="*/ 74 h 157"/>
              <a:gd name="T16" fmla="*/ 73 w 157"/>
              <a:gd name="T17" fmla="*/ 74 h 157"/>
              <a:gd name="T18" fmla="*/ 73 w 157"/>
              <a:gd name="T19" fmla="*/ 12 h 157"/>
              <a:gd name="T20" fmla="*/ 157 w 157"/>
              <a:gd name="T21" fmla="*/ 84 h 157"/>
              <a:gd name="T22" fmla="*/ 157 w 157"/>
              <a:gd name="T23" fmla="*/ 157 h 157"/>
              <a:gd name="T24" fmla="*/ 73 w 157"/>
              <a:gd name="T25" fmla="*/ 146 h 157"/>
              <a:gd name="T26" fmla="*/ 73 w 157"/>
              <a:gd name="T27" fmla="*/ 84 h 157"/>
              <a:gd name="T28" fmla="*/ 157 w 157"/>
              <a:gd name="T29" fmla="*/ 84 h 157"/>
              <a:gd name="T30" fmla="*/ 64 w 157"/>
              <a:gd name="T31" fmla="*/ 144 h 157"/>
              <a:gd name="T32" fmla="*/ 0 w 157"/>
              <a:gd name="T33" fmla="*/ 136 h 157"/>
              <a:gd name="T34" fmla="*/ 0 w 157"/>
              <a:gd name="T35" fmla="*/ 84 h 157"/>
              <a:gd name="T36" fmla="*/ 64 w 157"/>
              <a:gd name="T37" fmla="*/ 84 h 157"/>
              <a:gd name="T38" fmla="*/ 64 w 157"/>
              <a:gd name="T39" fmla="*/ 144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7" h="157">
                <a:moveTo>
                  <a:pt x="0" y="74"/>
                </a:moveTo>
                <a:lnTo>
                  <a:pt x="0" y="23"/>
                </a:lnTo>
                <a:lnTo>
                  <a:pt x="64" y="13"/>
                </a:lnTo>
                <a:lnTo>
                  <a:pt x="64" y="74"/>
                </a:lnTo>
                <a:lnTo>
                  <a:pt x="0" y="74"/>
                </a:lnTo>
                <a:close/>
                <a:moveTo>
                  <a:pt x="73" y="12"/>
                </a:moveTo>
                <a:lnTo>
                  <a:pt x="157" y="0"/>
                </a:lnTo>
                <a:lnTo>
                  <a:pt x="157" y="74"/>
                </a:lnTo>
                <a:lnTo>
                  <a:pt x="73" y="74"/>
                </a:lnTo>
                <a:lnTo>
                  <a:pt x="73" y="12"/>
                </a:lnTo>
                <a:close/>
                <a:moveTo>
                  <a:pt x="157" y="84"/>
                </a:moveTo>
                <a:lnTo>
                  <a:pt x="157" y="157"/>
                </a:lnTo>
                <a:lnTo>
                  <a:pt x="73" y="146"/>
                </a:lnTo>
                <a:lnTo>
                  <a:pt x="73" y="84"/>
                </a:lnTo>
                <a:lnTo>
                  <a:pt x="157" y="84"/>
                </a:lnTo>
                <a:close/>
                <a:moveTo>
                  <a:pt x="64" y="144"/>
                </a:moveTo>
                <a:lnTo>
                  <a:pt x="0" y="136"/>
                </a:lnTo>
                <a:lnTo>
                  <a:pt x="0" y="84"/>
                </a:lnTo>
                <a:lnTo>
                  <a:pt x="64" y="84"/>
                </a:lnTo>
                <a:lnTo>
                  <a:pt x="64" y="14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89" name="Freeform 148"/>
          <p:cNvSpPr>
            <a:spLocks noEditPoints="1"/>
          </p:cNvSpPr>
          <p:nvPr/>
        </p:nvSpPr>
        <p:spPr bwMode="auto">
          <a:xfrm>
            <a:off x="9641330" y="4558408"/>
            <a:ext cx="204059" cy="204059"/>
          </a:xfrm>
          <a:custGeom>
            <a:avLst/>
            <a:gdLst>
              <a:gd name="T0" fmla="*/ 11 w 85"/>
              <a:gd name="T1" fmla="*/ 42 h 85"/>
              <a:gd name="T2" fmla="*/ 29 w 85"/>
              <a:gd name="T3" fmla="*/ 70 h 85"/>
              <a:gd name="T4" fmla="*/ 14 w 85"/>
              <a:gd name="T5" fmla="*/ 30 h 85"/>
              <a:gd name="T6" fmla="*/ 11 w 85"/>
              <a:gd name="T7" fmla="*/ 42 h 85"/>
              <a:gd name="T8" fmla="*/ 64 w 85"/>
              <a:gd name="T9" fmla="*/ 41 h 85"/>
              <a:gd name="T10" fmla="*/ 62 w 85"/>
              <a:gd name="T11" fmla="*/ 32 h 85"/>
              <a:gd name="T12" fmla="*/ 59 w 85"/>
              <a:gd name="T13" fmla="*/ 25 h 85"/>
              <a:gd name="T14" fmla="*/ 64 w 85"/>
              <a:gd name="T15" fmla="*/ 20 h 85"/>
              <a:gd name="T16" fmla="*/ 64 w 85"/>
              <a:gd name="T17" fmla="*/ 20 h 85"/>
              <a:gd name="T18" fmla="*/ 43 w 85"/>
              <a:gd name="T19" fmla="*/ 11 h 85"/>
              <a:gd name="T20" fmla="*/ 16 w 85"/>
              <a:gd name="T21" fmla="*/ 25 h 85"/>
              <a:gd name="T22" fmla="*/ 18 w 85"/>
              <a:gd name="T23" fmla="*/ 25 h 85"/>
              <a:gd name="T24" fmla="*/ 27 w 85"/>
              <a:gd name="T25" fmla="*/ 25 h 85"/>
              <a:gd name="T26" fmla="*/ 27 w 85"/>
              <a:gd name="T27" fmla="*/ 28 h 85"/>
              <a:gd name="T28" fmla="*/ 23 w 85"/>
              <a:gd name="T29" fmla="*/ 28 h 85"/>
              <a:gd name="T30" fmla="*/ 35 w 85"/>
              <a:gd name="T31" fmla="*/ 61 h 85"/>
              <a:gd name="T32" fmla="*/ 42 w 85"/>
              <a:gd name="T33" fmla="*/ 41 h 85"/>
              <a:gd name="T34" fmla="*/ 37 w 85"/>
              <a:gd name="T35" fmla="*/ 28 h 85"/>
              <a:gd name="T36" fmla="*/ 34 w 85"/>
              <a:gd name="T37" fmla="*/ 28 h 85"/>
              <a:gd name="T38" fmla="*/ 34 w 85"/>
              <a:gd name="T39" fmla="*/ 25 h 85"/>
              <a:gd name="T40" fmla="*/ 42 w 85"/>
              <a:gd name="T41" fmla="*/ 25 h 85"/>
              <a:gd name="T42" fmla="*/ 51 w 85"/>
              <a:gd name="T43" fmla="*/ 25 h 85"/>
              <a:gd name="T44" fmla="*/ 51 w 85"/>
              <a:gd name="T45" fmla="*/ 28 h 85"/>
              <a:gd name="T46" fmla="*/ 47 w 85"/>
              <a:gd name="T47" fmla="*/ 28 h 85"/>
              <a:gd name="T48" fmla="*/ 59 w 85"/>
              <a:gd name="T49" fmla="*/ 61 h 85"/>
              <a:gd name="T50" fmla="*/ 62 w 85"/>
              <a:gd name="T51" fmla="*/ 51 h 85"/>
              <a:gd name="T52" fmla="*/ 64 w 85"/>
              <a:gd name="T53" fmla="*/ 41 h 85"/>
              <a:gd name="T54" fmla="*/ 43 w 85"/>
              <a:gd name="T55" fmla="*/ 45 h 85"/>
              <a:gd name="T56" fmla="*/ 34 w 85"/>
              <a:gd name="T57" fmla="*/ 72 h 85"/>
              <a:gd name="T58" fmla="*/ 43 w 85"/>
              <a:gd name="T59" fmla="*/ 73 h 85"/>
              <a:gd name="T60" fmla="*/ 53 w 85"/>
              <a:gd name="T61" fmla="*/ 72 h 85"/>
              <a:gd name="T62" fmla="*/ 53 w 85"/>
              <a:gd name="T63" fmla="*/ 71 h 85"/>
              <a:gd name="T64" fmla="*/ 43 w 85"/>
              <a:gd name="T65" fmla="*/ 45 h 85"/>
              <a:gd name="T66" fmla="*/ 71 w 85"/>
              <a:gd name="T67" fmla="*/ 28 h 85"/>
              <a:gd name="T68" fmla="*/ 71 w 85"/>
              <a:gd name="T69" fmla="*/ 31 h 85"/>
              <a:gd name="T70" fmla="*/ 69 w 85"/>
              <a:gd name="T71" fmla="*/ 42 h 85"/>
              <a:gd name="T72" fmla="*/ 59 w 85"/>
              <a:gd name="T73" fmla="*/ 69 h 85"/>
              <a:gd name="T74" fmla="*/ 75 w 85"/>
              <a:gd name="T75" fmla="*/ 42 h 85"/>
              <a:gd name="T76" fmla="*/ 71 w 85"/>
              <a:gd name="T77" fmla="*/ 28 h 85"/>
              <a:gd name="T78" fmla="*/ 43 w 85"/>
              <a:gd name="T79" fmla="*/ 0 h 85"/>
              <a:gd name="T80" fmla="*/ 0 w 85"/>
              <a:gd name="T81" fmla="*/ 42 h 85"/>
              <a:gd name="T82" fmla="*/ 43 w 85"/>
              <a:gd name="T83" fmla="*/ 85 h 85"/>
              <a:gd name="T84" fmla="*/ 85 w 85"/>
              <a:gd name="T85" fmla="*/ 42 h 85"/>
              <a:gd name="T86" fmla="*/ 43 w 85"/>
              <a:gd name="T87" fmla="*/ 0 h 85"/>
              <a:gd name="T88" fmla="*/ 43 w 85"/>
              <a:gd name="T89" fmla="*/ 79 h 85"/>
              <a:gd name="T90" fmla="*/ 6 w 85"/>
              <a:gd name="T91" fmla="*/ 42 h 85"/>
              <a:gd name="T92" fmla="*/ 43 w 85"/>
              <a:gd name="T93" fmla="*/ 5 h 85"/>
              <a:gd name="T94" fmla="*/ 80 w 85"/>
              <a:gd name="T95" fmla="*/ 42 h 85"/>
              <a:gd name="T96" fmla="*/ 43 w 85"/>
              <a:gd name="T97" fmla="*/ 79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5" h="85">
                <a:moveTo>
                  <a:pt x="11" y="42"/>
                </a:moveTo>
                <a:cubicBezTo>
                  <a:pt x="11" y="55"/>
                  <a:pt x="18" y="65"/>
                  <a:pt x="29" y="70"/>
                </a:cubicBezTo>
                <a:cubicBezTo>
                  <a:pt x="14" y="30"/>
                  <a:pt x="14" y="30"/>
                  <a:pt x="14" y="30"/>
                </a:cubicBezTo>
                <a:cubicBezTo>
                  <a:pt x="12" y="34"/>
                  <a:pt x="11" y="38"/>
                  <a:pt x="11" y="42"/>
                </a:cubicBezTo>
                <a:close/>
                <a:moveTo>
                  <a:pt x="64" y="41"/>
                </a:moveTo>
                <a:cubicBezTo>
                  <a:pt x="64" y="37"/>
                  <a:pt x="63" y="34"/>
                  <a:pt x="62" y="32"/>
                </a:cubicBezTo>
                <a:cubicBezTo>
                  <a:pt x="60" y="30"/>
                  <a:pt x="59" y="28"/>
                  <a:pt x="59" y="25"/>
                </a:cubicBezTo>
                <a:cubicBezTo>
                  <a:pt x="59" y="22"/>
                  <a:pt x="61" y="20"/>
                  <a:pt x="64" y="20"/>
                </a:cubicBezTo>
                <a:cubicBezTo>
                  <a:pt x="64" y="20"/>
                  <a:pt x="64" y="20"/>
                  <a:pt x="64" y="20"/>
                </a:cubicBezTo>
                <a:cubicBezTo>
                  <a:pt x="59" y="15"/>
                  <a:pt x="51" y="11"/>
                  <a:pt x="43" y="11"/>
                </a:cubicBezTo>
                <a:cubicBezTo>
                  <a:pt x="32" y="11"/>
                  <a:pt x="22" y="17"/>
                  <a:pt x="16" y="25"/>
                </a:cubicBezTo>
                <a:cubicBezTo>
                  <a:pt x="17" y="25"/>
                  <a:pt x="18" y="25"/>
                  <a:pt x="18" y="25"/>
                </a:cubicBezTo>
                <a:cubicBezTo>
                  <a:pt x="22" y="25"/>
                  <a:pt x="27" y="25"/>
                  <a:pt x="27" y="25"/>
                </a:cubicBezTo>
                <a:cubicBezTo>
                  <a:pt x="29" y="25"/>
                  <a:pt x="29" y="27"/>
                  <a:pt x="27" y="28"/>
                </a:cubicBezTo>
                <a:cubicBezTo>
                  <a:pt x="27" y="28"/>
                  <a:pt x="25" y="28"/>
                  <a:pt x="23" y="28"/>
                </a:cubicBezTo>
                <a:cubicBezTo>
                  <a:pt x="35" y="61"/>
                  <a:pt x="35" y="61"/>
                  <a:pt x="35" y="61"/>
                </a:cubicBezTo>
                <a:cubicBezTo>
                  <a:pt x="42" y="41"/>
                  <a:pt x="42" y="41"/>
                  <a:pt x="42" y="41"/>
                </a:cubicBezTo>
                <a:cubicBezTo>
                  <a:pt x="37" y="28"/>
                  <a:pt x="37" y="28"/>
                  <a:pt x="37" y="28"/>
                </a:cubicBezTo>
                <a:cubicBezTo>
                  <a:pt x="35" y="28"/>
                  <a:pt x="34" y="28"/>
                  <a:pt x="34" y="28"/>
                </a:cubicBezTo>
                <a:cubicBezTo>
                  <a:pt x="32" y="27"/>
                  <a:pt x="32" y="25"/>
                  <a:pt x="34" y="25"/>
                </a:cubicBezTo>
                <a:cubicBezTo>
                  <a:pt x="34" y="25"/>
                  <a:pt x="39" y="25"/>
                  <a:pt x="42" y="25"/>
                </a:cubicBezTo>
                <a:cubicBezTo>
                  <a:pt x="46" y="25"/>
                  <a:pt x="51" y="25"/>
                  <a:pt x="51" y="25"/>
                </a:cubicBezTo>
                <a:cubicBezTo>
                  <a:pt x="52" y="25"/>
                  <a:pt x="53" y="27"/>
                  <a:pt x="51" y="28"/>
                </a:cubicBezTo>
                <a:cubicBezTo>
                  <a:pt x="51" y="28"/>
                  <a:pt x="49" y="28"/>
                  <a:pt x="47" y="28"/>
                </a:cubicBezTo>
                <a:cubicBezTo>
                  <a:pt x="59" y="61"/>
                  <a:pt x="59" y="61"/>
                  <a:pt x="59" y="61"/>
                </a:cubicBezTo>
                <a:cubicBezTo>
                  <a:pt x="62" y="51"/>
                  <a:pt x="62" y="51"/>
                  <a:pt x="62" y="51"/>
                </a:cubicBezTo>
                <a:cubicBezTo>
                  <a:pt x="63" y="47"/>
                  <a:pt x="64" y="43"/>
                  <a:pt x="64" y="41"/>
                </a:cubicBezTo>
                <a:close/>
                <a:moveTo>
                  <a:pt x="43" y="45"/>
                </a:moveTo>
                <a:cubicBezTo>
                  <a:pt x="34" y="72"/>
                  <a:pt x="34" y="72"/>
                  <a:pt x="34" y="72"/>
                </a:cubicBezTo>
                <a:cubicBezTo>
                  <a:pt x="37" y="73"/>
                  <a:pt x="40" y="73"/>
                  <a:pt x="43" y="73"/>
                </a:cubicBezTo>
                <a:cubicBezTo>
                  <a:pt x="47" y="73"/>
                  <a:pt x="50" y="73"/>
                  <a:pt x="53" y="72"/>
                </a:cubicBezTo>
                <a:cubicBezTo>
                  <a:pt x="53" y="71"/>
                  <a:pt x="53" y="71"/>
                  <a:pt x="53" y="71"/>
                </a:cubicBezTo>
                <a:lnTo>
                  <a:pt x="43" y="45"/>
                </a:lnTo>
                <a:close/>
                <a:moveTo>
                  <a:pt x="71" y="28"/>
                </a:moveTo>
                <a:cubicBezTo>
                  <a:pt x="71" y="29"/>
                  <a:pt x="71" y="30"/>
                  <a:pt x="71" y="31"/>
                </a:cubicBezTo>
                <a:cubicBezTo>
                  <a:pt x="71" y="34"/>
                  <a:pt x="70" y="37"/>
                  <a:pt x="69" y="42"/>
                </a:cubicBezTo>
                <a:cubicBezTo>
                  <a:pt x="59" y="69"/>
                  <a:pt x="59" y="69"/>
                  <a:pt x="59" y="69"/>
                </a:cubicBezTo>
                <a:cubicBezTo>
                  <a:pt x="68" y="64"/>
                  <a:pt x="75" y="54"/>
                  <a:pt x="75" y="42"/>
                </a:cubicBezTo>
                <a:cubicBezTo>
                  <a:pt x="75" y="37"/>
                  <a:pt x="73" y="32"/>
                  <a:pt x="71" y="28"/>
                </a:cubicBezTo>
                <a:close/>
                <a:moveTo>
                  <a:pt x="43" y="0"/>
                </a:moveTo>
                <a:cubicBezTo>
                  <a:pt x="19" y="0"/>
                  <a:pt x="0" y="19"/>
                  <a:pt x="0" y="42"/>
                </a:cubicBezTo>
                <a:cubicBezTo>
                  <a:pt x="0" y="66"/>
                  <a:pt x="19" y="85"/>
                  <a:pt x="43" y="85"/>
                </a:cubicBezTo>
                <a:cubicBezTo>
                  <a:pt x="66" y="85"/>
                  <a:pt x="85" y="66"/>
                  <a:pt x="85" y="42"/>
                </a:cubicBezTo>
                <a:cubicBezTo>
                  <a:pt x="85" y="19"/>
                  <a:pt x="66" y="0"/>
                  <a:pt x="43" y="0"/>
                </a:cubicBezTo>
                <a:close/>
                <a:moveTo>
                  <a:pt x="43" y="79"/>
                </a:moveTo>
                <a:cubicBezTo>
                  <a:pt x="22" y="79"/>
                  <a:pt x="6" y="63"/>
                  <a:pt x="6" y="42"/>
                </a:cubicBezTo>
                <a:cubicBezTo>
                  <a:pt x="6" y="22"/>
                  <a:pt x="22" y="5"/>
                  <a:pt x="43" y="5"/>
                </a:cubicBezTo>
                <a:cubicBezTo>
                  <a:pt x="63" y="5"/>
                  <a:pt x="80" y="22"/>
                  <a:pt x="80" y="42"/>
                </a:cubicBezTo>
                <a:cubicBezTo>
                  <a:pt x="80" y="63"/>
                  <a:pt x="63" y="79"/>
                  <a:pt x="43" y="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90" name="Freeform 149"/>
          <p:cNvSpPr/>
          <p:nvPr/>
        </p:nvSpPr>
        <p:spPr bwMode="auto">
          <a:xfrm>
            <a:off x="9893834" y="4932762"/>
            <a:ext cx="273057" cy="270121"/>
          </a:xfrm>
          <a:custGeom>
            <a:avLst/>
            <a:gdLst>
              <a:gd name="T0" fmla="*/ 110 w 114"/>
              <a:gd name="T1" fmla="*/ 90 h 113"/>
              <a:gd name="T2" fmla="*/ 60 w 114"/>
              <a:gd name="T3" fmla="*/ 47 h 113"/>
              <a:gd name="T4" fmla="*/ 64 w 114"/>
              <a:gd name="T5" fmla="*/ 32 h 113"/>
              <a:gd name="T6" fmla="*/ 32 w 114"/>
              <a:gd name="T7" fmla="*/ 0 h 113"/>
              <a:gd name="T8" fmla="*/ 23 w 114"/>
              <a:gd name="T9" fmla="*/ 1 h 113"/>
              <a:gd name="T10" fmla="*/ 41 w 114"/>
              <a:gd name="T11" fmla="*/ 20 h 113"/>
              <a:gd name="T12" fmla="*/ 41 w 114"/>
              <a:gd name="T13" fmla="*/ 30 h 113"/>
              <a:gd name="T14" fmla="*/ 30 w 114"/>
              <a:gd name="T15" fmla="*/ 41 h 113"/>
              <a:gd name="T16" fmla="*/ 20 w 114"/>
              <a:gd name="T17" fmla="*/ 41 h 113"/>
              <a:gd name="T18" fmla="*/ 1 w 114"/>
              <a:gd name="T19" fmla="*/ 23 h 113"/>
              <a:gd name="T20" fmla="*/ 0 w 114"/>
              <a:gd name="T21" fmla="*/ 32 h 113"/>
              <a:gd name="T22" fmla="*/ 32 w 114"/>
              <a:gd name="T23" fmla="*/ 63 h 113"/>
              <a:gd name="T24" fmla="*/ 47 w 114"/>
              <a:gd name="T25" fmla="*/ 60 h 113"/>
              <a:gd name="T26" fmla="*/ 90 w 114"/>
              <a:gd name="T27" fmla="*/ 110 h 113"/>
              <a:gd name="T28" fmla="*/ 100 w 114"/>
              <a:gd name="T29" fmla="*/ 111 h 113"/>
              <a:gd name="T30" fmla="*/ 111 w 114"/>
              <a:gd name="T31" fmla="*/ 100 h 113"/>
              <a:gd name="T32" fmla="*/ 110 w 114"/>
              <a:gd name="T33" fmla="*/ 9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4" h="113">
                <a:moveTo>
                  <a:pt x="110" y="90"/>
                </a:moveTo>
                <a:cubicBezTo>
                  <a:pt x="60" y="47"/>
                  <a:pt x="60" y="47"/>
                  <a:pt x="60" y="47"/>
                </a:cubicBezTo>
                <a:cubicBezTo>
                  <a:pt x="62" y="42"/>
                  <a:pt x="64" y="37"/>
                  <a:pt x="64" y="32"/>
                </a:cubicBezTo>
                <a:cubicBezTo>
                  <a:pt x="64" y="14"/>
                  <a:pt x="49" y="0"/>
                  <a:pt x="32" y="0"/>
                </a:cubicBezTo>
                <a:cubicBezTo>
                  <a:pt x="29" y="0"/>
                  <a:pt x="26" y="0"/>
                  <a:pt x="23" y="1"/>
                </a:cubicBezTo>
                <a:cubicBezTo>
                  <a:pt x="41" y="20"/>
                  <a:pt x="41" y="20"/>
                  <a:pt x="41" y="20"/>
                </a:cubicBezTo>
                <a:cubicBezTo>
                  <a:pt x="44" y="22"/>
                  <a:pt x="44" y="27"/>
                  <a:pt x="41" y="30"/>
                </a:cubicBezTo>
                <a:cubicBezTo>
                  <a:pt x="30" y="41"/>
                  <a:pt x="30" y="41"/>
                  <a:pt x="30" y="41"/>
                </a:cubicBezTo>
                <a:cubicBezTo>
                  <a:pt x="27" y="44"/>
                  <a:pt x="23" y="44"/>
                  <a:pt x="20" y="41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5"/>
                  <a:pt x="0" y="29"/>
                  <a:pt x="0" y="32"/>
                </a:cubicBezTo>
                <a:cubicBezTo>
                  <a:pt x="0" y="49"/>
                  <a:pt x="14" y="63"/>
                  <a:pt x="32" y="63"/>
                </a:cubicBezTo>
                <a:cubicBezTo>
                  <a:pt x="37" y="63"/>
                  <a:pt x="42" y="62"/>
                  <a:pt x="47" y="60"/>
                </a:cubicBezTo>
                <a:cubicBezTo>
                  <a:pt x="90" y="110"/>
                  <a:pt x="90" y="110"/>
                  <a:pt x="90" y="110"/>
                </a:cubicBezTo>
                <a:cubicBezTo>
                  <a:pt x="93" y="113"/>
                  <a:pt x="97" y="113"/>
                  <a:pt x="100" y="111"/>
                </a:cubicBezTo>
                <a:cubicBezTo>
                  <a:pt x="111" y="100"/>
                  <a:pt x="111" y="100"/>
                  <a:pt x="111" y="100"/>
                </a:cubicBezTo>
                <a:cubicBezTo>
                  <a:pt x="114" y="97"/>
                  <a:pt x="113" y="93"/>
                  <a:pt x="110" y="9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91" name="Freeform 150"/>
          <p:cNvSpPr>
            <a:spLocks noEditPoints="1"/>
          </p:cNvSpPr>
          <p:nvPr/>
        </p:nvSpPr>
        <p:spPr bwMode="auto">
          <a:xfrm>
            <a:off x="9070259" y="4672916"/>
            <a:ext cx="268654" cy="412522"/>
          </a:xfrm>
          <a:custGeom>
            <a:avLst/>
            <a:gdLst>
              <a:gd name="T0" fmla="*/ 84 w 112"/>
              <a:gd name="T1" fmla="*/ 3 h 172"/>
              <a:gd name="T2" fmla="*/ 111 w 112"/>
              <a:gd name="T3" fmla="*/ 19 h 172"/>
              <a:gd name="T4" fmla="*/ 110 w 112"/>
              <a:gd name="T5" fmla="*/ 33 h 172"/>
              <a:gd name="T6" fmla="*/ 103 w 112"/>
              <a:gd name="T7" fmla="*/ 44 h 172"/>
              <a:gd name="T8" fmla="*/ 65 w 112"/>
              <a:gd name="T9" fmla="*/ 21 h 172"/>
              <a:gd name="T10" fmla="*/ 72 w 112"/>
              <a:gd name="T11" fmla="*/ 10 h 172"/>
              <a:gd name="T12" fmla="*/ 84 w 112"/>
              <a:gd name="T13" fmla="*/ 3 h 172"/>
              <a:gd name="T14" fmla="*/ 0 w 112"/>
              <a:gd name="T15" fmla="*/ 130 h 172"/>
              <a:gd name="T16" fmla="*/ 1 w 112"/>
              <a:gd name="T17" fmla="*/ 172 h 172"/>
              <a:gd name="T18" fmla="*/ 38 w 112"/>
              <a:gd name="T19" fmla="*/ 153 h 172"/>
              <a:gd name="T20" fmla="*/ 98 w 112"/>
              <a:gd name="T21" fmla="*/ 52 h 172"/>
              <a:gd name="T22" fmla="*/ 60 w 112"/>
              <a:gd name="T23" fmla="*/ 29 h 172"/>
              <a:gd name="T24" fmla="*/ 0 w 112"/>
              <a:gd name="T25" fmla="*/ 130 h 172"/>
              <a:gd name="T26" fmla="*/ 76 w 112"/>
              <a:gd name="T27" fmla="*/ 57 h 172"/>
              <a:gd name="T28" fmla="*/ 30 w 112"/>
              <a:gd name="T29" fmla="*/ 134 h 172"/>
              <a:gd name="T30" fmla="*/ 20 w 112"/>
              <a:gd name="T31" fmla="*/ 128 h 172"/>
              <a:gd name="T32" fmla="*/ 66 w 112"/>
              <a:gd name="T33" fmla="*/ 52 h 172"/>
              <a:gd name="T34" fmla="*/ 76 w 112"/>
              <a:gd name="T35" fmla="*/ 57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2" h="172">
                <a:moveTo>
                  <a:pt x="84" y="3"/>
                </a:moveTo>
                <a:cubicBezTo>
                  <a:pt x="96" y="0"/>
                  <a:pt x="108" y="7"/>
                  <a:pt x="111" y="19"/>
                </a:cubicBezTo>
                <a:cubicBezTo>
                  <a:pt x="112" y="24"/>
                  <a:pt x="112" y="29"/>
                  <a:pt x="110" y="33"/>
                </a:cubicBezTo>
                <a:cubicBezTo>
                  <a:pt x="103" y="44"/>
                  <a:pt x="103" y="44"/>
                  <a:pt x="103" y="44"/>
                </a:cubicBezTo>
                <a:cubicBezTo>
                  <a:pt x="65" y="21"/>
                  <a:pt x="65" y="21"/>
                  <a:pt x="65" y="21"/>
                </a:cubicBezTo>
                <a:cubicBezTo>
                  <a:pt x="72" y="10"/>
                  <a:pt x="72" y="10"/>
                  <a:pt x="72" y="10"/>
                </a:cubicBezTo>
                <a:cubicBezTo>
                  <a:pt x="75" y="7"/>
                  <a:pt x="79" y="4"/>
                  <a:pt x="84" y="3"/>
                </a:cubicBezTo>
                <a:close/>
                <a:moveTo>
                  <a:pt x="0" y="130"/>
                </a:moveTo>
                <a:cubicBezTo>
                  <a:pt x="1" y="172"/>
                  <a:pt x="1" y="172"/>
                  <a:pt x="1" y="172"/>
                </a:cubicBezTo>
                <a:cubicBezTo>
                  <a:pt x="38" y="153"/>
                  <a:pt x="38" y="153"/>
                  <a:pt x="38" y="153"/>
                </a:cubicBezTo>
                <a:cubicBezTo>
                  <a:pt x="98" y="52"/>
                  <a:pt x="98" y="52"/>
                  <a:pt x="98" y="52"/>
                </a:cubicBezTo>
                <a:cubicBezTo>
                  <a:pt x="60" y="29"/>
                  <a:pt x="60" y="29"/>
                  <a:pt x="60" y="29"/>
                </a:cubicBezTo>
                <a:lnTo>
                  <a:pt x="0" y="130"/>
                </a:lnTo>
                <a:close/>
                <a:moveTo>
                  <a:pt x="76" y="57"/>
                </a:moveTo>
                <a:cubicBezTo>
                  <a:pt x="30" y="134"/>
                  <a:pt x="30" y="134"/>
                  <a:pt x="30" y="134"/>
                </a:cubicBezTo>
                <a:cubicBezTo>
                  <a:pt x="20" y="128"/>
                  <a:pt x="20" y="128"/>
                  <a:pt x="20" y="128"/>
                </a:cubicBezTo>
                <a:cubicBezTo>
                  <a:pt x="66" y="52"/>
                  <a:pt x="66" y="52"/>
                  <a:pt x="66" y="52"/>
                </a:cubicBezTo>
                <a:lnTo>
                  <a:pt x="76" y="5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92" name="Freeform 151"/>
          <p:cNvSpPr>
            <a:spLocks noEditPoints="1"/>
          </p:cNvSpPr>
          <p:nvPr/>
        </p:nvSpPr>
        <p:spPr bwMode="auto">
          <a:xfrm>
            <a:off x="9391761" y="4687596"/>
            <a:ext cx="229016" cy="261313"/>
          </a:xfrm>
          <a:custGeom>
            <a:avLst/>
            <a:gdLst>
              <a:gd name="T0" fmla="*/ 40 w 95"/>
              <a:gd name="T1" fmla="*/ 61 h 109"/>
              <a:gd name="T2" fmla="*/ 34 w 95"/>
              <a:gd name="T3" fmla="*/ 54 h 109"/>
              <a:gd name="T4" fmla="*/ 13 w 95"/>
              <a:gd name="T5" fmla="*/ 75 h 109"/>
              <a:gd name="T6" fmla="*/ 34 w 95"/>
              <a:gd name="T7" fmla="*/ 95 h 109"/>
              <a:gd name="T8" fmla="*/ 40 w 95"/>
              <a:gd name="T9" fmla="*/ 88 h 109"/>
              <a:gd name="T10" fmla="*/ 27 w 95"/>
              <a:gd name="T11" fmla="*/ 75 h 109"/>
              <a:gd name="T12" fmla="*/ 40 w 95"/>
              <a:gd name="T13" fmla="*/ 61 h 109"/>
              <a:gd name="T14" fmla="*/ 54 w 95"/>
              <a:gd name="T15" fmla="*/ 88 h 109"/>
              <a:gd name="T16" fmla="*/ 61 w 95"/>
              <a:gd name="T17" fmla="*/ 95 h 109"/>
              <a:gd name="T18" fmla="*/ 81 w 95"/>
              <a:gd name="T19" fmla="*/ 75 h 109"/>
              <a:gd name="T20" fmla="*/ 61 w 95"/>
              <a:gd name="T21" fmla="*/ 54 h 109"/>
              <a:gd name="T22" fmla="*/ 54 w 95"/>
              <a:gd name="T23" fmla="*/ 61 h 109"/>
              <a:gd name="T24" fmla="*/ 68 w 95"/>
              <a:gd name="T25" fmla="*/ 75 h 109"/>
              <a:gd name="T26" fmla="*/ 54 w 95"/>
              <a:gd name="T27" fmla="*/ 88 h 109"/>
              <a:gd name="T28" fmla="*/ 89 w 95"/>
              <a:gd name="T29" fmla="*/ 21 h 109"/>
              <a:gd name="T30" fmla="*/ 74 w 95"/>
              <a:gd name="T31" fmla="*/ 6 h 109"/>
              <a:gd name="T32" fmla="*/ 59 w 95"/>
              <a:gd name="T33" fmla="*/ 0 h 109"/>
              <a:gd name="T34" fmla="*/ 8 w 95"/>
              <a:gd name="T35" fmla="*/ 0 h 109"/>
              <a:gd name="T36" fmla="*/ 0 w 95"/>
              <a:gd name="T37" fmla="*/ 8 h 109"/>
              <a:gd name="T38" fmla="*/ 0 w 95"/>
              <a:gd name="T39" fmla="*/ 100 h 109"/>
              <a:gd name="T40" fmla="*/ 8 w 95"/>
              <a:gd name="T41" fmla="*/ 109 h 109"/>
              <a:gd name="T42" fmla="*/ 86 w 95"/>
              <a:gd name="T43" fmla="*/ 109 h 109"/>
              <a:gd name="T44" fmla="*/ 95 w 95"/>
              <a:gd name="T45" fmla="*/ 100 h 109"/>
              <a:gd name="T46" fmla="*/ 95 w 95"/>
              <a:gd name="T47" fmla="*/ 36 h 109"/>
              <a:gd name="T48" fmla="*/ 89 w 95"/>
              <a:gd name="T49" fmla="*/ 21 h 109"/>
              <a:gd name="T50" fmla="*/ 84 w 95"/>
              <a:gd name="T51" fmla="*/ 26 h 109"/>
              <a:gd name="T52" fmla="*/ 85 w 95"/>
              <a:gd name="T53" fmla="*/ 27 h 109"/>
              <a:gd name="T54" fmla="*/ 68 w 95"/>
              <a:gd name="T55" fmla="*/ 27 h 109"/>
              <a:gd name="T56" fmla="*/ 68 w 95"/>
              <a:gd name="T57" fmla="*/ 10 h 109"/>
              <a:gd name="T58" fmla="*/ 69 w 95"/>
              <a:gd name="T59" fmla="*/ 11 h 109"/>
              <a:gd name="T60" fmla="*/ 84 w 95"/>
              <a:gd name="T61" fmla="*/ 26 h 109"/>
              <a:gd name="T62" fmla="*/ 88 w 95"/>
              <a:gd name="T63" fmla="*/ 100 h 109"/>
              <a:gd name="T64" fmla="*/ 86 w 95"/>
              <a:gd name="T65" fmla="*/ 102 h 109"/>
              <a:gd name="T66" fmla="*/ 8 w 95"/>
              <a:gd name="T67" fmla="*/ 102 h 109"/>
              <a:gd name="T68" fmla="*/ 6 w 95"/>
              <a:gd name="T69" fmla="*/ 100 h 109"/>
              <a:gd name="T70" fmla="*/ 6 w 95"/>
              <a:gd name="T71" fmla="*/ 8 h 109"/>
              <a:gd name="T72" fmla="*/ 8 w 95"/>
              <a:gd name="T73" fmla="*/ 7 h 109"/>
              <a:gd name="T74" fmla="*/ 59 w 95"/>
              <a:gd name="T75" fmla="*/ 7 h 109"/>
              <a:gd name="T76" fmla="*/ 61 w 95"/>
              <a:gd name="T77" fmla="*/ 7 h 109"/>
              <a:gd name="T78" fmla="*/ 61 w 95"/>
              <a:gd name="T79" fmla="*/ 34 h 109"/>
              <a:gd name="T80" fmla="*/ 88 w 95"/>
              <a:gd name="T81" fmla="*/ 34 h 109"/>
              <a:gd name="T82" fmla="*/ 88 w 95"/>
              <a:gd name="T83" fmla="*/ 36 h 109"/>
              <a:gd name="T84" fmla="*/ 88 w 95"/>
              <a:gd name="T85" fmla="*/ 10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5" h="109">
                <a:moveTo>
                  <a:pt x="40" y="61"/>
                </a:moveTo>
                <a:cubicBezTo>
                  <a:pt x="34" y="54"/>
                  <a:pt x="34" y="54"/>
                  <a:pt x="34" y="54"/>
                </a:cubicBezTo>
                <a:cubicBezTo>
                  <a:pt x="13" y="75"/>
                  <a:pt x="13" y="75"/>
                  <a:pt x="13" y="75"/>
                </a:cubicBezTo>
                <a:cubicBezTo>
                  <a:pt x="34" y="95"/>
                  <a:pt x="34" y="95"/>
                  <a:pt x="34" y="95"/>
                </a:cubicBezTo>
                <a:cubicBezTo>
                  <a:pt x="40" y="88"/>
                  <a:pt x="40" y="88"/>
                  <a:pt x="40" y="88"/>
                </a:cubicBezTo>
                <a:cubicBezTo>
                  <a:pt x="27" y="75"/>
                  <a:pt x="27" y="75"/>
                  <a:pt x="27" y="75"/>
                </a:cubicBezTo>
                <a:lnTo>
                  <a:pt x="40" y="61"/>
                </a:lnTo>
                <a:close/>
                <a:moveTo>
                  <a:pt x="54" y="88"/>
                </a:moveTo>
                <a:cubicBezTo>
                  <a:pt x="61" y="95"/>
                  <a:pt x="61" y="95"/>
                  <a:pt x="61" y="95"/>
                </a:cubicBezTo>
                <a:cubicBezTo>
                  <a:pt x="81" y="75"/>
                  <a:pt x="81" y="75"/>
                  <a:pt x="81" y="75"/>
                </a:cubicBezTo>
                <a:cubicBezTo>
                  <a:pt x="61" y="54"/>
                  <a:pt x="61" y="54"/>
                  <a:pt x="61" y="54"/>
                </a:cubicBezTo>
                <a:cubicBezTo>
                  <a:pt x="54" y="61"/>
                  <a:pt x="54" y="61"/>
                  <a:pt x="54" y="61"/>
                </a:cubicBezTo>
                <a:cubicBezTo>
                  <a:pt x="68" y="75"/>
                  <a:pt x="68" y="75"/>
                  <a:pt x="68" y="75"/>
                </a:cubicBezTo>
                <a:lnTo>
                  <a:pt x="54" y="88"/>
                </a:lnTo>
                <a:close/>
                <a:moveTo>
                  <a:pt x="89" y="21"/>
                </a:moveTo>
                <a:cubicBezTo>
                  <a:pt x="74" y="6"/>
                  <a:pt x="74" y="6"/>
                  <a:pt x="74" y="6"/>
                </a:cubicBezTo>
                <a:cubicBezTo>
                  <a:pt x="70" y="3"/>
                  <a:pt x="64" y="0"/>
                  <a:pt x="59" y="0"/>
                </a:cubicBez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5"/>
                  <a:pt x="3" y="109"/>
                  <a:pt x="8" y="109"/>
                </a:cubicBezTo>
                <a:cubicBezTo>
                  <a:pt x="86" y="109"/>
                  <a:pt x="86" y="109"/>
                  <a:pt x="86" y="109"/>
                </a:cubicBezTo>
                <a:cubicBezTo>
                  <a:pt x="91" y="109"/>
                  <a:pt x="95" y="105"/>
                  <a:pt x="95" y="100"/>
                </a:cubicBezTo>
                <a:cubicBezTo>
                  <a:pt x="95" y="36"/>
                  <a:pt x="95" y="36"/>
                  <a:pt x="95" y="36"/>
                </a:cubicBezTo>
                <a:cubicBezTo>
                  <a:pt x="95" y="31"/>
                  <a:pt x="92" y="24"/>
                  <a:pt x="89" y="21"/>
                </a:cubicBezTo>
                <a:close/>
                <a:moveTo>
                  <a:pt x="84" y="26"/>
                </a:moveTo>
                <a:cubicBezTo>
                  <a:pt x="84" y="26"/>
                  <a:pt x="85" y="27"/>
                  <a:pt x="85" y="27"/>
                </a:cubicBezTo>
                <a:cubicBezTo>
                  <a:pt x="68" y="27"/>
                  <a:pt x="68" y="27"/>
                  <a:pt x="68" y="27"/>
                </a:cubicBezTo>
                <a:cubicBezTo>
                  <a:pt x="68" y="10"/>
                  <a:pt x="68" y="10"/>
                  <a:pt x="68" y="10"/>
                </a:cubicBezTo>
                <a:cubicBezTo>
                  <a:pt x="68" y="10"/>
                  <a:pt x="68" y="10"/>
                  <a:pt x="69" y="11"/>
                </a:cubicBezTo>
                <a:lnTo>
                  <a:pt x="84" y="26"/>
                </a:lnTo>
                <a:close/>
                <a:moveTo>
                  <a:pt x="88" y="100"/>
                </a:moveTo>
                <a:cubicBezTo>
                  <a:pt x="88" y="101"/>
                  <a:pt x="87" y="102"/>
                  <a:pt x="86" y="102"/>
                </a:cubicBezTo>
                <a:cubicBezTo>
                  <a:pt x="8" y="102"/>
                  <a:pt x="8" y="102"/>
                  <a:pt x="8" y="102"/>
                </a:cubicBezTo>
                <a:cubicBezTo>
                  <a:pt x="7" y="102"/>
                  <a:pt x="6" y="101"/>
                  <a:pt x="6" y="100"/>
                </a:cubicBezTo>
                <a:cubicBezTo>
                  <a:pt x="6" y="8"/>
                  <a:pt x="6" y="8"/>
                  <a:pt x="6" y="8"/>
                </a:cubicBezTo>
                <a:cubicBezTo>
                  <a:pt x="6" y="7"/>
                  <a:pt x="7" y="7"/>
                  <a:pt x="8" y="7"/>
                </a:cubicBezTo>
                <a:cubicBezTo>
                  <a:pt x="59" y="7"/>
                  <a:pt x="59" y="7"/>
                  <a:pt x="59" y="7"/>
                </a:cubicBezTo>
                <a:cubicBezTo>
                  <a:pt x="60" y="7"/>
                  <a:pt x="60" y="7"/>
                  <a:pt x="61" y="7"/>
                </a:cubicBezTo>
                <a:cubicBezTo>
                  <a:pt x="61" y="34"/>
                  <a:pt x="61" y="34"/>
                  <a:pt x="61" y="34"/>
                </a:cubicBezTo>
                <a:cubicBezTo>
                  <a:pt x="88" y="34"/>
                  <a:pt x="88" y="34"/>
                  <a:pt x="88" y="34"/>
                </a:cubicBezTo>
                <a:cubicBezTo>
                  <a:pt x="88" y="34"/>
                  <a:pt x="88" y="35"/>
                  <a:pt x="88" y="36"/>
                </a:cubicBezTo>
                <a:lnTo>
                  <a:pt x="88" y="1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93" name="Freeform 152"/>
          <p:cNvSpPr>
            <a:spLocks noEditPoints="1"/>
          </p:cNvSpPr>
          <p:nvPr/>
        </p:nvSpPr>
        <p:spPr bwMode="auto">
          <a:xfrm>
            <a:off x="8971898" y="2175761"/>
            <a:ext cx="300951" cy="223144"/>
          </a:xfrm>
          <a:custGeom>
            <a:avLst/>
            <a:gdLst>
              <a:gd name="T0" fmla="*/ 101 w 125"/>
              <a:gd name="T1" fmla="*/ 0 h 93"/>
              <a:gd name="T2" fmla="*/ 23 w 125"/>
              <a:gd name="T3" fmla="*/ 0 h 93"/>
              <a:gd name="T4" fmla="*/ 0 w 125"/>
              <a:gd name="T5" fmla="*/ 23 h 93"/>
              <a:gd name="T6" fmla="*/ 0 w 125"/>
              <a:gd name="T7" fmla="*/ 70 h 93"/>
              <a:gd name="T8" fmla="*/ 23 w 125"/>
              <a:gd name="T9" fmla="*/ 93 h 93"/>
              <a:gd name="T10" fmla="*/ 101 w 125"/>
              <a:gd name="T11" fmla="*/ 93 h 93"/>
              <a:gd name="T12" fmla="*/ 125 w 125"/>
              <a:gd name="T13" fmla="*/ 70 h 93"/>
              <a:gd name="T14" fmla="*/ 125 w 125"/>
              <a:gd name="T15" fmla="*/ 23 h 93"/>
              <a:gd name="T16" fmla="*/ 101 w 125"/>
              <a:gd name="T17" fmla="*/ 0 h 93"/>
              <a:gd name="T18" fmla="*/ 47 w 125"/>
              <a:gd name="T19" fmla="*/ 78 h 93"/>
              <a:gd name="T20" fmla="*/ 47 w 125"/>
              <a:gd name="T21" fmla="*/ 15 h 93"/>
              <a:gd name="T22" fmla="*/ 86 w 125"/>
              <a:gd name="T23" fmla="*/ 46 h 93"/>
              <a:gd name="T24" fmla="*/ 47 w 125"/>
              <a:gd name="T25" fmla="*/ 78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5" h="93">
                <a:moveTo>
                  <a:pt x="101" y="0"/>
                </a:moveTo>
                <a:cubicBezTo>
                  <a:pt x="23" y="0"/>
                  <a:pt x="23" y="0"/>
                  <a:pt x="23" y="0"/>
                </a:cubicBezTo>
                <a:cubicBezTo>
                  <a:pt x="11" y="0"/>
                  <a:pt x="0" y="10"/>
                  <a:pt x="0" y="23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83"/>
                  <a:pt x="11" y="93"/>
                  <a:pt x="23" y="93"/>
                </a:cubicBezTo>
                <a:cubicBezTo>
                  <a:pt x="101" y="93"/>
                  <a:pt x="101" y="93"/>
                  <a:pt x="101" y="93"/>
                </a:cubicBezTo>
                <a:cubicBezTo>
                  <a:pt x="114" y="93"/>
                  <a:pt x="125" y="83"/>
                  <a:pt x="125" y="70"/>
                </a:cubicBezTo>
                <a:cubicBezTo>
                  <a:pt x="125" y="23"/>
                  <a:pt x="125" y="23"/>
                  <a:pt x="125" y="23"/>
                </a:cubicBezTo>
                <a:cubicBezTo>
                  <a:pt x="125" y="10"/>
                  <a:pt x="114" y="0"/>
                  <a:pt x="101" y="0"/>
                </a:cubicBezTo>
                <a:close/>
                <a:moveTo>
                  <a:pt x="47" y="78"/>
                </a:moveTo>
                <a:cubicBezTo>
                  <a:pt x="47" y="15"/>
                  <a:pt x="47" y="15"/>
                  <a:pt x="47" y="15"/>
                </a:cubicBezTo>
                <a:cubicBezTo>
                  <a:pt x="86" y="46"/>
                  <a:pt x="86" y="46"/>
                  <a:pt x="86" y="46"/>
                </a:cubicBezTo>
                <a:lnTo>
                  <a:pt x="47" y="7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94" name="Freeform 153"/>
          <p:cNvSpPr>
            <a:spLocks noEditPoints="1"/>
          </p:cNvSpPr>
          <p:nvPr/>
        </p:nvSpPr>
        <p:spPr bwMode="auto">
          <a:xfrm>
            <a:off x="8600482" y="3987336"/>
            <a:ext cx="155614" cy="158549"/>
          </a:xfrm>
          <a:custGeom>
            <a:avLst/>
            <a:gdLst>
              <a:gd name="T0" fmla="*/ 61 w 65"/>
              <a:gd name="T1" fmla="*/ 19 h 66"/>
              <a:gd name="T2" fmla="*/ 47 w 65"/>
              <a:gd name="T3" fmla="*/ 4 h 66"/>
              <a:gd name="T4" fmla="*/ 51 w 65"/>
              <a:gd name="T5" fmla="*/ 0 h 66"/>
              <a:gd name="T6" fmla="*/ 65 w 65"/>
              <a:gd name="T7" fmla="*/ 15 h 66"/>
              <a:gd name="T8" fmla="*/ 61 w 65"/>
              <a:gd name="T9" fmla="*/ 19 h 66"/>
              <a:gd name="T10" fmla="*/ 57 w 65"/>
              <a:gd name="T11" fmla="*/ 23 h 66"/>
              <a:gd name="T12" fmla="*/ 55 w 65"/>
              <a:gd name="T13" fmla="*/ 46 h 66"/>
              <a:gd name="T14" fmla="*/ 10 w 65"/>
              <a:gd name="T15" fmla="*/ 66 h 66"/>
              <a:gd name="T16" fmla="*/ 6 w 65"/>
              <a:gd name="T17" fmla="*/ 63 h 66"/>
              <a:gd name="T18" fmla="*/ 24 w 65"/>
              <a:gd name="T19" fmla="*/ 45 h 66"/>
              <a:gd name="T20" fmla="*/ 26 w 65"/>
              <a:gd name="T21" fmla="*/ 46 h 66"/>
              <a:gd name="T22" fmla="*/ 32 w 65"/>
              <a:gd name="T23" fmla="*/ 39 h 66"/>
              <a:gd name="T24" fmla="*/ 26 w 65"/>
              <a:gd name="T25" fmla="*/ 33 h 66"/>
              <a:gd name="T26" fmla="*/ 20 w 65"/>
              <a:gd name="T27" fmla="*/ 39 h 66"/>
              <a:gd name="T28" fmla="*/ 21 w 65"/>
              <a:gd name="T29" fmla="*/ 42 h 66"/>
              <a:gd name="T30" fmla="*/ 3 w 65"/>
              <a:gd name="T31" fmla="*/ 59 h 66"/>
              <a:gd name="T32" fmla="*/ 0 w 65"/>
              <a:gd name="T33" fmla="*/ 56 h 66"/>
              <a:gd name="T34" fmla="*/ 20 w 65"/>
              <a:gd name="T35" fmla="*/ 10 h 66"/>
              <a:gd name="T36" fmla="*/ 43 w 65"/>
              <a:gd name="T37" fmla="*/ 8 h 66"/>
              <a:gd name="T38" fmla="*/ 57 w 65"/>
              <a:gd name="T39" fmla="*/ 23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5" h="66">
                <a:moveTo>
                  <a:pt x="61" y="19"/>
                </a:moveTo>
                <a:cubicBezTo>
                  <a:pt x="47" y="4"/>
                  <a:pt x="47" y="4"/>
                  <a:pt x="47" y="4"/>
                </a:cubicBezTo>
                <a:cubicBezTo>
                  <a:pt x="51" y="0"/>
                  <a:pt x="51" y="0"/>
                  <a:pt x="51" y="0"/>
                </a:cubicBezTo>
                <a:cubicBezTo>
                  <a:pt x="65" y="15"/>
                  <a:pt x="65" y="15"/>
                  <a:pt x="65" y="15"/>
                </a:cubicBezTo>
                <a:lnTo>
                  <a:pt x="61" y="19"/>
                </a:lnTo>
                <a:close/>
                <a:moveTo>
                  <a:pt x="57" y="23"/>
                </a:moveTo>
                <a:cubicBezTo>
                  <a:pt x="55" y="46"/>
                  <a:pt x="55" y="46"/>
                  <a:pt x="55" y="46"/>
                </a:cubicBezTo>
                <a:cubicBezTo>
                  <a:pt x="37" y="46"/>
                  <a:pt x="10" y="66"/>
                  <a:pt x="10" y="66"/>
                </a:cubicBezTo>
                <a:cubicBezTo>
                  <a:pt x="6" y="63"/>
                  <a:pt x="6" y="63"/>
                  <a:pt x="6" y="63"/>
                </a:cubicBezTo>
                <a:cubicBezTo>
                  <a:pt x="24" y="45"/>
                  <a:pt x="24" y="45"/>
                  <a:pt x="24" y="45"/>
                </a:cubicBezTo>
                <a:cubicBezTo>
                  <a:pt x="25" y="45"/>
                  <a:pt x="25" y="46"/>
                  <a:pt x="26" y="46"/>
                </a:cubicBezTo>
                <a:cubicBezTo>
                  <a:pt x="30" y="46"/>
                  <a:pt x="32" y="43"/>
                  <a:pt x="32" y="39"/>
                </a:cubicBezTo>
                <a:cubicBezTo>
                  <a:pt x="32" y="36"/>
                  <a:pt x="30" y="33"/>
                  <a:pt x="26" y="33"/>
                </a:cubicBezTo>
                <a:cubicBezTo>
                  <a:pt x="23" y="33"/>
                  <a:pt x="20" y="36"/>
                  <a:pt x="20" y="39"/>
                </a:cubicBezTo>
                <a:cubicBezTo>
                  <a:pt x="20" y="40"/>
                  <a:pt x="20" y="41"/>
                  <a:pt x="21" y="42"/>
                </a:cubicBezTo>
                <a:cubicBezTo>
                  <a:pt x="3" y="59"/>
                  <a:pt x="3" y="59"/>
                  <a:pt x="3" y="5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20" y="29"/>
                  <a:pt x="20" y="10"/>
                </a:cubicBezTo>
                <a:cubicBezTo>
                  <a:pt x="43" y="8"/>
                  <a:pt x="43" y="8"/>
                  <a:pt x="43" y="8"/>
                </a:cubicBezTo>
                <a:lnTo>
                  <a:pt x="57" y="2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95" name="Freeform 154"/>
          <p:cNvSpPr/>
          <p:nvPr/>
        </p:nvSpPr>
        <p:spPr bwMode="auto">
          <a:xfrm>
            <a:off x="8894092" y="3758839"/>
            <a:ext cx="209932" cy="201122"/>
          </a:xfrm>
          <a:custGeom>
            <a:avLst/>
            <a:gdLst>
              <a:gd name="T0" fmla="*/ 55 w 88"/>
              <a:gd name="T1" fmla="*/ 59 h 84"/>
              <a:gd name="T2" fmla="*/ 53 w 88"/>
              <a:gd name="T3" fmla="*/ 53 h 84"/>
              <a:gd name="T4" fmla="*/ 61 w 88"/>
              <a:gd name="T5" fmla="*/ 38 h 84"/>
              <a:gd name="T6" fmla="*/ 63 w 88"/>
              <a:gd name="T7" fmla="*/ 26 h 84"/>
              <a:gd name="T8" fmla="*/ 44 w 88"/>
              <a:gd name="T9" fmla="*/ 0 h 84"/>
              <a:gd name="T10" fmla="*/ 25 w 88"/>
              <a:gd name="T11" fmla="*/ 26 h 84"/>
              <a:gd name="T12" fmla="*/ 28 w 88"/>
              <a:gd name="T13" fmla="*/ 38 h 84"/>
              <a:gd name="T14" fmla="*/ 36 w 88"/>
              <a:gd name="T15" fmla="*/ 53 h 84"/>
              <a:gd name="T16" fmla="*/ 33 w 88"/>
              <a:gd name="T17" fmla="*/ 59 h 84"/>
              <a:gd name="T18" fmla="*/ 0 w 88"/>
              <a:gd name="T19" fmla="*/ 84 h 84"/>
              <a:gd name="T20" fmla="*/ 44 w 88"/>
              <a:gd name="T21" fmla="*/ 84 h 84"/>
              <a:gd name="T22" fmla="*/ 88 w 88"/>
              <a:gd name="T23" fmla="*/ 84 h 84"/>
              <a:gd name="T24" fmla="*/ 55 w 88"/>
              <a:gd name="T25" fmla="*/ 59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8" h="84">
                <a:moveTo>
                  <a:pt x="55" y="59"/>
                </a:moveTo>
                <a:cubicBezTo>
                  <a:pt x="53" y="59"/>
                  <a:pt x="53" y="53"/>
                  <a:pt x="53" y="53"/>
                </a:cubicBezTo>
                <a:cubicBezTo>
                  <a:pt x="53" y="53"/>
                  <a:pt x="59" y="46"/>
                  <a:pt x="61" y="38"/>
                </a:cubicBezTo>
                <a:cubicBezTo>
                  <a:pt x="64" y="38"/>
                  <a:pt x="67" y="29"/>
                  <a:pt x="63" y="26"/>
                </a:cubicBezTo>
                <a:cubicBezTo>
                  <a:pt x="63" y="22"/>
                  <a:pt x="68" y="0"/>
                  <a:pt x="44" y="0"/>
                </a:cubicBezTo>
                <a:cubicBezTo>
                  <a:pt x="21" y="0"/>
                  <a:pt x="25" y="22"/>
                  <a:pt x="25" y="26"/>
                </a:cubicBezTo>
                <a:cubicBezTo>
                  <a:pt x="22" y="29"/>
                  <a:pt x="24" y="38"/>
                  <a:pt x="28" y="38"/>
                </a:cubicBezTo>
                <a:cubicBezTo>
                  <a:pt x="29" y="46"/>
                  <a:pt x="36" y="53"/>
                  <a:pt x="36" y="53"/>
                </a:cubicBezTo>
                <a:cubicBezTo>
                  <a:pt x="36" y="53"/>
                  <a:pt x="35" y="59"/>
                  <a:pt x="33" y="59"/>
                </a:cubicBezTo>
                <a:cubicBezTo>
                  <a:pt x="26" y="60"/>
                  <a:pt x="0" y="72"/>
                  <a:pt x="0" y="84"/>
                </a:cubicBezTo>
                <a:cubicBezTo>
                  <a:pt x="44" y="84"/>
                  <a:pt x="44" y="84"/>
                  <a:pt x="44" y="84"/>
                </a:cubicBezTo>
                <a:cubicBezTo>
                  <a:pt x="88" y="84"/>
                  <a:pt x="88" y="84"/>
                  <a:pt x="88" y="84"/>
                </a:cubicBezTo>
                <a:cubicBezTo>
                  <a:pt x="88" y="72"/>
                  <a:pt x="62" y="60"/>
                  <a:pt x="55" y="5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96" name="Freeform 155"/>
          <p:cNvSpPr>
            <a:spLocks noEditPoints="1"/>
          </p:cNvSpPr>
          <p:nvPr/>
        </p:nvSpPr>
        <p:spPr bwMode="auto">
          <a:xfrm>
            <a:off x="8229065" y="4153225"/>
            <a:ext cx="196719" cy="196719"/>
          </a:xfrm>
          <a:custGeom>
            <a:avLst/>
            <a:gdLst>
              <a:gd name="T0" fmla="*/ 0 w 82"/>
              <a:gd name="T1" fmla="*/ 41 h 82"/>
              <a:gd name="T2" fmla="*/ 82 w 82"/>
              <a:gd name="T3" fmla="*/ 41 h 82"/>
              <a:gd name="T4" fmla="*/ 64 w 82"/>
              <a:gd name="T5" fmla="*/ 55 h 82"/>
              <a:gd name="T6" fmla="*/ 77 w 82"/>
              <a:gd name="T7" fmla="*/ 44 h 82"/>
              <a:gd name="T8" fmla="*/ 64 w 82"/>
              <a:gd name="T9" fmla="*/ 55 h 82"/>
              <a:gd name="T10" fmla="*/ 16 w 82"/>
              <a:gd name="T11" fmla="*/ 38 h 82"/>
              <a:gd name="T12" fmla="*/ 8 w 82"/>
              <a:gd name="T13" fmla="*/ 27 h 82"/>
              <a:gd name="T14" fmla="*/ 59 w 82"/>
              <a:gd name="T15" fmla="*/ 27 h 82"/>
              <a:gd name="T16" fmla="*/ 44 w 82"/>
              <a:gd name="T17" fmla="*/ 38 h 82"/>
              <a:gd name="T18" fmla="*/ 59 w 82"/>
              <a:gd name="T19" fmla="*/ 27 h 82"/>
              <a:gd name="T20" fmla="*/ 44 w 82"/>
              <a:gd name="T21" fmla="*/ 5 h 82"/>
              <a:gd name="T22" fmla="*/ 54 w 82"/>
              <a:gd name="T23" fmla="*/ 14 h 82"/>
              <a:gd name="T24" fmla="*/ 44 w 82"/>
              <a:gd name="T25" fmla="*/ 22 h 82"/>
              <a:gd name="T26" fmla="*/ 35 w 82"/>
              <a:gd name="T27" fmla="*/ 7 h 82"/>
              <a:gd name="T28" fmla="*/ 38 w 82"/>
              <a:gd name="T29" fmla="*/ 22 h 82"/>
              <a:gd name="T30" fmla="*/ 28 w 82"/>
              <a:gd name="T31" fmla="*/ 14 h 82"/>
              <a:gd name="T32" fmla="*/ 38 w 82"/>
              <a:gd name="T33" fmla="*/ 38 h 82"/>
              <a:gd name="T34" fmla="*/ 23 w 82"/>
              <a:gd name="T35" fmla="*/ 27 h 82"/>
              <a:gd name="T36" fmla="*/ 8 w 82"/>
              <a:gd name="T37" fmla="*/ 55 h 82"/>
              <a:gd name="T38" fmla="*/ 16 w 82"/>
              <a:gd name="T39" fmla="*/ 44 h 82"/>
              <a:gd name="T40" fmla="*/ 8 w 82"/>
              <a:gd name="T41" fmla="*/ 55 h 82"/>
              <a:gd name="T42" fmla="*/ 38 w 82"/>
              <a:gd name="T43" fmla="*/ 44 h 82"/>
              <a:gd name="T44" fmla="*/ 23 w 82"/>
              <a:gd name="T45" fmla="*/ 55 h 82"/>
              <a:gd name="T46" fmla="*/ 38 w 82"/>
              <a:gd name="T47" fmla="*/ 60 h 82"/>
              <a:gd name="T48" fmla="*/ 35 w 82"/>
              <a:gd name="T49" fmla="*/ 74 h 82"/>
              <a:gd name="T50" fmla="*/ 25 w 82"/>
              <a:gd name="T51" fmla="*/ 60 h 82"/>
              <a:gd name="T52" fmla="*/ 54 w 82"/>
              <a:gd name="T53" fmla="*/ 67 h 82"/>
              <a:gd name="T54" fmla="*/ 44 w 82"/>
              <a:gd name="T55" fmla="*/ 76 h 82"/>
              <a:gd name="T56" fmla="*/ 57 w 82"/>
              <a:gd name="T57" fmla="*/ 60 h 82"/>
              <a:gd name="T58" fmla="*/ 44 w 82"/>
              <a:gd name="T59" fmla="*/ 55 h 82"/>
              <a:gd name="T60" fmla="*/ 60 w 82"/>
              <a:gd name="T61" fmla="*/ 44 h 82"/>
              <a:gd name="T62" fmla="*/ 44 w 82"/>
              <a:gd name="T63" fmla="*/ 55 h 82"/>
              <a:gd name="T64" fmla="*/ 64 w 82"/>
              <a:gd name="T65" fmla="*/ 27 h 82"/>
              <a:gd name="T66" fmla="*/ 77 w 82"/>
              <a:gd name="T67" fmla="*/ 38 h 82"/>
              <a:gd name="T68" fmla="*/ 71 w 82"/>
              <a:gd name="T69" fmla="*/ 22 h 82"/>
              <a:gd name="T70" fmla="*/ 57 w 82"/>
              <a:gd name="T71" fmla="*/ 9 h 82"/>
              <a:gd name="T72" fmla="*/ 71 w 82"/>
              <a:gd name="T73" fmla="*/ 22 h 82"/>
              <a:gd name="T74" fmla="*/ 26 w 82"/>
              <a:gd name="T75" fmla="*/ 9 h 82"/>
              <a:gd name="T76" fmla="*/ 11 w 82"/>
              <a:gd name="T77" fmla="*/ 22 h 82"/>
              <a:gd name="T78" fmla="*/ 11 w 82"/>
              <a:gd name="T79" fmla="*/ 60 h 82"/>
              <a:gd name="T80" fmla="*/ 26 w 82"/>
              <a:gd name="T81" fmla="*/ 73 h 82"/>
              <a:gd name="T82" fmla="*/ 11 w 82"/>
              <a:gd name="T83" fmla="*/ 60 h 82"/>
              <a:gd name="T84" fmla="*/ 57 w 82"/>
              <a:gd name="T85" fmla="*/ 73 h 82"/>
              <a:gd name="T86" fmla="*/ 71 w 82"/>
              <a:gd name="T87" fmla="*/ 6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2" h="82">
                <a:moveTo>
                  <a:pt x="41" y="0"/>
                </a:moveTo>
                <a:cubicBezTo>
                  <a:pt x="18" y="0"/>
                  <a:pt x="0" y="18"/>
                  <a:pt x="0" y="41"/>
                </a:cubicBezTo>
                <a:cubicBezTo>
                  <a:pt x="0" y="64"/>
                  <a:pt x="18" y="82"/>
                  <a:pt x="41" y="82"/>
                </a:cubicBezTo>
                <a:cubicBezTo>
                  <a:pt x="64" y="82"/>
                  <a:pt x="82" y="64"/>
                  <a:pt x="82" y="41"/>
                </a:cubicBezTo>
                <a:cubicBezTo>
                  <a:pt x="82" y="18"/>
                  <a:pt x="64" y="0"/>
                  <a:pt x="41" y="0"/>
                </a:cubicBezTo>
                <a:close/>
                <a:moveTo>
                  <a:pt x="64" y="55"/>
                </a:moveTo>
                <a:cubicBezTo>
                  <a:pt x="65" y="51"/>
                  <a:pt x="66" y="47"/>
                  <a:pt x="66" y="44"/>
                </a:cubicBezTo>
                <a:cubicBezTo>
                  <a:pt x="77" y="44"/>
                  <a:pt x="77" y="44"/>
                  <a:pt x="77" y="44"/>
                </a:cubicBezTo>
                <a:cubicBezTo>
                  <a:pt x="76" y="47"/>
                  <a:pt x="76" y="51"/>
                  <a:pt x="74" y="55"/>
                </a:cubicBezTo>
                <a:lnTo>
                  <a:pt x="64" y="55"/>
                </a:lnTo>
                <a:close/>
                <a:moveTo>
                  <a:pt x="18" y="27"/>
                </a:moveTo>
                <a:cubicBezTo>
                  <a:pt x="17" y="31"/>
                  <a:pt x="17" y="34"/>
                  <a:pt x="16" y="38"/>
                </a:cubicBezTo>
                <a:cubicBezTo>
                  <a:pt x="6" y="38"/>
                  <a:pt x="6" y="38"/>
                  <a:pt x="6" y="38"/>
                </a:cubicBezTo>
                <a:cubicBezTo>
                  <a:pt x="6" y="34"/>
                  <a:pt x="7" y="31"/>
                  <a:pt x="8" y="27"/>
                </a:cubicBezTo>
                <a:lnTo>
                  <a:pt x="18" y="27"/>
                </a:lnTo>
                <a:close/>
                <a:moveTo>
                  <a:pt x="59" y="27"/>
                </a:moveTo>
                <a:cubicBezTo>
                  <a:pt x="60" y="31"/>
                  <a:pt x="60" y="34"/>
                  <a:pt x="60" y="38"/>
                </a:cubicBezTo>
                <a:cubicBezTo>
                  <a:pt x="44" y="38"/>
                  <a:pt x="44" y="38"/>
                  <a:pt x="44" y="38"/>
                </a:cubicBezTo>
                <a:cubicBezTo>
                  <a:pt x="44" y="27"/>
                  <a:pt x="44" y="27"/>
                  <a:pt x="44" y="27"/>
                </a:cubicBezTo>
                <a:lnTo>
                  <a:pt x="59" y="27"/>
                </a:lnTo>
                <a:close/>
                <a:moveTo>
                  <a:pt x="44" y="22"/>
                </a:moveTo>
                <a:cubicBezTo>
                  <a:pt x="44" y="5"/>
                  <a:pt x="44" y="5"/>
                  <a:pt x="44" y="5"/>
                </a:cubicBezTo>
                <a:cubicBezTo>
                  <a:pt x="45" y="6"/>
                  <a:pt x="46" y="6"/>
                  <a:pt x="48" y="7"/>
                </a:cubicBezTo>
                <a:cubicBezTo>
                  <a:pt x="50" y="9"/>
                  <a:pt x="52" y="11"/>
                  <a:pt x="54" y="14"/>
                </a:cubicBezTo>
                <a:cubicBezTo>
                  <a:pt x="55" y="17"/>
                  <a:pt x="56" y="19"/>
                  <a:pt x="57" y="22"/>
                </a:cubicBezTo>
                <a:cubicBezTo>
                  <a:pt x="44" y="22"/>
                  <a:pt x="44" y="22"/>
                  <a:pt x="44" y="22"/>
                </a:cubicBezTo>
                <a:close/>
                <a:moveTo>
                  <a:pt x="28" y="14"/>
                </a:moveTo>
                <a:cubicBezTo>
                  <a:pt x="30" y="11"/>
                  <a:pt x="32" y="9"/>
                  <a:pt x="35" y="7"/>
                </a:cubicBezTo>
                <a:cubicBezTo>
                  <a:pt x="36" y="6"/>
                  <a:pt x="37" y="6"/>
                  <a:pt x="38" y="5"/>
                </a:cubicBezTo>
                <a:cubicBezTo>
                  <a:pt x="38" y="22"/>
                  <a:pt x="38" y="22"/>
                  <a:pt x="38" y="22"/>
                </a:cubicBezTo>
                <a:cubicBezTo>
                  <a:pt x="25" y="22"/>
                  <a:pt x="25" y="22"/>
                  <a:pt x="25" y="22"/>
                </a:cubicBezTo>
                <a:cubicBezTo>
                  <a:pt x="26" y="19"/>
                  <a:pt x="27" y="17"/>
                  <a:pt x="28" y="14"/>
                </a:cubicBezTo>
                <a:close/>
                <a:moveTo>
                  <a:pt x="38" y="27"/>
                </a:moveTo>
                <a:cubicBezTo>
                  <a:pt x="38" y="38"/>
                  <a:pt x="38" y="38"/>
                  <a:pt x="38" y="38"/>
                </a:cubicBezTo>
                <a:cubicBezTo>
                  <a:pt x="22" y="38"/>
                  <a:pt x="22" y="38"/>
                  <a:pt x="22" y="38"/>
                </a:cubicBezTo>
                <a:cubicBezTo>
                  <a:pt x="22" y="34"/>
                  <a:pt x="23" y="31"/>
                  <a:pt x="23" y="27"/>
                </a:cubicBezTo>
                <a:lnTo>
                  <a:pt x="38" y="27"/>
                </a:lnTo>
                <a:close/>
                <a:moveTo>
                  <a:pt x="8" y="55"/>
                </a:moveTo>
                <a:cubicBezTo>
                  <a:pt x="7" y="51"/>
                  <a:pt x="6" y="47"/>
                  <a:pt x="6" y="44"/>
                </a:cubicBezTo>
                <a:cubicBezTo>
                  <a:pt x="16" y="44"/>
                  <a:pt x="16" y="44"/>
                  <a:pt x="16" y="44"/>
                </a:cubicBezTo>
                <a:cubicBezTo>
                  <a:pt x="17" y="47"/>
                  <a:pt x="17" y="51"/>
                  <a:pt x="18" y="55"/>
                </a:cubicBezTo>
                <a:lnTo>
                  <a:pt x="8" y="55"/>
                </a:lnTo>
                <a:close/>
                <a:moveTo>
                  <a:pt x="22" y="44"/>
                </a:moveTo>
                <a:cubicBezTo>
                  <a:pt x="38" y="44"/>
                  <a:pt x="38" y="44"/>
                  <a:pt x="38" y="44"/>
                </a:cubicBezTo>
                <a:cubicBezTo>
                  <a:pt x="38" y="55"/>
                  <a:pt x="38" y="55"/>
                  <a:pt x="38" y="55"/>
                </a:cubicBezTo>
                <a:cubicBezTo>
                  <a:pt x="23" y="55"/>
                  <a:pt x="23" y="55"/>
                  <a:pt x="23" y="55"/>
                </a:cubicBezTo>
                <a:cubicBezTo>
                  <a:pt x="23" y="51"/>
                  <a:pt x="22" y="47"/>
                  <a:pt x="22" y="44"/>
                </a:cubicBezTo>
                <a:close/>
                <a:moveTo>
                  <a:pt x="38" y="60"/>
                </a:moveTo>
                <a:cubicBezTo>
                  <a:pt x="38" y="76"/>
                  <a:pt x="38" y="76"/>
                  <a:pt x="38" y="76"/>
                </a:cubicBezTo>
                <a:cubicBezTo>
                  <a:pt x="37" y="76"/>
                  <a:pt x="36" y="75"/>
                  <a:pt x="35" y="74"/>
                </a:cubicBezTo>
                <a:cubicBezTo>
                  <a:pt x="32" y="73"/>
                  <a:pt x="30" y="70"/>
                  <a:pt x="28" y="67"/>
                </a:cubicBezTo>
                <a:cubicBezTo>
                  <a:pt x="27" y="65"/>
                  <a:pt x="26" y="63"/>
                  <a:pt x="25" y="60"/>
                </a:cubicBezTo>
                <a:cubicBezTo>
                  <a:pt x="38" y="60"/>
                  <a:pt x="38" y="60"/>
                  <a:pt x="38" y="60"/>
                </a:cubicBezTo>
                <a:close/>
                <a:moveTo>
                  <a:pt x="54" y="67"/>
                </a:moveTo>
                <a:cubicBezTo>
                  <a:pt x="52" y="70"/>
                  <a:pt x="50" y="73"/>
                  <a:pt x="48" y="74"/>
                </a:cubicBezTo>
                <a:cubicBezTo>
                  <a:pt x="46" y="75"/>
                  <a:pt x="45" y="76"/>
                  <a:pt x="44" y="76"/>
                </a:cubicBezTo>
                <a:cubicBezTo>
                  <a:pt x="44" y="60"/>
                  <a:pt x="44" y="60"/>
                  <a:pt x="44" y="60"/>
                </a:cubicBezTo>
                <a:cubicBezTo>
                  <a:pt x="57" y="60"/>
                  <a:pt x="57" y="60"/>
                  <a:pt x="57" y="60"/>
                </a:cubicBezTo>
                <a:cubicBezTo>
                  <a:pt x="56" y="63"/>
                  <a:pt x="55" y="65"/>
                  <a:pt x="54" y="67"/>
                </a:cubicBezTo>
                <a:close/>
                <a:moveTo>
                  <a:pt x="44" y="55"/>
                </a:moveTo>
                <a:cubicBezTo>
                  <a:pt x="44" y="44"/>
                  <a:pt x="44" y="44"/>
                  <a:pt x="44" y="44"/>
                </a:cubicBezTo>
                <a:cubicBezTo>
                  <a:pt x="60" y="44"/>
                  <a:pt x="60" y="44"/>
                  <a:pt x="60" y="44"/>
                </a:cubicBezTo>
                <a:cubicBezTo>
                  <a:pt x="60" y="47"/>
                  <a:pt x="60" y="51"/>
                  <a:pt x="59" y="55"/>
                </a:cubicBezTo>
                <a:lnTo>
                  <a:pt x="44" y="55"/>
                </a:lnTo>
                <a:close/>
                <a:moveTo>
                  <a:pt x="66" y="38"/>
                </a:moveTo>
                <a:cubicBezTo>
                  <a:pt x="66" y="34"/>
                  <a:pt x="65" y="31"/>
                  <a:pt x="64" y="27"/>
                </a:cubicBezTo>
                <a:cubicBezTo>
                  <a:pt x="74" y="27"/>
                  <a:pt x="74" y="27"/>
                  <a:pt x="74" y="27"/>
                </a:cubicBezTo>
                <a:cubicBezTo>
                  <a:pt x="76" y="31"/>
                  <a:pt x="76" y="34"/>
                  <a:pt x="77" y="38"/>
                </a:cubicBezTo>
                <a:lnTo>
                  <a:pt x="66" y="38"/>
                </a:lnTo>
                <a:close/>
                <a:moveTo>
                  <a:pt x="71" y="22"/>
                </a:moveTo>
                <a:cubicBezTo>
                  <a:pt x="63" y="22"/>
                  <a:pt x="63" y="22"/>
                  <a:pt x="63" y="22"/>
                </a:cubicBezTo>
                <a:cubicBezTo>
                  <a:pt x="61" y="17"/>
                  <a:pt x="59" y="12"/>
                  <a:pt x="57" y="9"/>
                </a:cubicBezTo>
                <a:cubicBezTo>
                  <a:pt x="60" y="10"/>
                  <a:pt x="63" y="13"/>
                  <a:pt x="66" y="16"/>
                </a:cubicBezTo>
                <a:cubicBezTo>
                  <a:pt x="68" y="17"/>
                  <a:pt x="70" y="19"/>
                  <a:pt x="71" y="22"/>
                </a:cubicBezTo>
                <a:close/>
                <a:moveTo>
                  <a:pt x="16" y="16"/>
                </a:moveTo>
                <a:cubicBezTo>
                  <a:pt x="19" y="13"/>
                  <a:pt x="22" y="10"/>
                  <a:pt x="26" y="9"/>
                </a:cubicBezTo>
                <a:cubicBezTo>
                  <a:pt x="23" y="12"/>
                  <a:pt x="21" y="17"/>
                  <a:pt x="19" y="22"/>
                </a:cubicBezTo>
                <a:cubicBezTo>
                  <a:pt x="11" y="22"/>
                  <a:pt x="11" y="22"/>
                  <a:pt x="11" y="22"/>
                </a:cubicBezTo>
                <a:cubicBezTo>
                  <a:pt x="12" y="19"/>
                  <a:pt x="14" y="17"/>
                  <a:pt x="16" y="16"/>
                </a:cubicBezTo>
                <a:close/>
                <a:moveTo>
                  <a:pt x="11" y="60"/>
                </a:moveTo>
                <a:cubicBezTo>
                  <a:pt x="19" y="60"/>
                  <a:pt x="19" y="60"/>
                  <a:pt x="19" y="60"/>
                </a:cubicBezTo>
                <a:cubicBezTo>
                  <a:pt x="21" y="65"/>
                  <a:pt x="23" y="69"/>
                  <a:pt x="26" y="73"/>
                </a:cubicBezTo>
                <a:cubicBezTo>
                  <a:pt x="22" y="71"/>
                  <a:pt x="19" y="69"/>
                  <a:pt x="16" y="66"/>
                </a:cubicBezTo>
                <a:cubicBezTo>
                  <a:pt x="14" y="64"/>
                  <a:pt x="12" y="62"/>
                  <a:pt x="11" y="60"/>
                </a:cubicBezTo>
                <a:close/>
                <a:moveTo>
                  <a:pt x="66" y="66"/>
                </a:moveTo>
                <a:cubicBezTo>
                  <a:pt x="63" y="69"/>
                  <a:pt x="60" y="71"/>
                  <a:pt x="57" y="73"/>
                </a:cubicBezTo>
                <a:cubicBezTo>
                  <a:pt x="59" y="69"/>
                  <a:pt x="61" y="65"/>
                  <a:pt x="63" y="60"/>
                </a:cubicBezTo>
                <a:cubicBezTo>
                  <a:pt x="71" y="60"/>
                  <a:pt x="71" y="60"/>
                  <a:pt x="71" y="60"/>
                </a:cubicBezTo>
                <a:cubicBezTo>
                  <a:pt x="70" y="62"/>
                  <a:pt x="68" y="64"/>
                  <a:pt x="66" y="6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97" name="Freeform 156"/>
          <p:cNvSpPr>
            <a:spLocks noEditPoints="1"/>
          </p:cNvSpPr>
          <p:nvPr/>
        </p:nvSpPr>
        <p:spPr bwMode="auto">
          <a:xfrm>
            <a:off x="8814818" y="2915659"/>
            <a:ext cx="164422" cy="174697"/>
          </a:xfrm>
          <a:custGeom>
            <a:avLst/>
            <a:gdLst>
              <a:gd name="T0" fmla="*/ 62 w 69"/>
              <a:gd name="T1" fmla="*/ 0 h 73"/>
              <a:gd name="T2" fmla="*/ 7 w 69"/>
              <a:gd name="T3" fmla="*/ 0 h 73"/>
              <a:gd name="T4" fmla="*/ 0 w 69"/>
              <a:gd name="T5" fmla="*/ 7 h 73"/>
              <a:gd name="T6" fmla="*/ 0 w 69"/>
              <a:gd name="T7" fmla="*/ 66 h 73"/>
              <a:gd name="T8" fmla="*/ 7 w 69"/>
              <a:gd name="T9" fmla="*/ 73 h 73"/>
              <a:gd name="T10" fmla="*/ 62 w 69"/>
              <a:gd name="T11" fmla="*/ 73 h 73"/>
              <a:gd name="T12" fmla="*/ 69 w 69"/>
              <a:gd name="T13" fmla="*/ 66 h 73"/>
              <a:gd name="T14" fmla="*/ 69 w 69"/>
              <a:gd name="T15" fmla="*/ 7 h 73"/>
              <a:gd name="T16" fmla="*/ 62 w 69"/>
              <a:gd name="T17" fmla="*/ 0 h 73"/>
              <a:gd name="T18" fmla="*/ 60 w 69"/>
              <a:gd name="T19" fmla="*/ 64 h 73"/>
              <a:gd name="T20" fmla="*/ 10 w 69"/>
              <a:gd name="T21" fmla="*/ 64 h 73"/>
              <a:gd name="T22" fmla="*/ 10 w 69"/>
              <a:gd name="T23" fmla="*/ 9 h 73"/>
              <a:gd name="T24" fmla="*/ 60 w 69"/>
              <a:gd name="T25" fmla="*/ 9 h 73"/>
              <a:gd name="T26" fmla="*/ 60 w 69"/>
              <a:gd name="T27" fmla="*/ 64 h 73"/>
              <a:gd name="T28" fmla="*/ 19 w 69"/>
              <a:gd name="T29" fmla="*/ 32 h 73"/>
              <a:gd name="T30" fmla="*/ 51 w 69"/>
              <a:gd name="T31" fmla="*/ 32 h 73"/>
              <a:gd name="T32" fmla="*/ 51 w 69"/>
              <a:gd name="T33" fmla="*/ 37 h 73"/>
              <a:gd name="T34" fmla="*/ 19 w 69"/>
              <a:gd name="T35" fmla="*/ 37 h 73"/>
              <a:gd name="T36" fmla="*/ 19 w 69"/>
              <a:gd name="T37" fmla="*/ 32 h 73"/>
              <a:gd name="T38" fmla="*/ 19 w 69"/>
              <a:gd name="T39" fmla="*/ 41 h 73"/>
              <a:gd name="T40" fmla="*/ 51 w 69"/>
              <a:gd name="T41" fmla="*/ 41 h 73"/>
              <a:gd name="T42" fmla="*/ 51 w 69"/>
              <a:gd name="T43" fmla="*/ 46 h 73"/>
              <a:gd name="T44" fmla="*/ 19 w 69"/>
              <a:gd name="T45" fmla="*/ 46 h 73"/>
              <a:gd name="T46" fmla="*/ 19 w 69"/>
              <a:gd name="T47" fmla="*/ 41 h 73"/>
              <a:gd name="T48" fmla="*/ 19 w 69"/>
              <a:gd name="T49" fmla="*/ 50 h 73"/>
              <a:gd name="T50" fmla="*/ 51 w 69"/>
              <a:gd name="T51" fmla="*/ 50 h 73"/>
              <a:gd name="T52" fmla="*/ 51 w 69"/>
              <a:gd name="T53" fmla="*/ 55 h 73"/>
              <a:gd name="T54" fmla="*/ 19 w 69"/>
              <a:gd name="T55" fmla="*/ 55 h 73"/>
              <a:gd name="T56" fmla="*/ 19 w 69"/>
              <a:gd name="T57" fmla="*/ 50 h 73"/>
              <a:gd name="T58" fmla="*/ 19 w 69"/>
              <a:gd name="T59" fmla="*/ 23 h 73"/>
              <a:gd name="T60" fmla="*/ 51 w 69"/>
              <a:gd name="T61" fmla="*/ 23 h 73"/>
              <a:gd name="T62" fmla="*/ 51 w 69"/>
              <a:gd name="T63" fmla="*/ 27 h 73"/>
              <a:gd name="T64" fmla="*/ 19 w 69"/>
              <a:gd name="T65" fmla="*/ 27 h 73"/>
              <a:gd name="T66" fmla="*/ 19 w 69"/>
              <a:gd name="T67" fmla="*/ 23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9" h="73">
                <a:moveTo>
                  <a:pt x="62" y="0"/>
                </a:moveTo>
                <a:cubicBezTo>
                  <a:pt x="7" y="0"/>
                  <a:pt x="7" y="0"/>
                  <a:pt x="7" y="0"/>
                </a:cubicBezTo>
                <a:cubicBezTo>
                  <a:pt x="4" y="0"/>
                  <a:pt x="0" y="3"/>
                  <a:pt x="0" y="7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70"/>
                  <a:pt x="4" y="73"/>
                  <a:pt x="7" y="73"/>
                </a:cubicBezTo>
                <a:cubicBezTo>
                  <a:pt x="62" y="73"/>
                  <a:pt x="62" y="73"/>
                  <a:pt x="62" y="73"/>
                </a:cubicBezTo>
                <a:cubicBezTo>
                  <a:pt x="66" y="73"/>
                  <a:pt x="69" y="70"/>
                  <a:pt x="69" y="66"/>
                </a:cubicBezTo>
                <a:cubicBezTo>
                  <a:pt x="69" y="7"/>
                  <a:pt x="69" y="7"/>
                  <a:pt x="69" y="7"/>
                </a:cubicBezTo>
                <a:cubicBezTo>
                  <a:pt x="69" y="3"/>
                  <a:pt x="66" y="0"/>
                  <a:pt x="62" y="0"/>
                </a:cubicBezTo>
                <a:close/>
                <a:moveTo>
                  <a:pt x="60" y="64"/>
                </a:moveTo>
                <a:cubicBezTo>
                  <a:pt x="10" y="64"/>
                  <a:pt x="10" y="64"/>
                  <a:pt x="10" y="64"/>
                </a:cubicBezTo>
                <a:cubicBezTo>
                  <a:pt x="10" y="9"/>
                  <a:pt x="10" y="9"/>
                  <a:pt x="10" y="9"/>
                </a:cubicBezTo>
                <a:cubicBezTo>
                  <a:pt x="60" y="9"/>
                  <a:pt x="60" y="9"/>
                  <a:pt x="60" y="9"/>
                </a:cubicBezTo>
                <a:lnTo>
                  <a:pt x="60" y="64"/>
                </a:lnTo>
                <a:close/>
                <a:moveTo>
                  <a:pt x="19" y="32"/>
                </a:moveTo>
                <a:cubicBezTo>
                  <a:pt x="51" y="32"/>
                  <a:pt x="51" y="32"/>
                  <a:pt x="51" y="32"/>
                </a:cubicBezTo>
                <a:cubicBezTo>
                  <a:pt x="51" y="37"/>
                  <a:pt x="51" y="37"/>
                  <a:pt x="51" y="37"/>
                </a:cubicBezTo>
                <a:cubicBezTo>
                  <a:pt x="19" y="37"/>
                  <a:pt x="19" y="37"/>
                  <a:pt x="19" y="37"/>
                </a:cubicBezTo>
                <a:lnTo>
                  <a:pt x="19" y="32"/>
                </a:lnTo>
                <a:close/>
                <a:moveTo>
                  <a:pt x="19" y="41"/>
                </a:moveTo>
                <a:cubicBezTo>
                  <a:pt x="51" y="41"/>
                  <a:pt x="51" y="41"/>
                  <a:pt x="51" y="41"/>
                </a:cubicBezTo>
                <a:cubicBezTo>
                  <a:pt x="51" y="46"/>
                  <a:pt x="51" y="46"/>
                  <a:pt x="51" y="46"/>
                </a:cubicBezTo>
                <a:cubicBezTo>
                  <a:pt x="19" y="46"/>
                  <a:pt x="19" y="46"/>
                  <a:pt x="19" y="46"/>
                </a:cubicBezTo>
                <a:lnTo>
                  <a:pt x="19" y="41"/>
                </a:lnTo>
                <a:close/>
                <a:moveTo>
                  <a:pt x="19" y="50"/>
                </a:moveTo>
                <a:cubicBezTo>
                  <a:pt x="51" y="50"/>
                  <a:pt x="51" y="50"/>
                  <a:pt x="51" y="50"/>
                </a:cubicBezTo>
                <a:cubicBezTo>
                  <a:pt x="51" y="55"/>
                  <a:pt x="51" y="55"/>
                  <a:pt x="51" y="55"/>
                </a:cubicBezTo>
                <a:cubicBezTo>
                  <a:pt x="19" y="55"/>
                  <a:pt x="19" y="55"/>
                  <a:pt x="19" y="55"/>
                </a:cubicBezTo>
                <a:lnTo>
                  <a:pt x="19" y="50"/>
                </a:lnTo>
                <a:close/>
                <a:moveTo>
                  <a:pt x="19" y="23"/>
                </a:moveTo>
                <a:cubicBezTo>
                  <a:pt x="51" y="23"/>
                  <a:pt x="51" y="23"/>
                  <a:pt x="51" y="23"/>
                </a:cubicBezTo>
                <a:cubicBezTo>
                  <a:pt x="51" y="27"/>
                  <a:pt x="51" y="27"/>
                  <a:pt x="51" y="27"/>
                </a:cubicBezTo>
                <a:cubicBezTo>
                  <a:pt x="19" y="27"/>
                  <a:pt x="19" y="27"/>
                  <a:pt x="19" y="27"/>
                </a:cubicBezTo>
                <a:lnTo>
                  <a:pt x="19" y="2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98" name="Freeform 157"/>
          <p:cNvSpPr>
            <a:spLocks noEditPoints="1"/>
          </p:cNvSpPr>
          <p:nvPr/>
        </p:nvSpPr>
        <p:spPr bwMode="auto">
          <a:xfrm>
            <a:off x="8948410" y="1868938"/>
            <a:ext cx="182039" cy="211399"/>
          </a:xfrm>
          <a:custGeom>
            <a:avLst/>
            <a:gdLst>
              <a:gd name="T0" fmla="*/ 54 w 76"/>
              <a:gd name="T1" fmla="*/ 0 h 88"/>
              <a:gd name="T2" fmla="*/ 14 w 76"/>
              <a:gd name="T3" fmla="*/ 28 h 88"/>
              <a:gd name="T4" fmla="*/ 17 w 76"/>
              <a:gd name="T5" fmla="*/ 65 h 88"/>
              <a:gd name="T6" fmla="*/ 49 w 76"/>
              <a:gd name="T7" fmla="*/ 27 h 88"/>
              <a:gd name="T8" fmla="*/ 33 w 76"/>
              <a:gd name="T9" fmla="*/ 74 h 88"/>
              <a:gd name="T10" fmla="*/ 70 w 76"/>
              <a:gd name="T11" fmla="*/ 57 h 88"/>
              <a:gd name="T12" fmla="*/ 54 w 76"/>
              <a:gd name="T13" fmla="*/ 0 h 88"/>
              <a:gd name="T14" fmla="*/ 4 w 76"/>
              <a:gd name="T15" fmla="*/ 78 h 88"/>
              <a:gd name="T16" fmla="*/ 10 w 76"/>
              <a:gd name="T17" fmla="*/ 83 h 88"/>
              <a:gd name="T18" fmla="*/ 47 w 76"/>
              <a:gd name="T19" fmla="*/ 41 h 88"/>
              <a:gd name="T20" fmla="*/ 4 w 76"/>
              <a:gd name="T21" fmla="*/ 7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6" h="88">
                <a:moveTo>
                  <a:pt x="54" y="0"/>
                </a:moveTo>
                <a:cubicBezTo>
                  <a:pt x="41" y="23"/>
                  <a:pt x="30" y="12"/>
                  <a:pt x="14" y="28"/>
                </a:cubicBezTo>
                <a:cubicBezTo>
                  <a:pt x="0" y="42"/>
                  <a:pt x="5" y="59"/>
                  <a:pt x="17" y="65"/>
                </a:cubicBezTo>
                <a:cubicBezTo>
                  <a:pt x="28" y="59"/>
                  <a:pt x="40" y="46"/>
                  <a:pt x="49" y="27"/>
                </a:cubicBezTo>
                <a:cubicBezTo>
                  <a:pt x="49" y="27"/>
                  <a:pt x="57" y="51"/>
                  <a:pt x="33" y="74"/>
                </a:cubicBezTo>
                <a:cubicBezTo>
                  <a:pt x="45" y="88"/>
                  <a:pt x="64" y="79"/>
                  <a:pt x="70" y="57"/>
                </a:cubicBezTo>
                <a:cubicBezTo>
                  <a:pt x="76" y="33"/>
                  <a:pt x="60" y="9"/>
                  <a:pt x="54" y="0"/>
                </a:cubicBezTo>
                <a:close/>
                <a:moveTo>
                  <a:pt x="4" y="78"/>
                </a:moveTo>
                <a:cubicBezTo>
                  <a:pt x="4" y="78"/>
                  <a:pt x="5" y="83"/>
                  <a:pt x="10" y="83"/>
                </a:cubicBezTo>
                <a:cubicBezTo>
                  <a:pt x="15" y="83"/>
                  <a:pt x="36" y="71"/>
                  <a:pt x="47" y="41"/>
                </a:cubicBezTo>
                <a:cubicBezTo>
                  <a:pt x="30" y="70"/>
                  <a:pt x="6" y="78"/>
                  <a:pt x="4" y="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199" name="Freeform 158"/>
          <p:cNvSpPr>
            <a:spLocks noEditPoints="1"/>
          </p:cNvSpPr>
          <p:nvPr/>
        </p:nvSpPr>
        <p:spPr bwMode="auto">
          <a:xfrm>
            <a:off x="8713521" y="3241566"/>
            <a:ext cx="184974" cy="184974"/>
          </a:xfrm>
          <a:custGeom>
            <a:avLst/>
            <a:gdLst>
              <a:gd name="T0" fmla="*/ 53 w 77"/>
              <a:gd name="T1" fmla="*/ 30 h 77"/>
              <a:gd name="T2" fmla="*/ 25 w 77"/>
              <a:gd name="T3" fmla="*/ 2 h 77"/>
              <a:gd name="T4" fmla="*/ 38 w 77"/>
              <a:gd name="T5" fmla="*/ 0 h 77"/>
              <a:gd name="T6" fmla="*/ 53 w 77"/>
              <a:gd name="T7" fmla="*/ 3 h 77"/>
              <a:gd name="T8" fmla="*/ 53 w 77"/>
              <a:gd name="T9" fmla="*/ 30 h 77"/>
              <a:gd name="T10" fmla="*/ 58 w 77"/>
              <a:gd name="T11" fmla="*/ 53 h 77"/>
              <a:gd name="T12" fmla="*/ 58 w 77"/>
              <a:gd name="T13" fmla="*/ 5 h 77"/>
              <a:gd name="T14" fmla="*/ 77 w 77"/>
              <a:gd name="T15" fmla="*/ 39 h 77"/>
              <a:gd name="T16" fmla="*/ 74 w 77"/>
              <a:gd name="T17" fmla="*/ 53 h 77"/>
              <a:gd name="T18" fmla="*/ 58 w 77"/>
              <a:gd name="T19" fmla="*/ 53 h 77"/>
              <a:gd name="T20" fmla="*/ 24 w 77"/>
              <a:gd name="T21" fmla="*/ 58 h 77"/>
              <a:gd name="T22" fmla="*/ 72 w 77"/>
              <a:gd name="T23" fmla="*/ 58 h 77"/>
              <a:gd name="T24" fmla="*/ 38 w 77"/>
              <a:gd name="T25" fmla="*/ 77 h 77"/>
              <a:gd name="T26" fmla="*/ 24 w 77"/>
              <a:gd name="T27" fmla="*/ 74 h 77"/>
              <a:gd name="T28" fmla="*/ 24 w 77"/>
              <a:gd name="T29" fmla="*/ 58 h 77"/>
              <a:gd name="T30" fmla="*/ 32 w 77"/>
              <a:gd name="T31" fmla="*/ 17 h 77"/>
              <a:gd name="T32" fmla="*/ 1 w 77"/>
              <a:gd name="T33" fmla="*/ 48 h 77"/>
              <a:gd name="T34" fmla="*/ 0 w 77"/>
              <a:gd name="T35" fmla="*/ 39 h 77"/>
              <a:gd name="T36" fmla="*/ 20 w 77"/>
              <a:gd name="T37" fmla="*/ 5 h 77"/>
              <a:gd name="T38" fmla="*/ 32 w 77"/>
              <a:gd name="T39" fmla="*/ 17 h 77"/>
              <a:gd name="T40" fmla="*/ 19 w 77"/>
              <a:gd name="T41" fmla="*/ 38 h 77"/>
              <a:gd name="T42" fmla="*/ 19 w 77"/>
              <a:gd name="T43" fmla="*/ 72 h 77"/>
              <a:gd name="T44" fmla="*/ 3 w 77"/>
              <a:gd name="T45" fmla="*/ 54 h 77"/>
              <a:gd name="T46" fmla="*/ 19 w 77"/>
              <a:gd name="T47" fmla="*/ 3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7" h="77">
                <a:moveTo>
                  <a:pt x="53" y="30"/>
                </a:moveTo>
                <a:cubicBezTo>
                  <a:pt x="25" y="2"/>
                  <a:pt x="25" y="2"/>
                  <a:pt x="25" y="2"/>
                </a:cubicBezTo>
                <a:cubicBezTo>
                  <a:pt x="29" y="1"/>
                  <a:pt x="34" y="0"/>
                  <a:pt x="38" y="0"/>
                </a:cubicBezTo>
                <a:cubicBezTo>
                  <a:pt x="43" y="0"/>
                  <a:pt x="48" y="1"/>
                  <a:pt x="53" y="3"/>
                </a:cubicBezTo>
                <a:lnTo>
                  <a:pt x="53" y="30"/>
                </a:lnTo>
                <a:close/>
                <a:moveTo>
                  <a:pt x="58" y="53"/>
                </a:moveTo>
                <a:cubicBezTo>
                  <a:pt x="58" y="5"/>
                  <a:pt x="58" y="5"/>
                  <a:pt x="58" y="5"/>
                </a:cubicBezTo>
                <a:cubicBezTo>
                  <a:pt x="69" y="12"/>
                  <a:pt x="77" y="24"/>
                  <a:pt x="77" y="39"/>
                </a:cubicBezTo>
                <a:cubicBezTo>
                  <a:pt x="77" y="44"/>
                  <a:pt x="76" y="49"/>
                  <a:pt x="74" y="53"/>
                </a:cubicBezTo>
                <a:lnTo>
                  <a:pt x="58" y="53"/>
                </a:lnTo>
                <a:close/>
                <a:moveTo>
                  <a:pt x="24" y="58"/>
                </a:moveTo>
                <a:cubicBezTo>
                  <a:pt x="72" y="58"/>
                  <a:pt x="72" y="58"/>
                  <a:pt x="72" y="58"/>
                </a:cubicBezTo>
                <a:cubicBezTo>
                  <a:pt x="65" y="69"/>
                  <a:pt x="53" y="77"/>
                  <a:pt x="38" y="77"/>
                </a:cubicBezTo>
                <a:cubicBezTo>
                  <a:pt x="33" y="77"/>
                  <a:pt x="28" y="76"/>
                  <a:pt x="24" y="74"/>
                </a:cubicBezTo>
                <a:lnTo>
                  <a:pt x="24" y="58"/>
                </a:lnTo>
                <a:close/>
                <a:moveTo>
                  <a:pt x="32" y="17"/>
                </a:moveTo>
                <a:cubicBezTo>
                  <a:pt x="1" y="48"/>
                  <a:pt x="1" y="48"/>
                  <a:pt x="1" y="48"/>
                </a:cubicBezTo>
                <a:cubicBezTo>
                  <a:pt x="0" y="45"/>
                  <a:pt x="0" y="42"/>
                  <a:pt x="0" y="39"/>
                </a:cubicBezTo>
                <a:cubicBezTo>
                  <a:pt x="0" y="24"/>
                  <a:pt x="8" y="12"/>
                  <a:pt x="20" y="5"/>
                </a:cubicBezTo>
                <a:lnTo>
                  <a:pt x="32" y="17"/>
                </a:lnTo>
                <a:close/>
                <a:moveTo>
                  <a:pt x="19" y="38"/>
                </a:moveTo>
                <a:cubicBezTo>
                  <a:pt x="19" y="72"/>
                  <a:pt x="19" y="72"/>
                  <a:pt x="19" y="72"/>
                </a:cubicBezTo>
                <a:cubicBezTo>
                  <a:pt x="12" y="68"/>
                  <a:pt x="6" y="62"/>
                  <a:pt x="3" y="54"/>
                </a:cubicBezTo>
                <a:lnTo>
                  <a:pt x="19" y="3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00" name="Freeform 159"/>
          <p:cNvSpPr>
            <a:spLocks noEditPoints="1"/>
          </p:cNvSpPr>
          <p:nvPr/>
        </p:nvSpPr>
        <p:spPr bwMode="auto">
          <a:xfrm>
            <a:off x="8394955" y="3740704"/>
            <a:ext cx="171762" cy="148273"/>
          </a:xfrm>
          <a:custGeom>
            <a:avLst/>
            <a:gdLst>
              <a:gd name="T0" fmla="*/ 18 w 72"/>
              <a:gd name="T1" fmla="*/ 0 h 62"/>
              <a:gd name="T2" fmla="*/ 54 w 72"/>
              <a:gd name="T3" fmla="*/ 0 h 62"/>
              <a:gd name="T4" fmla="*/ 54 w 72"/>
              <a:gd name="T5" fmla="*/ 9 h 62"/>
              <a:gd name="T6" fmla="*/ 18 w 72"/>
              <a:gd name="T7" fmla="*/ 9 h 62"/>
              <a:gd name="T8" fmla="*/ 18 w 72"/>
              <a:gd name="T9" fmla="*/ 0 h 62"/>
              <a:gd name="T10" fmla="*/ 67 w 72"/>
              <a:gd name="T11" fmla="*/ 13 h 62"/>
              <a:gd name="T12" fmla="*/ 4 w 72"/>
              <a:gd name="T13" fmla="*/ 13 h 62"/>
              <a:gd name="T14" fmla="*/ 0 w 72"/>
              <a:gd name="T15" fmla="*/ 18 h 62"/>
              <a:gd name="T16" fmla="*/ 0 w 72"/>
              <a:gd name="T17" fmla="*/ 40 h 62"/>
              <a:gd name="T18" fmla="*/ 4 w 72"/>
              <a:gd name="T19" fmla="*/ 44 h 62"/>
              <a:gd name="T20" fmla="*/ 18 w 72"/>
              <a:gd name="T21" fmla="*/ 44 h 62"/>
              <a:gd name="T22" fmla="*/ 18 w 72"/>
              <a:gd name="T23" fmla="*/ 62 h 62"/>
              <a:gd name="T24" fmla="*/ 54 w 72"/>
              <a:gd name="T25" fmla="*/ 62 h 62"/>
              <a:gd name="T26" fmla="*/ 54 w 72"/>
              <a:gd name="T27" fmla="*/ 44 h 62"/>
              <a:gd name="T28" fmla="*/ 67 w 72"/>
              <a:gd name="T29" fmla="*/ 44 h 62"/>
              <a:gd name="T30" fmla="*/ 72 w 72"/>
              <a:gd name="T31" fmla="*/ 40 h 62"/>
              <a:gd name="T32" fmla="*/ 72 w 72"/>
              <a:gd name="T33" fmla="*/ 18 h 62"/>
              <a:gd name="T34" fmla="*/ 67 w 72"/>
              <a:gd name="T35" fmla="*/ 13 h 62"/>
              <a:gd name="T36" fmla="*/ 49 w 72"/>
              <a:gd name="T37" fmla="*/ 58 h 62"/>
              <a:gd name="T38" fmla="*/ 22 w 72"/>
              <a:gd name="T39" fmla="*/ 58 h 62"/>
              <a:gd name="T40" fmla="*/ 22 w 72"/>
              <a:gd name="T41" fmla="*/ 35 h 62"/>
              <a:gd name="T42" fmla="*/ 49 w 72"/>
              <a:gd name="T43" fmla="*/ 35 h 62"/>
              <a:gd name="T44" fmla="*/ 49 w 72"/>
              <a:gd name="T45" fmla="*/ 58 h 62"/>
              <a:gd name="T46" fmla="*/ 68 w 72"/>
              <a:gd name="T47" fmla="*/ 20 h 62"/>
              <a:gd name="T48" fmla="*/ 65 w 72"/>
              <a:gd name="T49" fmla="*/ 23 h 62"/>
              <a:gd name="T50" fmla="*/ 62 w 72"/>
              <a:gd name="T51" fmla="*/ 20 h 62"/>
              <a:gd name="T52" fmla="*/ 65 w 72"/>
              <a:gd name="T53" fmla="*/ 17 h 62"/>
              <a:gd name="T54" fmla="*/ 68 w 72"/>
              <a:gd name="T55" fmla="*/ 2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2" h="62">
                <a:moveTo>
                  <a:pt x="18" y="0"/>
                </a:moveTo>
                <a:cubicBezTo>
                  <a:pt x="54" y="0"/>
                  <a:pt x="54" y="0"/>
                  <a:pt x="54" y="0"/>
                </a:cubicBezTo>
                <a:cubicBezTo>
                  <a:pt x="54" y="9"/>
                  <a:pt x="54" y="9"/>
                  <a:pt x="54" y="9"/>
                </a:cubicBezTo>
                <a:cubicBezTo>
                  <a:pt x="18" y="9"/>
                  <a:pt x="18" y="9"/>
                  <a:pt x="18" y="9"/>
                </a:cubicBezTo>
                <a:lnTo>
                  <a:pt x="18" y="0"/>
                </a:lnTo>
                <a:close/>
                <a:moveTo>
                  <a:pt x="67" y="13"/>
                </a:moveTo>
                <a:cubicBezTo>
                  <a:pt x="4" y="13"/>
                  <a:pt x="4" y="13"/>
                  <a:pt x="4" y="13"/>
                </a:cubicBezTo>
                <a:cubicBezTo>
                  <a:pt x="2" y="13"/>
                  <a:pt x="0" y="15"/>
                  <a:pt x="0" y="18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2"/>
                  <a:pt x="2" y="44"/>
                  <a:pt x="4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8" y="62"/>
                  <a:pt x="18" y="62"/>
                  <a:pt x="18" y="62"/>
                </a:cubicBezTo>
                <a:cubicBezTo>
                  <a:pt x="54" y="62"/>
                  <a:pt x="54" y="62"/>
                  <a:pt x="54" y="62"/>
                </a:cubicBezTo>
                <a:cubicBezTo>
                  <a:pt x="54" y="44"/>
                  <a:pt x="54" y="44"/>
                  <a:pt x="54" y="44"/>
                </a:cubicBezTo>
                <a:cubicBezTo>
                  <a:pt x="67" y="44"/>
                  <a:pt x="67" y="44"/>
                  <a:pt x="67" y="44"/>
                </a:cubicBezTo>
                <a:cubicBezTo>
                  <a:pt x="70" y="44"/>
                  <a:pt x="72" y="42"/>
                  <a:pt x="72" y="40"/>
                </a:cubicBezTo>
                <a:cubicBezTo>
                  <a:pt x="72" y="18"/>
                  <a:pt x="72" y="18"/>
                  <a:pt x="72" y="18"/>
                </a:cubicBezTo>
                <a:cubicBezTo>
                  <a:pt x="72" y="15"/>
                  <a:pt x="70" y="13"/>
                  <a:pt x="67" y="13"/>
                </a:cubicBezTo>
                <a:close/>
                <a:moveTo>
                  <a:pt x="49" y="58"/>
                </a:moveTo>
                <a:cubicBezTo>
                  <a:pt x="22" y="58"/>
                  <a:pt x="22" y="58"/>
                  <a:pt x="22" y="58"/>
                </a:cubicBezTo>
                <a:cubicBezTo>
                  <a:pt x="22" y="35"/>
                  <a:pt x="22" y="35"/>
                  <a:pt x="22" y="35"/>
                </a:cubicBezTo>
                <a:cubicBezTo>
                  <a:pt x="49" y="35"/>
                  <a:pt x="49" y="35"/>
                  <a:pt x="49" y="35"/>
                </a:cubicBezTo>
                <a:lnTo>
                  <a:pt x="49" y="58"/>
                </a:lnTo>
                <a:close/>
                <a:moveTo>
                  <a:pt x="68" y="20"/>
                </a:moveTo>
                <a:cubicBezTo>
                  <a:pt x="68" y="22"/>
                  <a:pt x="67" y="23"/>
                  <a:pt x="65" y="23"/>
                </a:cubicBezTo>
                <a:cubicBezTo>
                  <a:pt x="63" y="23"/>
                  <a:pt x="62" y="22"/>
                  <a:pt x="62" y="20"/>
                </a:cubicBezTo>
                <a:cubicBezTo>
                  <a:pt x="62" y="18"/>
                  <a:pt x="63" y="17"/>
                  <a:pt x="65" y="17"/>
                </a:cubicBezTo>
                <a:cubicBezTo>
                  <a:pt x="67" y="17"/>
                  <a:pt x="68" y="18"/>
                  <a:pt x="68" y="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01" name="Freeform 160"/>
          <p:cNvSpPr>
            <a:spLocks noEditPoints="1"/>
          </p:cNvSpPr>
          <p:nvPr/>
        </p:nvSpPr>
        <p:spPr bwMode="auto">
          <a:xfrm>
            <a:off x="8657736" y="3598302"/>
            <a:ext cx="173230" cy="173230"/>
          </a:xfrm>
          <a:custGeom>
            <a:avLst/>
            <a:gdLst>
              <a:gd name="T0" fmla="*/ 13 w 72"/>
              <a:gd name="T1" fmla="*/ 36 h 72"/>
              <a:gd name="T2" fmla="*/ 13 w 72"/>
              <a:gd name="T3" fmla="*/ 33 h 72"/>
              <a:gd name="T4" fmla="*/ 1 w 72"/>
              <a:gd name="T5" fmla="*/ 29 h 72"/>
              <a:gd name="T6" fmla="*/ 0 w 72"/>
              <a:gd name="T7" fmla="*/ 36 h 72"/>
              <a:gd name="T8" fmla="*/ 11 w 72"/>
              <a:gd name="T9" fmla="*/ 62 h 72"/>
              <a:gd name="T10" fmla="*/ 19 w 72"/>
              <a:gd name="T11" fmla="*/ 51 h 72"/>
              <a:gd name="T12" fmla="*/ 13 w 72"/>
              <a:gd name="T13" fmla="*/ 36 h 72"/>
              <a:gd name="T14" fmla="*/ 58 w 72"/>
              <a:gd name="T15" fmla="*/ 36 h 72"/>
              <a:gd name="T16" fmla="*/ 52 w 72"/>
              <a:gd name="T17" fmla="*/ 51 h 72"/>
              <a:gd name="T18" fmla="*/ 60 w 72"/>
              <a:gd name="T19" fmla="*/ 62 h 72"/>
              <a:gd name="T20" fmla="*/ 72 w 72"/>
              <a:gd name="T21" fmla="*/ 36 h 72"/>
              <a:gd name="T22" fmla="*/ 71 w 72"/>
              <a:gd name="T23" fmla="*/ 29 h 72"/>
              <a:gd name="T24" fmla="*/ 58 w 72"/>
              <a:gd name="T25" fmla="*/ 33 h 72"/>
              <a:gd name="T26" fmla="*/ 58 w 72"/>
              <a:gd name="T27" fmla="*/ 36 h 72"/>
              <a:gd name="T28" fmla="*/ 40 w 72"/>
              <a:gd name="T29" fmla="*/ 14 h 72"/>
              <a:gd name="T30" fmla="*/ 55 w 72"/>
              <a:gd name="T31" fmla="*/ 25 h 72"/>
              <a:gd name="T32" fmla="*/ 68 w 72"/>
              <a:gd name="T33" fmla="*/ 21 h 72"/>
              <a:gd name="T34" fmla="*/ 40 w 72"/>
              <a:gd name="T35" fmla="*/ 0 h 72"/>
              <a:gd name="T36" fmla="*/ 40 w 72"/>
              <a:gd name="T37" fmla="*/ 14 h 72"/>
              <a:gd name="T38" fmla="*/ 16 w 72"/>
              <a:gd name="T39" fmla="*/ 25 h 72"/>
              <a:gd name="T40" fmla="*/ 31 w 72"/>
              <a:gd name="T41" fmla="*/ 14 h 72"/>
              <a:gd name="T42" fmla="*/ 31 w 72"/>
              <a:gd name="T43" fmla="*/ 0 h 72"/>
              <a:gd name="T44" fmla="*/ 3 w 72"/>
              <a:gd name="T45" fmla="*/ 21 h 72"/>
              <a:gd name="T46" fmla="*/ 16 w 72"/>
              <a:gd name="T47" fmla="*/ 25 h 72"/>
              <a:gd name="T48" fmla="*/ 45 w 72"/>
              <a:gd name="T49" fmla="*/ 56 h 72"/>
              <a:gd name="T50" fmla="*/ 36 w 72"/>
              <a:gd name="T51" fmla="*/ 58 h 72"/>
              <a:gd name="T52" fmla="*/ 26 w 72"/>
              <a:gd name="T53" fmla="*/ 56 h 72"/>
              <a:gd name="T54" fmla="*/ 18 w 72"/>
              <a:gd name="T55" fmla="*/ 67 h 72"/>
              <a:gd name="T56" fmla="*/ 36 w 72"/>
              <a:gd name="T57" fmla="*/ 72 h 72"/>
              <a:gd name="T58" fmla="*/ 53 w 72"/>
              <a:gd name="T59" fmla="*/ 67 h 72"/>
              <a:gd name="T60" fmla="*/ 45 w 72"/>
              <a:gd name="T61" fmla="*/ 56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2" h="72">
                <a:moveTo>
                  <a:pt x="13" y="36"/>
                </a:moveTo>
                <a:cubicBezTo>
                  <a:pt x="13" y="35"/>
                  <a:pt x="13" y="34"/>
                  <a:pt x="13" y="33"/>
                </a:cubicBezTo>
                <a:cubicBezTo>
                  <a:pt x="1" y="29"/>
                  <a:pt x="1" y="29"/>
                  <a:pt x="1" y="29"/>
                </a:cubicBezTo>
                <a:cubicBezTo>
                  <a:pt x="0" y="31"/>
                  <a:pt x="0" y="34"/>
                  <a:pt x="0" y="36"/>
                </a:cubicBezTo>
                <a:cubicBezTo>
                  <a:pt x="0" y="46"/>
                  <a:pt x="4" y="56"/>
                  <a:pt x="11" y="62"/>
                </a:cubicBezTo>
                <a:cubicBezTo>
                  <a:pt x="19" y="51"/>
                  <a:pt x="19" y="51"/>
                  <a:pt x="19" y="51"/>
                </a:cubicBezTo>
                <a:cubicBezTo>
                  <a:pt x="16" y="47"/>
                  <a:pt x="13" y="42"/>
                  <a:pt x="13" y="36"/>
                </a:cubicBezTo>
                <a:close/>
                <a:moveTo>
                  <a:pt x="58" y="36"/>
                </a:moveTo>
                <a:cubicBezTo>
                  <a:pt x="58" y="42"/>
                  <a:pt x="56" y="47"/>
                  <a:pt x="52" y="51"/>
                </a:cubicBezTo>
                <a:cubicBezTo>
                  <a:pt x="60" y="62"/>
                  <a:pt x="60" y="62"/>
                  <a:pt x="60" y="62"/>
                </a:cubicBezTo>
                <a:cubicBezTo>
                  <a:pt x="67" y="56"/>
                  <a:pt x="72" y="46"/>
                  <a:pt x="72" y="36"/>
                </a:cubicBezTo>
                <a:cubicBezTo>
                  <a:pt x="72" y="34"/>
                  <a:pt x="71" y="31"/>
                  <a:pt x="71" y="29"/>
                </a:cubicBezTo>
                <a:cubicBezTo>
                  <a:pt x="58" y="33"/>
                  <a:pt x="58" y="33"/>
                  <a:pt x="58" y="33"/>
                </a:cubicBezTo>
                <a:cubicBezTo>
                  <a:pt x="58" y="34"/>
                  <a:pt x="58" y="35"/>
                  <a:pt x="58" y="36"/>
                </a:cubicBezTo>
                <a:close/>
                <a:moveTo>
                  <a:pt x="40" y="14"/>
                </a:moveTo>
                <a:cubicBezTo>
                  <a:pt x="47" y="15"/>
                  <a:pt x="52" y="19"/>
                  <a:pt x="55" y="25"/>
                </a:cubicBezTo>
                <a:cubicBezTo>
                  <a:pt x="68" y="21"/>
                  <a:pt x="68" y="21"/>
                  <a:pt x="68" y="21"/>
                </a:cubicBezTo>
                <a:cubicBezTo>
                  <a:pt x="63" y="10"/>
                  <a:pt x="53" y="2"/>
                  <a:pt x="40" y="0"/>
                </a:cubicBezTo>
                <a:lnTo>
                  <a:pt x="40" y="14"/>
                </a:lnTo>
                <a:close/>
                <a:moveTo>
                  <a:pt x="16" y="25"/>
                </a:moveTo>
                <a:cubicBezTo>
                  <a:pt x="19" y="19"/>
                  <a:pt x="25" y="15"/>
                  <a:pt x="31" y="14"/>
                </a:cubicBezTo>
                <a:cubicBezTo>
                  <a:pt x="31" y="0"/>
                  <a:pt x="31" y="0"/>
                  <a:pt x="31" y="0"/>
                </a:cubicBezTo>
                <a:cubicBezTo>
                  <a:pt x="19" y="2"/>
                  <a:pt x="8" y="10"/>
                  <a:pt x="3" y="21"/>
                </a:cubicBezTo>
                <a:lnTo>
                  <a:pt x="16" y="25"/>
                </a:lnTo>
                <a:close/>
                <a:moveTo>
                  <a:pt x="45" y="56"/>
                </a:moveTo>
                <a:cubicBezTo>
                  <a:pt x="42" y="58"/>
                  <a:pt x="39" y="58"/>
                  <a:pt x="36" y="58"/>
                </a:cubicBezTo>
                <a:cubicBezTo>
                  <a:pt x="32" y="58"/>
                  <a:pt x="29" y="58"/>
                  <a:pt x="26" y="56"/>
                </a:cubicBezTo>
                <a:cubicBezTo>
                  <a:pt x="18" y="67"/>
                  <a:pt x="18" y="67"/>
                  <a:pt x="18" y="67"/>
                </a:cubicBezTo>
                <a:cubicBezTo>
                  <a:pt x="24" y="70"/>
                  <a:pt x="30" y="72"/>
                  <a:pt x="36" y="72"/>
                </a:cubicBezTo>
                <a:cubicBezTo>
                  <a:pt x="42" y="72"/>
                  <a:pt x="48" y="70"/>
                  <a:pt x="53" y="67"/>
                </a:cubicBezTo>
                <a:lnTo>
                  <a:pt x="45" y="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02" name="Freeform 161"/>
          <p:cNvSpPr>
            <a:spLocks noEditPoints="1"/>
          </p:cNvSpPr>
          <p:nvPr/>
        </p:nvSpPr>
        <p:spPr bwMode="auto">
          <a:xfrm>
            <a:off x="9008600" y="1528350"/>
            <a:ext cx="165890" cy="165890"/>
          </a:xfrm>
          <a:custGeom>
            <a:avLst/>
            <a:gdLst>
              <a:gd name="T0" fmla="*/ 35 w 69"/>
              <a:gd name="T1" fmla="*/ 0 h 69"/>
              <a:gd name="T2" fmla="*/ 0 w 69"/>
              <a:gd name="T3" fmla="*/ 35 h 69"/>
              <a:gd name="T4" fmla="*/ 35 w 69"/>
              <a:gd name="T5" fmla="*/ 69 h 69"/>
              <a:gd name="T6" fmla="*/ 69 w 69"/>
              <a:gd name="T7" fmla="*/ 35 h 69"/>
              <a:gd name="T8" fmla="*/ 35 w 69"/>
              <a:gd name="T9" fmla="*/ 0 h 69"/>
              <a:gd name="T10" fmla="*/ 35 w 69"/>
              <a:gd name="T11" fmla="*/ 62 h 69"/>
              <a:gd name="T12" fmla="*/ 7 w 69"/>
              <a:gd name="T13" fmla="*/ 35 h 69"/>
              <a:gd name="T14" fmla="*/ 35 w 69"/>
              <a:gd name="T15" fmla="*/ 7 h 69"/>
              <a:gd name="T16" fmla="*/ 62 w 69"/>
              <a:gd name="T17" fmla="*/ 35 h 69"/>
              <a:gd name="T18" fmla="*/ 35 w 69"/>
              <a:gd name="T19" fmla="*/ 62 h 69"/>
              <a:gd name="T20" fmla="*/ 22 w 69"/>
              <a:gd name="T21" fmla="*/ 24 h 69"/>
              <a:gd name="T22" fmla="*/ 37 w 69"/>
              <a:gd name="T23" fmla="*/ 35 h 69"/>
              <a:gd name="T24" fmla="*/ 22 w 69"/>
              <a:gd name="T25" fmla="*/ 45 h 69"/>
              <a:gd name="T26" fmla="*/ 22 w 69"/>
              <a:gd name="T27" fmla="*/ 24 h 69"/>
              <a:gd name="T28" fmla="*/ 39 w 69"/>
              <a:gd name="T29" fmla="*/ 24 h 69"/>
              <a:gd name="T30" fmla="*/ 54 w 69"/>
              <a:gd name="T31" fmla="*/ 35 h 69"/>
              <a:gd name="T32" fmla="*/ 39 w 69"/>
              <a:gd name="T33" fmla="*/ 45 h 69"/>
              <a:gd name="T34" fmla="*/ 39 w 69"/>
              <a:gd name="T35" fmla="*/ 2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9" h="69">
                <a:moveTo>
                  <a:pt x="35" y="0"/>
                </a:moveTo>
                <a:cubicBezTo>
                  <a:pt x="16" y="0"/>
                  <a:pt x="0" y="16"/>
                  <a:pt x="0" y="35"/>
                </a:cubicBezTo>
                <a:cubicBezTo>
                  <a:pt x="0" y="53"/>
                  <a:pt x="16" y="69"/>
                  <a:pt x="35" y="69"/>
                </a:cubicBezTo>
                <a:cubicBezTo>
                  <a:pt x="53" y="69"/>
                  <a:pt x="69" y="53"/>
                  <a:pt x="69" y="35"/>
                </a:cubicBezTo>
                <a:cubicBezTo>
                  <a:pt x="69" y="16"/>
                  <a:pt x="53" y="0"/>
                  <a:pt x="35" y="0"/>
                </a:cubicBezTo>
                <a:close/>
                <a:moveTo>
                  <a:pt x="35" y="62"/>
                </a:moveTo>
                <a:cubicBezTo>
                  <a:pt x="19" y="62"/>
                  <a:pt x="7" y="50"/>
                  <a:pt x="7" y="35"/>
                </a:cubicBezTo>
                <a:cubicBezTo>
                  <a:pt x="7" y="19"/>
                  <a:pt x="19" y="7"/>
                  <a:pt x="35" y="7"/>
                </a:cubicBezTo>
                <a:cubicBezTo>
                  <a:pt x="50" y="7"/>
                  <a:pt x="62" y="19"/>
                  <a:pt x="62" y="35"/>
                </a:cubicBezTo>
                <a:cubicBezTo>
                  <a:pt x="62" y="50"/>
                  <a:pt x="50" y="62"/>
                  <a:pt x="35" y="62"/>
                </a:cubicBezTo>
                <a:close/>
                <a:moveTo>
                  <a:pt x="22" y="24"/>
                </a:moveTo>
                <a:cubicBezTo>
                  <a:pt x="37" y="35"/>
                  <a:pt x="37" y="35"/>
                  <a:pt x="37" y="35"/>
                </a:cubicBezTo>
                <a:cubicBezTo>
                  <a:pt x="22" y="45"/>
                  <a:pt x="22" y="45"/>
                  <a:pt x="22" y="45"/>
                </a:cubicBezTo>
                <a:lnTo>
                  <a:pt x="22" y="24"/>
                </a:lnTo>
                <a:close/>
                <a:moveTo>
                  <a:pt x="39" y="24"/>
                </a:moveTo>
                <a:cubicBezTo>
                  <a:pt x="54" y="35"/>
                  <a:pt x="54" y="35"/>
                  <a:pt x="54" y="35"/>
                </a:cubicBezTo>
                <a:cubicBezTo>
                  <a:pt x="39" y="45"/>
                  <a:pt x="39" y="45"/>
                  <a:pt x="39" y="45"/>
                </a:cubicBezTo>
                <a:lnTo>
                  <a:pt x="39" y="2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03" name="Freeform 162"/>
          <p:cNvSpPr/>
          <p:nvPr/>
        </p:nvSpPr>
        <p:spPr bwMode="auto">
          <a:xfrm>
            <a:off x="8456613" y="3033103"/>
            <a:ext cx="182039" cy="189378"/>
          </a:xfrm>
          <a:custGeom>
            <a:avLst/>
            <a:gdLst>
              <a:gd name="T0" fmla="*/ 59 w 124"/>
              <a:gd name="T1" fmla="*/ 129 h 129"/>
              <a:gd name="T2" fmla="*/ 59 w 124"/>
              <a:gd name="T3" fmla="*/ 70 h 129"/>
              <a:gd name="T4" fmla="*/ 0 w 124"/>
              <a:gd name="T5" fmla="*/ 129 h 129"/>
              <a:gd name="T6" fmla="*/ 0 w 124"/>
              <a:gd name="T7" fmla="*/ 0 h 129"/>
              <a:gd name="T8" fmla="*/ 59 w 124"/>
              <a:gd name="T9" fmla="*/ 58 h 129"/>
              <a:gd name="T10" fmla="*/ 59 w 124"/>
              <a:gd name="T11" fmla="*/ 0 h 129"/>
              <a:gd name="T12" fmla="*/ 124 w 124"/>
              <a:gd name="T13" fmla="*/ 65 h 129"/>
              <a:gd name="T14" fmla="*/ 59 w 124"/>
              <a:gd name="T15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4" h="129">
                <a:moveTo>
                  <a:pt x="59" y="129"/>
                </a:moveTo>
                <a:lnTo>
                  <a:pt x="59" y="70"/>
                </a:lnTo>
                <a:lnTo>
                  <a:pt x="0" y="129"/>
                </a:lnTo>
                <a:lnTo>
                  <a:pt x="0" y="0"/>
                </a:lnTo>
                <a:lnTo>
                  <a:pt x="59" y="58"/>
                </a:lnTo>
                <a:lnTo>
                  <a:pt x="59" y="0"/>
                </a:lnTo>
                <a:lnTo>
                  <a:pt x="124" y="65"/>
                </a:lnTo>
                <a:lnTo>
                  <a:pt x="59" y="1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04" name="Freeform 163"/>
          <p:cNvSpPr>
            <a:spLocks noEditPoints="1"/>
          </p:cNvSpPr>
          <p:nvPr/>
        </p:nvSpPr>
        <p:spPr bwMode="auto">
          <a:xfrm>
            <a:off x="8631311" y="2371011"/>
            <a:ext cx="192315" cy="190847"/>
          </a:xfrm>
          <a:custGeom>
            <a:avLst/>
            <a:gdLst>
              <a:gd name="T0" fmla="*/ 0 w 131"/>
              <a:gd name="T1" fmla="*/ 130 h 130"/>
              <a:gd name="T2" fmla="*/ 66 w 131"/>
              <a:gd name="T3" fmla="*/ 130 h 130"/>
              <a:gd name="T4" fmla="*/ 66 w 131"/>
              <a:gd name="T5" fmla="*/ 0 h 130"/>
              <a:gd name="T6" fmla="*/ 0 w 131"/>
              <a:gd name="T7" fmla="*/ 0 h 130"/>
              <a:gd name="T8" fmla="*/ 0 w 131"/>
              <a:gd name="T9" fmla="*/ 130 h 130"/>
              <a:gd name="T10" fmla="*/ 41 w 131"/>
              <a:gd name="T11" fmla="*/ 16 h 130"/>
              <a:gd name="T12" fmla="*/ 58 w 131"/>
              <a:gd name="T13" fmla="*/ 16 h 130"/>
              <a:gd name="T14" fmla="*/ 58 w 131"/>
              <a:gd name="T15" fmla="*/ 32 h 130"/>
              <a:gd name="T16" fmla="*/ 41 w 131"/>
              <a:gd name="T17" fmla="*/ 32 h 130"/>
              <a:gd name="T18" fmla="*/ 41 w 131"/>
              <a:gd name="T19" fmla="*/ 16 h 130"/>
              <a:gd name="T20" fmla="*/ 41 w 131"/>
              <a:gd name="T21" fmla="*/ 49 h 130"/>
              <a:gd name="T22" fmla="*/ 58 w 131"/>
              <a:gd name="T23" fmla="*/ 49 h 130"/>
              <a:gd name="T24" fmla="*/ 58 w 131"/>
              <a:gd name="T25" fmla="*/ 65 h 130"/>
              <a:gd name="T26" fmla="*/ 41 w 131"/>
              <a:gd name="T27" fmla="*/ 65 h 130"/>
              <a:gd name="T28" fmla="*/ 41 w 131"/>
              <a:gd name="T29" fmla="*/ 49 h 130"/>
              <a:gd name="T30" fmla="*/ 41 w 131"/>
              <a:gd name="T31" fmla="*/ 81 h 130"/>
              <a:gd name="T32" fmla="*/ 58 w 131"/>
              <a:gd name="T33" fmla="*/ 81 h 130"/>
              <a:gd name="T34" fmla="*/ 58 w 131"/>
              <a:gd name="T35" fmla="*/ 98 h 130"/>
              <a:gd name="T36" fmla="*/ 41 w 131"/>
              <a:gd name="T37" fmla="*/ 98 h 130"/>
              <a:gd name="T38" fmla="*/ 41 w 131"/>
              <a:gd name="T39" fmla="*/ 81 h 130"/>
              <a:gd name="T40" fmla="*/ 9 w 131"/>
              <a:gd name="T41" fmla="*/ 16 h 130"/>
              <a:gd name="T42" fmla="*/ 25 w 131"/>
              <a:gd name="T43" fmla="*/ 16 h 130"/>
              <a:gd name="T44" fmla="*/ 25 w 131"/>
              <a:gd name="T45" fmla="*/ 32 h 130"/>
              <a:gd name="T46" fmla="*/ 9 w 131"/>
              <a:gd name="T47" fmla="*/ 32 h 130"/>
              <a:gd name="T48" fmla="*/ 9 w 131"/>
              <a:gd name="T49" fmla="*/ 16 h 130"/>
              <a:gd name="T50" fmla="*/ 9 w 131"/>
              <a:gd name="T51" fmla="*/ 49 h 130"/>
              <a:gd name="T52" fmla="*/ 25 w 131"/>
              <a:gd name="T53" fmla="*/ 49 h 130"/>
              <a:gd name="T54" fmla="*/ 25 w 131"/>
              <a:gd name="T55" fmla="*/ 65 h 130"/>
              <a:gd name="T56" fmla="*/ 9 w 131"/>
              <a:gd name="T57" fmla="*/ 65 h 130"/>
              <a:gd name="T58" fmla="*/ 9 w 131"/>
              <a:gd name="T59" fmla="*/ 49 h 130"/>
              <a:gd name="T60" fmla="*/ 9 w 131"/>
              <a:gd name="T61" fmla="*/ 81 h 130"/>
              <a:gd name="T62" fmla="*/ 25 w 131"/>
              <a:gd name="T63" fmla="*/ 81 h 130"/>
              <a:gd name="T64" fmla="*/ 25 w 131"/>
              <a:gd name="T65" fmla="*/ 98 h 130"/>
              <a:gd name="T66" fmla="*/ 9 w 131"/>
              <a:gd name="T67" fmla="*/ 98 h 130"/>
              <a:gd name="T68" fmla="*/ 9 w 131"/>
              <a:gd name="T69" fmla="*/ 81 h 130"/>
              <a:gd name="T70" fmla="*/ 74 w 131"/>
              <a:gd name="T71" fmla="*/ 41 h 130"/>
              <a:gd name="T72" fmla="*/ 131 w 131"/>
              <a:gd name="T73" fmla="*/ 41 h 130"/>
              <a:gd name="T74" fmla="*/ 131 w 131"/>
              <a:gd name="T75" fmla="*/ 49 h 130"/>
              <a:gd name="T76" fmla="*/ 74 w 131"/>
              <a:gd name="T77" fmla="*/ 49 h 130"/>
              <a:gd name="T78" fmla="*/ 74 w 131"/>
              <a:gd name="T79" fmla="*/ 41 h 130"/>
              <a:gd name="T80" fmla="*/ 74 w 131"/>
              <a:gd name="T81" fmla="*/ 130 h 130"/>
              <a:gd name="T82" fmla="*/ 90 w 131"/>
              <a:gd name="T83" fmla="*/ 130 h 130"/>
              <a:gd name="T84" fmla="*/ 90 w 131"/>
              <a:gd name="T85" fmla="*/ 98 h 130"/>
              <a:gd name="T86" fmla="*/ 115 w 131"/>
              <a:gd name="T87" fmla="*/ 98 h 130"/>
              <a:gd name="T88" fmla="*/ 115 w 131"/>
              <a:gd name="T89" fmla="*/ 130 h 130"/>
              <a:gd name="T90" fmla="*/ 131 w 131"/>
              <a:gd name="T91" fmla="*/ 130 h 130"/>
              <a:gd name="T92" fmla="*/ 131 w 131"/>
              <a:gd name="T93" fmla="*/ 57 h 130"/>
              <a:gd name="T94" fmla="*/ 74 w 131"/>
              <a:gd name="T95" fmla="*/ 57 h 130"/>
              <a:gd name="T96" fmla="*/ 74 w 131"/>
              <a:gd name="T97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1" h="130">
                <a:moveTo>
                  <a:pt x="0" y="130"/>
                </a:moveTo>
                <a:lnTo>
                  <a:pt x="66" y="130"/>
                </a:lnTo>
                <a:lnTo>
                  <a:pt x="66" y="0"/>
                </a:lnTo>
                <a:lnTo>
                  <a:pt x="0" y="0"/>
                </a:lnTo>
                <a:lnTo>
                  <a:pt x="0" y="130"/>
                </a:lnTo>
                <a:close/>
                <a:moveTo>
                  <a:pt x="41" y="16"/>
                </a:moveTo>
                <a:lnTo>
                  <a:pt x="58" y="16"/>
                </a:lnTo>
                <a:lnTo>
                  <a:pt x="58" y="32"/>
                </a:lnTo>
                <a:lnTo>
                  <a:pt x="41" y="32"/>
                </a:lnTo>
                <a:lnTo>
                  <a:pt x="41" y="16"/>
                </a:lnTo>
                <a:close/>
                <a:moveTo>
                  <a:pt x="41" y="49"/>
                </a:moveTo>
                <a:lnTo>
                  <a:pt x="58" y="49"/>
                </a:lnTo>
                <a:lnTo>
                  <a:pt x="58" y="65"/>
                </a:lnTo>
                <a:lnTo>
                  <a:pt x="41" y="65"/>
                </a:lnTo>
                <a:lnTo>
                  <a:pt x="41" y="49"/>
                </a:lnTo>
                <a:close/>
                <a:moveTo>
                  <a:pt x="41" y="81"/>
                </a:moveTo>
                <a:lnTo>
                  <a:pt x="58" y="81"/>
                </a:lnTo>
                <a:lnTo>
                  <a:pt x="58" y="98"/>
                </a:lnTo>
                <a:lnTo>
                  <a:pt x="41" y="98"/>
                </a:lnTo>
                <a:lnTo>
                  <a:pt x="41" y="81"/>
                </a:lnTo>
                <a:close/>
                <a:moveTo>
                  <a:pt x="9" y="16"/>
                </a:moveTo>
                <a:lnTo>
                  <a:pt x="25" y="16"/>
                </a:lnTo>
                <a:lnTo>
                  <a:pt x="25" y="32"/>
                </a:lnTo>
                <a:lnTo>
                  <a:pt x="9" y="32"/>
                </a:lnTo>
                <a:lnTo>
                  <a:pt x="9" y="16"/>
                </a:lnTo>
                <a:close/>
                <a:moveTo>
                  <a:pt x="9" y="49"/>
                </a:moveTo>
                <a:lnTo>
                  <a:pt x="25" y="49"/>
                </a:lnTo>
                <a:lnTo>
                  <a:pt x="25" y="65"/>
                </a:lnTo>
                <a:lnTo>
                  <a:pt x="9" y="65"/>
                </a:lnTo>
                <a:lnTo>
                  <a:pt x="9" y="49"/>
                </a:lnTo>
                <a:close/>
                <a:moveTo>
                  <a:pt x="9" y="81"/>
                </a:moveTo>
                <a:lnTo>
                  <a:pt x="25" y="81"/>
                </a:lnTo>
                <a:lnTo>
                  <a:pt x="25" y="98"/>
                </a:lnTo>
                <a:lnTo>
                  <a:pt x="9" y="98"/>
                </a:lnTo>
                <a:lnTo>
                  <a:pt x="9" y="81"/>
                </a:lnTo>
                <a:close/>
                <a:moveTo>
                  <a:pt x="74" y="41"/>
                </a:moveTo>
                <a:lnTo>
                  <a:pt x="131" y="41"/>
                </a:lnTo>
                <a:lnTo>
                  <a:pt x="131" y="49"/>
                </a:lnTo>
                <a:lnTo>
                  <a:pt x="74" y="49"/>
                </a:lnTo>
                <a:lnTo>
                  <a:pt x="74" y="41"/>
                </a:lnTo>
                <a:close/>
                <a:moveTo>
                  <a:pt x="74" y="130"/>
                </a:moveTo>
                <a:lnTo>
                  <a:pt x="90" y="130"/>
                </a:lnTo>
                <a:lnTo>
                  <a:pt x="90" y="98"/>
                </a:lnTo>
                <a:lnTo>
                  <a:pt x="115" y="98"/>
                </a:lnTo>
                <a:lnTo>
                  <a:pt x="115" y="130"/>
                </a:lnTo>
                <a:lnTo>
                  <a:pt x="131" y="130"/>
                </a:lnTo>
                <a:lnTo>
                  <a:pt x="131" y="57"/>
                </a:lnTo>
                <a:lnTo>
                  <a:pt x="74" y="57"/>
                </a:lnTo>
                <a:lnTo>
                  <a:pt x="74" y="13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05" name="Freeform 164"/>
          <p:cNvSpPr>
            <a:spLocks noEditPoints="1"/>
          </p:cNvSpPr>
          <p:nvPr/>
        </p:nvSpPr>
        <p:spPr bwMode="auto">
          <a:xfrm>
            <a:off x="8716458" y="2693983"/>
            <a:ext cx="110104" cy="115975"/>
          </a:xfrm>
          <a:custGeom>
            <a:avLst/>
            <a:gdLst>
              <a:gd name="T0" fmla="*/ 43 w 46"/>
              <a:gd name="T1" fmla="*/ 29 h 48"/>
              <a:gd name="T2" fmla="*/ 46 w 46"/>
              <a:gd name="T3" fmla="*/ 16 h 48"/>
              <a:gd name="T4" fmla="*/ 41 w 46"/>
              <a:gd name="T5" fmla="*/ 8 h 48"/>
              <a:gd name="T6" fmla="*/ 37 w 46"/>
              <a:gd name="T7" fmla="*/ 9 h 48"/>
              <a:gd name="T8" fmla="*/ 28 w 46"/>
              <a:gd name="T9" fmla="*/ 0 h 48"/>
              <a:gd name="T10" fmla="*/ 18 w 46"/>
              <a:gd name="T11" fmla="*/ 0 h 48"/>
              <a:gd name="T12" fmla="*/ 17 w 46"/>
              <a:gd name="T13" fmla="*/ 4 h 48"/>
              <a:gd name="T14" fmla="*/ 4 w 46"/>
              <a:gd name="T15" fmla="*/ 8 h 48"/>
              <a:gd name="T16" fmla="*/ 0 w 46"/>
              <a:gd name="T17" fmla="*/ 16 h 48"/>
              <a:gd name="T18" fmla="*/ 3 w 46"/>
              <a:gd name="T19" fmla="*/ 19 h 48"/>
              <a:gd name="T20" fmla="*/ 0 w 46"/>
              <a:gd name="T21" fmla="*/ 32 h 48"/>
              <a:gd name="T22" fmla="*/ 4 w 46"/>
              <a:gd name="T23" fmla="*/ 40 h 48"/>
              <a:gd name="T24" fmla="*/ 9 w 46"/>
              <a:gd name="T25" fmla="*/ 39 h 48"/>
              <a:gd name="T26" fmla="*/ 18 w 46"/>
              <a:gd name="T27" fmla="*/ 48 h 48"/>
              <a:gd name="T28" fmla="*/ 28 w 46"/>
              <a:gd name="T29" fmla="*/ 48 h 48"/>
              <a:gd name="T30" fmla="*/ 29 w 46"/>
              <a:gd name="T31" fmla="*/ 44 h 48"/>
              <a:gd name="T32" fmla="*/ 41 w 46"/>
              <a:gd name="T33" fmla="*/ 40 h 48"/>
              <a:gd name="T34" fmla="*/ 46 w 46"/>
              <a:gd name="T35" fmla="*/ 32 h 48"/>
              <a:gd name="T36" fmla="*/ 43 w 46"/>
              <a:gd name="T37" fmla="*/ 29 h 48"/>
              <a:gd name="T38" fmla="*/ 23 w 46"/>
              <a:gd name="T39" fmla="*/ 34 h 48"/>
              <a:gd name="T40" fmla="*/ 13 w 46"/>
              <a:gd name="T41" fmla="*/ 24 h 48"/>
              <a:gd name="T42" fmla="*/ 23 w 46"/>
              <a:gd name="T43" fmla="*/ 14 h 48"/>
              <a:gd name="T44" fmla="*/ 33 w 46"/>
              <a:gd name="T45" fmla="*/ 24 h 48"/>
              <a:gd name="T46" fmla="*/ 23 w 46"/>
              <a:gd name="T47" fmla="*/ 3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6" h="48">
                <a:moveTo>
                  <a:pt x="43" y="29"/>
                </a:moveTo>
                <a:cubicBezTo>
                  <a:pt x="40" y="24"/>
                  <a:pt x="42" y="19"/>
                  <a:pt x="46" y="16"/>
                </a:cubicBezTo>
                <a:cubicBezTo>
                  <a:pt x="41" y="8"/>
                  <a:pt x="41" y="8"/>
                  <a:pt x="41" y="8"/>
                </a:cubicBezTo>
                <a:cubicBezTo>
                  <a:pt x="40" y="9"/>
                  <a:pt x="39" y="9"/>
                  <a:pt x="37" y="9"/>
                </a:cubicBezTo>
                <a:cubicBezTo>
                  <a:pt x="32" y="9"/>
                  <a:pt x="28" y="5"/>
                  <a:pt x="28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1"/>
                  <a:pt x="18" y="3"/>
                  <a:pt x="17" y="4"/>
                </a:cubicBezTo>
                <a:cubicBezTo>
                  <a:pt x="14" y="9"/>
                  <a:pt x="9" y="10"/>
                  <a:pt x="4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1" y="17"/>
                  <a:pt x="2" y="18"/>
                  <a:pt x="3" y="19"/>
                </a:cubicBezTo>
                <a:cubicBezTo>
                  <a:pt x="6" y="24"/>
                  <a:pt x="4" y="29"/>
                  <a:pt x="0" y="32"/>
                </a:cubicBezTo>
                <a:cubicBezTo>
                  <a:pt x="4" y="40"/>
                  <a:pt x="4" y="40"/>
                  <a:pt x="4" y="40"/>
                </a:cubicBezTo>
                <a:cubicBezTo>
                  <a:pt x="6" y="39"/>
                  <a:pt x="7" y="39"/>
                  <a:pt x="9" y="39"/>
                </a:cubicBezTo>
                <a:cubicBezTo>
                  <a:pt x="14" y="39"/>
                  <a:pt x="18" y="43"/>
                  <a:pt x="18" y="48"/>
                </a:cubicBezTo>
                <a:cubicBezTo>
                  <a:pt x="28" y="48"/>
                  <a:pt x="28" y="48"/>
                  <a:pt x="28" y="48"/>
                </a:cubicBezTo>
                <a:cubicBezTo>
                  <a:pt x="28" y="47"/>
                  <a:pt x="28" y="45"/>
                  <a:pt x="29" y="44"/>
                </a:cubicBezTo>
                <a:cubicBezTo>
                  <a:pt x="31" y="39"/>
                  <a:pt x="37" y="38"/>
                  <a:pt x="41" y="40"/>
                </a:cubicBezTo>
                <a:cubicBezTo>
                  <a:pt x="46" y="32"/>
                  <a:pt x="46" y="32"/>
                  <a:pt x="46" y="32"/>
                </a:cubicBezTo>
                <a:cubicBezTo>
                  <a:pt x="45" y="31"/>
                  <a:pt x="44" y="30"/>
                  <a:pt x="43" y="29"/>
                </a:cubicBezTo>
                <a:close/>
                <a:moveTo>
                  <a:pt x="23" y="34"/>
                </a:moveTo>
                <a:cubicBezTo>
                  <a:pt x="18" y="34"/>
                  <a:pt x="13" y="29"/>
                  <a:pt x="13" y="24"/>
                </a:cubicBezTo>
                <a:cubicBezTo>
                  <a:pt x="13" y="19"/>
                  <a:pt x="18" y="14"/>
                  <a:pt x="23" y="14"/>
                </a:cubicBezTo>
                <a:cubicBezTo>
                  <a:pt x="28" y="14"/>
                  <a:pt x="33" y="19"/>
                  <a:pt x="33" y="24"/>
                </a:cubicBezTo>
                <a:cubicBezTo>
                  <a:pt x="33" y="29"/>
                  <a:pt x="28" y="34"/>
                  <a:pt x="23" y="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06" name="Freeform 166"/>
          <p:cNvSpPr>
            <a:spLocks noEditPoints="1"/>
          </p:cNvSpPr>
          <p:nvPr/>
        </p:nvSpPr>
        <p:spPr bwMode="auto">
          <a:xfrm>
            <a:off x="8478634" y="3392775"/>
            <a:ext cx="80743" cy="155614"/>
          </a:xfrm>
          <a:custGeom>
            <a:avLst/>
            <a:gdLst>
              <a:gd name="T0" fmla="*/ 23 w 34"/>
              <a:gd name="T1" fmla="*/ 64 h 65"/>
              <a:gd name="T2" fmla="*/ 23 w 34"/>
              <a:gd name="T3" fmla="*/ 64 h 65"/>
              <a:gd name="T4" fmla="*/ 33 w 34"/>
              <a:gd name="T5" fmla="*/ 50 h 65"/>
              <a:gd name="T6" fmla="*/ 30 w 34"/>
              <a:gd name="T7" fmla="*/ 34 h 65"/>
              <a:gd name="T8" fmla="*/ 15 w 34"/>
              <a:gd name="T9" fmla="*/ 24 h 65"/>
              <a:gd name="T10" fmla="*/ 15 w 34"/>
              <a:gd name="T11" fmla="*/ 24 h 65"/>
              <a:gd name="T12" fmla="*/ 14 w 34"/>
              <a:gd name="T13" fmla="*/ 25 h 65"/>
              <a:gd name="T14" fmla="*/ 15 w 34"/>
              <a:gd name="T15" fmla="*/ 30 h 65"/>
              <a:gd name="T16" fmla="*/ 16 w 34"/>
              <a:gd name="T17" fmla="*/ 30 h 65"/>
              <a:gd name="T18" fmla="*/ 17 w 34"/>
              <a:gd name="T19" fmla="*/ 30 h 65"/>
              <a:gd name="T20" fmla="*/ 24 w 34"/>
              <a:gd name="T21" fmla="*/ 35 h 65"/>
              <a:gd name="T22" fmla="*/ 27 w 34"/>
              <a:gd name="T23" fmla="*/ 51 h 65"/>
              <a:gd name="T24" fmla="*/ 22 w 34"/>
              <a:gd name="T25" fmla="*/ 59 h 65"/>
              <a:gd name="T26" fmla="*/ 22 w 34"/>
              <a:gd name="T27" fmla="*/ 59 h 65"/>
              <a:gd name="T28" fmla="*/ 14 w 34"/>
              <a:gd name="T29" fmla="*/ 53 h 65"/>
              <a:gd name="T30" fmla="*/ 13 w 34"/>
              <a:gd name="T31" fmla="*/ 46 h 65"/>
              <a:gd name="T32" fmla="*/ 6 w 34"/>
              <a:gd name="T33" fmla="*/ 44 h 65"/>
              <a:gd name="T34" fmla="*/ 8 w 34"/>
              <a:gd name="T35" fmla="*/ 54 h 65"/>
              <a:gd name="T36" fmla="*/ 23 w 34"/>
              <a:gd name="T37" fmla="*/ 64 h 65"/>
              <a:gd name="T38" fmla="*/ 19 w 34"/>
              <a:gd name="T39" fmla="*/ 42 h 65"/>
              <a:gd name="T40" fmla="*/ 20 w 34"/>
              <a:gd name="T41" fmla="*/ 41 h 65"/>
              <a:gd name="T42" fmla="*/ 19 w 34"/>
              <a:gd name="T43" fmla="*/ 35 h 65"/>
              <a:gd name="T44" fmla="*/ 18 w 34"/>
              <a:gd name="T45" fmla="*/ 36 h 65"/>
              <a:gd name="T46" fmla="*/ 17 w 34"/>
              <a:gd name="T47" fmla="*/ 36 h 65"/>
              <a:gd name="T48" fmla="*/ 10 w 34"/>
              <a:gd name="T49" fmla="*/ 31 h 65"/>
              <a:gd name="T50" fmla="*/ 7 w 34"/>
              <a:gd name="T51" fmla="*/ 15 h 65"/>
              <a:gd name="T52" fmla="*/ 12 w 34"/>
              <a:gd name="T53" fmla="*/ 7 h 65"/>
              <a:gd name="T54" fmla="*/ 12 w 34"/>
              <a:gd name="T55" fmla="*/ 7 h 65"/>
              <a:gd name="T56" fmla="*/ 20 w 34"/>
              <a:gd name="T57" fmla="*/ 13 h 65"/>
              <a:gd name="T58" fmla="*/ 21 w 34"/>
              <a:gd name="T59" fmla="*/ 20 h 65"/>
              <a:gd name="T60" fmla="*/ 28 w 34"/>
              <a:gd name="T61" fmla="*/ 22 h 65"/>
              <a:gd name="T62" fmla="*/ 26 w 34"/>
              <a:gd name="T63" fmla="*/ 12 h 65"/>
              <a:gd name="T64" fmla="*/ 11 w 34"/>
              <a:gd name="T65" fmla="*/ 2 h 65"/>
              <a:gd name="T66" fmla="*/ 11 w 34"/>
              <a:gd name="T67" fmla="*/ 2 h 65"/>
              <a:gd name="T68" fmla="*/ 1 w 34"/>
              <a:gd name="T69" fmla="*/ 16 h 65"/>
              <a:gd name="T70" fmla="*/ 4 w 34"/>
              <a:gd name="T71" fmla="*/ 32 h 65"/>
              <a:gd name="T72" fmla="*/ 19 w 34"/>
              <a:gd name="T73" fmla="*/ 42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4" h="65">
                <a:moveTo>
                  <a:pt x="23" y="64"/>
                </a:moveTo>
                <a:cubicBezTo>
                  <a:pt x="23" y="64"/>
                  <a:pt x="23" y="64"/>
                  <a:pt x="23" y="64"/>
                </a:cubicBezTo>
                <a:cubicBezTo>
                  <a:pt x="30" y="63"/>
                  <a:pt x="34" y="56"/>
                  <a:pt x="33" y="50"/>
                </a:cubicBezTo>
                <a:cubicBezTo>
                  <a:pt x="30" y="34"/>
                  <a:pt x="30" y="34"/>
                  <a:pt x="30" y="34"/>
                </a:cubicBezTo>
                <a:cubicBezTo>
                  <a:pt x="29" y="27"/>
                  <a:pt x="22" y="23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5"/>
                  <a:pt x="14" y="25"/>
                  <a:pt x="14" y="25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30"/>
                  <a:pt x="16" y="30"/>
                  <a:pt x="16" y="30"/>
                </a:cubicBezTo>
                <a:cubicBezTo>
                  <a:pt x="17" y="30"/>
                  <a:pt x="17" y="30"/>
                  <a:pt x="17" y="30"/>
                </a:cubicBezTo>
                <a:cubicBezTo>
                  <a:pt x="20" y="29"/>
                  <a:pt x="24" y="32"/>
                  <a:pt x="24" y="35"/>
                </a:cubicBezTo>
                <a:cubicBezTo>
                  <a:pt x="27" y="51"/>
                  <a:pt x="27" y="51"/>
                  <a:pt x="27" y="51"/>
                </a:cubicBezTo>
                <a:cubicBezTo>
                  <a:pt x="28" y="54"/>
                  <a:pt x="26" y="58"/>
                  <a:pt x="22" y="59"/>
                </a:cubicBezTo>
                <a:cubicBezTo>
                  <a:pt x="22" y="59"/>
                  <a:pt x="22" y="59"/>
                  <a:pt x="22" y="59"/>
                </a:cubicBezTo>
                <a:cubicBezTo>
                  <a:pt x="18" y="59"/>
                  <a:pt x="15" y="57"/>
                  <a:pt x="14" y="53"/>
                </a:cubicBezTo>
                <a:cubicBezTo>
                  <a:pt x="13" y="46"/>
                  <a:pt x="13" y="46"/>
                  <a:pt x="13" y="46"/>
                </a:cubicBezTo>
                <a:cubicBezTo>
                  <a:pt x="10" y="46"/>
                  <a:pt x="8" y="45"/>
                  <a:pt x="6" y="44"/>
                </a:cubicBezTo>
                <a:cubicBezTo>
                  <a:pt x="8" y="54"/>
                  <a:pt x="8" y="54"/>
                  <a:pt x="8" y="54"/>
                </a:cubicBezTo>
                <a:cubicBezTo>
                  <a:pt x="10" y="61"/>
                  <a:pt x="16" y="65"/>
                  <a:pt x="23" y="64"/>
                </a:cubicBezTo>
                <a:close/>
                <a:moveTo>
                  <a:pt x="19" y="42"/>
                </a:moveTo>
                <a:cubicBezTo>
                  <a:pt x="19" y="41"/>
                  <a:pt x="20" y="41"/>
                  <a:pt x="20" y="41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6"/>
                  <a:pt x="18" y="36"/>
                  <a:pt x="18" y="36"/>
                </a:cubicBezTo>
                <a:cubicBezTo>
                  <a:pt x="17" y="36"/>
                  <a:pt x="17" y="36"/>
                  <a:pt x="17" y="36"/>
                </a:cubicBezTo>
                <a:cubicBezTo>
                  <a:pt x="14" y="37"/>
                  <a:pt x="10" y="34"/>
                  <a:pt x="10" y="31"/>
                </a:cubicBezTo>
                <a:cubicBezTo>
                  <a:pt x="7" y="15"/>
                  <a:pt x="7" y="15"/>
                  <a:pt x="7" y="15"/>
                </a:cubicBezTo>
                <a:cubicBezTo>
                  <a:pt x="6" y="12"/>
                  <a:pt x="8" y="8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6" y="7"/>
                  <a:pt x="19" y="9"/>
                  <a:pt x="20" y="13"/>
                </a:cubicBezTo>
                <a:cubicBezTo>
                  <a:pt x="21" y="20"/>
                  <a:pt x="21" y="20"/>
                  <a:pt x="21" y="20"/>
                </a:cubicBezTo>
                <a:cubicBezTo>
                  <a:pt x="24" y="20"/>
                  <a:pt x="26" y="21"/>
                  <a:pt x="28" y="22"/>
                </a:cubicBezTo>
                <a:cubicBezTo>
                  <a:pt x="26" y="12"/>
                  <a:pt x="26" y="12"/>
                  <a:pt x="26" y="12"/>
                </a:cubicBezTo>
                <a:cubicBezTo>
                  <a:pt x="24" y="5"/>
                  <a:pt x="18" y="0"/>
                  <a:pt x="11" y="2"/>
                </a:cubicBezTo>
                <a:cubicBezTo>
                  <a:pt x="11" y="2"/>
                  <a:pt x="11" y="2"/>
                  <a:pt x="11" y="2"/>
                </a:cubicBezTo>
                <a:cubicBezTo>
                  <a:pt x="4" y="3"/>
                  <a:pt x="0" y="10"/>
                  <a:pt x="1" y="16"/>
                </a:cubicBezTo>
                <a:cubicBezTo>
                  <a:pt x="4" y="32"/>
                  <a:pt x="4" y="32"/>
                  <a:pt x="4" y="32"/>
                </a:cubicBezTo>
                <a:cubicBezTo>
                  <a:pt x="5" y="38"/>
                  <a:pt x="12" y="43"/>
                  <a:pt x="19" y="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07" name="Freeform 167"/>
          <p:cNvSpPr/>
          <p:nvPr/>
        </p:nvSpPr>
        <p:spPr bwMode="auto">
          <a:xfrm>
            <a:off x="8535888" y="1898299"/>
            <a:ext cx="220207" cy="220207"/>
          </a:xfrm>
          <a:custGeom>
            <a:avLst/>
            <a:gdLst>
              <a:gd name="T0" fmla="*/ 29 w 92"/>
              <a:gd name="T1" fmla="*/ 17 h 92"/>
              <a:gd name="T2" fmla="*/ 92 w 92"/>
              <a:gd name="T3" fmla="*/ 0 h 92"/>
              <a:gd name="T4" fmla="*/ 92 w 92"/>
              <a:gd name="T5" fmla="*/ 6 h 92"/>
              <a:gd name="T6" fmla="*/ 92 w 92"/>
              <a:gd name="T7" fmla="*/ 17 h 92"/>
              <a:gd name="T8" fmla="*/ 92 w 92"/>
              <a:gd name="T9" fmla="*/ 66 h 92"/>
              <a:gd name="T10" fmla="*/ 72 w 92"/>
              <a:gd name="T11" fmla="*/ 80 h 92"/>
              <a:gd name="T12" fmla="*/ 52 w 92"/>
              <a:gd name="T13" fmla="*/ 66 h 92"/>
              <a:gd name="T14" fmla="*/ 72 w 92"/>
              <a:gd name="T15" fmla="*/ 52 h 92"/>
              <a:gd name="T16" fmla="*/ 81 w 92"/>
              <a:gd name="T17" fmla="*/ 53 h 92"/>
              <a:gd name="T18" fmla="*/ 81 w 92"/>
              <a:gd name="T19" fmla="*/ 23 h 92"/>
              <a:gd name="T20" fmla="*/ 41 w 92"/>
              <a:gd name="T21" fmla="*/ 34 h 92"/>
              <a:gd name="T22" fmla="*/ 41 w 92"/>
              <a:gd name="T23" fmla="*/ 78 h 92"/>
              <a:gd name="T24" fmla="*/ 21 w 92"/>
              <a:gd name="T25" fmla="*/ 92 h 92"/>
              <a:gd name="T26" fmla="*/ 0 w 92"/>
              <a:gd name="T27" fmla="*/ 78 h 92"/>
              <a:gd name="T28" fmla="*/ 21 w 92"/>
              <a:gd name="T29" fmla="*/ 63 h 92"/>
              <a:gd name="T30" fmla="*/ 29 w 92"/>
              <a:gd name="T31" fmla="*/ 65 h 92"/>
              <a:gd name="T32" fmla="*/ 29 w 92"/>
              <a:gd name="T33" fmla="*/ 34 h 92"/>
              <a:gd name="T34" fmla="*/ 29 w 92"/>
              <a:gd name="T35" fmla="*/ 17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2" h="92">
                <a:moveTo>
                  <a:pt x="29" y="17"/>
                </a:moveTo>
                <a:cubicBezTo>
                  <a:pt x="92" y="0"/>
                  <a:pt x="92" y="0"/>
                  <a:pt x="92" y="0"/>
                </a:cubicBezTo>
                <a:cubicBezTo>
                  <a:pt x="92" y="6"/>
                  <a:pt x="92" y="6"/>
                  <a:pt x="92" y="6"/>
                </a:cubicBezTo>
                <a:cubicBezTo>
                  <a:pt x="92" y="17"/>
                  <a:pt x="92" y="17"/>
                  <a:pt x="92" y="17"/>
                </a:cubicBezTo>
                <a:cubicBezTo>
                  <a:pt x="92" y="66"/>
                  <a:pt x="92" y="66"/>
                  <a:pt x="92" y="66"/>
                </a:cubicBezTo>
                <a:cubicBezTo>
                  <a:pt x="92" y="74"/>
                  <a:pt x="83" y="80"/>
                  <a:pt x="72" y="80"/>
                </a:cubicBezTo>
                <a:cubicBezTo>
                  <a:pt x="61" y="80"/>
                  <a:pt x="52" y="74"/>
                  <a:pt x="52" y="66"/>
                </a:cubicBezTo>
                <a:cubicBezTo>
                  <a:pt x="52" y="58"/>
                  <a:pt x="61" y="52"/>
                  <a:pt x="72" y="52"/>
                </a:cubicBezTo>
                <a:cubicBezTo>
                  <a:pt x="75" y="52"/>
                  <a:pt x="78" y="52"/>
                  <a:pt x="81" y="53"/>
                </a:cubicBezTo>
                <a:cubicBezTo>
                  <a:pt x="81" y="23"/>
                  <a:pt x="81" y="23"/>
                  <a:pt x="81" y="23"/>
                </a:cubicBezTo>
                <a:cubicBezTo>
                  <a:pt x="41" y="34"/>
                  <a:pt x="41" y="34"/>
                  <a:pt x="41" y="34"/>
                </a:cubicBezTo>
                <a:cubicBezTo>
                  <a:pt x="41" y="78"/>
                  <a:pt x="41" y="78"/>
                  <a:pt x="41" y="78"/>
                </a:cubicBezTo>
                <a:cubicBezTo>
                  <a:pt x="41" y="86"/>
                  <a:pt x="32" y="92"/>
                  <a:pt x="21" y="92"/>
                </a:cubicBezTo>
                <a:cubicBezTo>
                  <a:pt x="9" y="92"/>
                  <a:pt x="0" y="86"/>
                  <a:pt x="0" y="78"/>
                </a:cubicBezTo>
                <a:cubicBezTo>
                  <a:pt x="0" y="70"/>
                  <a:pt x="9" y="63"/>
                  <a:pt x="21" y="63"/>
                </a:cubicBezTo>
                <a:cubicBezTo>
                  <a:pt x="24" y="63"/>
                  <a:pt x="27" y="64"/>
                  <a:pt x="29" y="65"/>
                </a:cubicBezTo>
                <a:cubicBezTo>
                  <a:pt x="29" y="34"/>
                  <a:pt x="29" y="34"/>
                  <a:pt x="29" y="34"/>
                </a:cubicBezTo>
                <a:lnTo>
                  <a:pt x="29" y="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08" name="Freeform 168"/>
          <p:cNvSpPr>
            <a:spLocks noEditPoints="1"/>
          </p:cNvSpPr>
          <p:nvPr/>
        </p:nvSpPr>
        <p:spPr bwMode="auto">
          <a:xfrm>
            <a:off x="8022070" y="3797957"/>
            <a:ext cx="170294" cy="151209"/>
          </a:xfrm>
          <a:custGeom>
            <a:avLst/>
            <a:gdLst>
              <a:gd name="T0" fmla="*/ 30 w 71"/>
              <a:gd name="T1" fmla="*/ 0 h 63"/>
              <a:gd name="T2" fmla="*/ 30 w 71"/>
              <a:gd name="T3" fmla="*/ 0 h 63"/>
              <a:gd name="T4" fmla="*/ 59 w 71"/>
              <a:gd name="T5" fmla="*/ 23 h 63"/>
              <a:gd name="T6" fmla="*/ 30 w 71"/>
              <a:gd name="T7" fmla="*/ 47 h 63"/>
              <a:gd name="T8" fmla="*/ 25 w 71"/>
              <a:gd name="T9" fmla="*/ 47 h 63"/>
              <a:gd name="T10" fmla="*/ 4 w 71"/>
              <a:gd name="T11" fmla="*/ 55 h 63"/>
              <a:gd name="T12" fmla="*/ 4 w 71"/>
              <a:gd name="T13" fmla="*/ 53 h 63"/>
              <a:gd name="T14" fmla="*/ 11 w 71"/>
              <a:gd name="T15" fmla="*/ 44 h 63"/>
              <a:gd name="T16" fmla="*/ 11 w 71"/>
              <a:gd name="T17" fmla="*/ 42 h 63"/>
              <a:gd name="T18" fmla="*/ 0 w 71"/>
              <a:gd name="T19" fmla="*/ 23 h 63"/>
              <a:gd name="T20" fmla="*/ 30 w 71"/>
              <a:gd name="T21" fmla="*/ 0 h 63"/>
              <a:gd name="T22" fmla="*/ 62 w 71"/>
              <a:gd name="T23" fmla="*/ 53 h 63"/>
              <a:gd name="T24" fmla="*/ 67 w 71"/>
              <a:gd name="T25" fmla="*/ 61 h 63"/>
              <a:gd name="T26" fmla="*/ 67 w 71"/>
              <a:gd name="T27" fmla="*/ 63 h 63"/>
              <a:gd name="T28" fmla="*/ 50 w 71"/>
              <a:gd name="T29" fmla="*/ 56 h 63"/>
              <a:gd name="T30" fmla="*/ 46 w 71"/>
              <a:gd name="T31" fmla="*/ 56 h 63"/>
              <a:gd name="T32" fmla="*/ 30 w 71"/>
              <a:gd name="T33" fmla="*/ 52 h 63"/>
              <a:gd name="T34" fmla="*/ 54 w 71"/>
              <a:gd name="T35" fmla="*/ 44 h 63"/>
              <a:gd name="T36" fmla="*/ 61 w 71"/>
              <a:gd name="T37" fmla="*/ 35 h 63"/>
              <a:gd name="T38" fmla="*/ 64 w 71"/>
              <a:gd name="T39" fmla="*/ 23 h 63"/>
              <a:gd name="T40" fmla="*/ 64 w 71"/>
              <a:gd name="T41" fmla="*/ 22 h 63"/>
              <a:gd name="T42" fmla="*/ 71 w 71"/>
              <a:gd name="T43" fmla="*/ 36 h 63"/>
              <a:gd name="T44" fmla="*/ 62 w 71"/>
              <a:gd name="T45" fmla="*/ 52 h 63"/>
              <a:gd name="T46" fmla="*/ 62 w 71"/>
              <a:gd name="T47" fmla="*/ 5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1" h="63">
                <a:moveTo>
                  <a:pt x="30" y="0"/>
                </a:moveTo>
                <a:cubicBezTo>
                  <a:pt x="30" y="0"/>
                  <a:pt x="30" y="0"/>
                  <a:pt x="30" y="0"/>
                </a:cubicBezTo>
                <a:cubicBezTo>
                  <a:pt x="46" y="0"/>
                  <a:pt x="59" y="10"/>
                  <a:pt x="59" y="23"/>
                </a:cubicBezTo>
                <a:cubicBezTo>
                  <a:pt x="59" y="37"/>
                  <a:pt x="46" y="47"/>
                  <a:pt x="30" y="47"/>
                </a:cubicBezTo>
                <a:cubicBezTo>
                  <a:pt x="28" y="47"/>
                  <a:pt x="27" y="47"/>
                  <a:pt x="25" y="47"/>
                </a:cubicBezTo>
                <a:cubicBezTo>
                  <a:pt x="19" y="53"/>
                  <a:pt x="11" y="55"/>
                  <a:pt x="4" y="55"/>
                </a:cubicBezTo>
                <a:cubicBezTo>
                  <a:pt x="4" y="53"/>
                  <a:pt x="4" y="53"/>
                  <a:pt x="4" y="53"/>
                </a:cubicBezTo>
                <a:cubicBezTo>
                  <a:pt x="8" y="51"/>
                  <a:pt x="11" y="48"/>
                  <a:pt x="11" y="44"/>
                </a:cubicBezTo>
                <a:cubicBezTo>
                  <a:pt x="11" y="43"/>
                  <a:pt x="11" y="43"/>
                  <a:pt x="11" y="42"/>
                </a:cubicBezTo>
                <a:cubicBezTo>
                  <a:pt x="4" y="38"/>
                  <a:pt x="0" y="31"/>
                  <a:pt x="0" y="23"/>
                </a:cubicBezTo>
                <a:cubicBezTo>
                  <a:pt x="0" y="10"/>
                  <a:pt x="13" y="0"/>
                  <a:pt x="30" y="0"/>
                </a:cubicBezTo>
                <a:close/>
                <a:moveTo>
                  <a:pt x="62" y="53"/>
                </a:moveTo>
                <a:cubicBezTo>
                  <a:pt x="62" y="57"/>
                  <a:pt x="64" y="60"/>
                  <a:pt x="67" y="61"/>
                </a:cubicBezTo>
                <a:cubicBezTo>
                  <a:pt x="67" y="63"/>
                  <a:pt x="67" y="63"/>
                  <a:pt x="67" y="63"/>
                </a:cubicBezTo>
                <a:cubicBezTo>
                  <a:pt x="61" y="62"/>
                  <a:pt x="55" y="61"/>
                  <a:pt x="50" y="56"/>
                </a:cubicBezTo>
                <a:cubicBezTo>
                  <a:pt x="48" y="56"/>
                  <a:pt x="47" y="56"/>
                  <a:pt x="46" y="56"/>
                </a:cubicBezTo>
                <a:cubicBezTo>
                  <a:pt x="40" y="56"/>
                  <a:pt x="34" y="55"/>
                  <a:pt x="30" y="52"/>
                </a:cubicBezTo>
                <a:cubicBezTo>
                  <a:pt x="39" y="52"/>
                  <a:pt x="47" y="49"/>
                  <a:pt x="54" y="44"/>
                </a:cubicBezTo>
                <a:cubicBezTo>
                  <a:pt x="57" y="41"/>
                  <a:pt x="59" y="38"/>
                  <a:pt x="61" y="35"/>
                </a:cubicBezTo>
                <a:cubicBezTo>
                  <a:pt x="63" y="31"/>
                  <a:pt x="64" y="27"/>
                  <a:pt x="64" y="23"/>
                </a:cubicBezTo>
                <a:cubicBezTo>
                  <a:pt x="64" y="23"/>
                  <a:pt x="64" y="22"/>
                  <a:pt x="64" y="22"/>
                </a:cubicBezTo>
                <a:cubicBezTo>
                  <a:pt x="68" y="25"/>
                  <a:pt x="71" y="30"/>
                  <a:pt x="71" y="36"/>
                </a:cubicBezTo>
                <a:cubicBezTo>
                  <a:pt x="71" y="42"/>
                  <a:pt x="67" y="48"/>
                  <a:pt x="62" y="52"/>
                </a:cubicBezTo>
                <a:cubicBezTo>
                  <a:pt x="62" y="52"/>
                  <a:pt x="62" y="53"/>
                  <a:pt x="62" y="5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09" name="Freeform 169"/>
          <p:cNvSpPr/>
          <p:nvPr/>
        </p:nvSpPr>
        <p:spPr bwMode="auto">
          <a:xfrm>
            <a:off x="8160067" y="3476455"/>
            <a:ext cx="155614" cy="155614"/>
          </a:xfrm>
          <a:custGeom>
            <a:avLst/>
            <a:gdLst>
              <a:gd name="T0" fmla="*/ 65 w 65"/>
              <a:gd name="T1" fmla="*/ 24 h 65"/>
              <a:gd name="T2" fmla="*/ 41 w 65"/>
              <a:gd name="T3" fmla="*/ 24 h 65"/>
              <a:gd name="T4" fmla="*/ 50 w 65"/>
              <a:gd name="T5" fmla="*/ 15 h 65"/>
              <a:gd name="T6" fmla="*/ 33 w 65"/>
              <a:gd name="T7" fmla="*/ 8 h 65"/>
              <a:gd name="T8" fmla="*/ 16 w 65"/>
              <a:gd name="T9" fmla="*/ 15 h 65"/>
              <a:gd name="T10" fmla="*/ 9 w 65"/>
              <a:gd name="T11" fmla="*/ 32 h 65"/>
              <a:gd name="T12" fmla="*/ 16 w 65"/>
              <a:gd name="T13" fmla="*/ 49 h 65"/>
              <a:gd name="T14" fmla="*/ 33 w 65"/>
              <a:gd name="T15" fmla="*/ 56 h 65"/>
              <a:gd name="T16" fmla="*/ 50 w 65"/>
              <a:gd name="T17" fmla="*/ 49 h 65"/>
              <a:gd name="T18" fmla="*/ 51 w 65"/>
              <a:gd name="T19" fmla="*/ 48 h 65"/>
              <a:gd name="T20" fmla="*/ 57 w 65"/>
              <a:gd name="T21" fmla="*/ 54 h 65"/>
              <a:gd name="T22" fmla="*/ 33 w 65"/>
              <a:gd name="T23" fmla="*/ 65 h 65"/>
              <a:gd name="T24" fmla="*/ 0 w 65"/>
              <a:gd name="T25" fmla="*/ 32 h 65"/>
              <a:gd name="T26" fmla="*/ 33 w 65"/>
              <a:gd name="T27" fmla="*/ 0 h 65"/>
              <a:gd name="T28" fmla="*/ 56 w 65"/>
              <a:gd name="T29" fmla="*/ 9 h 65"/>
              <a:gd name="T30" fmla="*/ 65 w 65"/>
              <a:gd name="T31" fmla="*/ 0 h 65"/>
              <a:gd name="T32" fmla="*/ 65 w 65"/>
              <a:gd name="T33" fmla="*/ 2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5" h="65">
                <a:moveTo>
                  <a:pt x="65" y="24"/>
                </a:moveTo>
                <a:cubicBezTo>
                  <a:pt x="41" y="24"/>
                  <a:pt x="41" y="24"/>
                  <a:pt x="41" y="24"/>
                </a:cubicBezTo>
                <a:cubicBezTo>
                  <a:pt x="50" y="15"/>
                  <a:pt x="50" y="15"/>
                  <a:pt x="50" y="15"/>
                </a:cubicBezTo>
                <a:cubicBezTo>
                  <a:pt x="45" y="10"/>
                  <a:pt x="39" y="8"/>
                  <a:pt x="33" y="8"/>
                </a:cubicBezTo>
                <a:cubicBezTo>
                  <a:pt x="26" y="8"/>
                  <a:pt x="20" y="10"/>
                  <a:pt x="16" y="15"/>
                </a:cubicBezTo>
                <a:cubicBezTo>
                  <a:pt x="11" y="20"/>
                  <a:pt x="9" y="26"/>
                  <a:pt x="9" y="32"/>
                </a:cubicBezTo>
                <a:cubicBezTo>
                  <a:pt x="9" y="39"/>
                  <a:pt x="11" y="45"/>
                  <a:pt x="16" y="49"/>
                </a:cubicBezTo>
                <a:cubicBezTo>
                  <a:pt x="20" y="54"/>
                  <a:pt x="26" y="56"/>
                  <a:pt x="33" y="56"/>
                </a:cubicBezTo>
                <a:cubicBezTo>
                  <a:pt x="39" y="56"/>
                  <a:pt x="45" y="54"/>
                  <a:pt x="50" y="49"/>
                </a:cubicBezTo>
                <a:cubicBezTo>
                  <a:pt x="50" y="49"/>
                  <a:pt x="51" y="49"/>
                  <a:pt x="51" y="48"/>
                </a:cubicBezTo>
                <a:cubicBezTo>
                  <a:pt x="57" y="54"/>
                  <a:pt x="57" y="54"/>
                  <a:pt x="57" y="54"/>
                </a:cubicBezTo>
                <a:cubicBezTo>
                  <a:pt x="51" y="60"/>
                  <a:pt x="43" y="65"/>
                  <a:pt x="33" y="65"/>
                </a:cubicBezTo>
                <a:cubicBezTo>
                  <a:pt x="15" y="65"/>
                  <a:pt x="0" y="50"/>
                  <a:pt x="0" y="32"/>
                </a:cubicBezTo>
                <a:cubicBezTo>
                  <a:pt x="0" y="14"/>
                  <a:pt x="15" y="0"/>
                  <a:pt x="33" y="0"/>
                </a:cubicBezTo>
                <a:cubicBezTo>
                  <a:pt x="42" y="0"/>
                  <a:pt x="50" y="4"/>
                  <a:pt x="56" y="9"/>
                </a:cubicBezTo>
                <a:cubicBezTo>
                  <a:pt x="65" y="0"/>
                  <a:pt x="65" y="0"/>
                  <a:pt x="65" y="0"/>
                </a:cubicBezTo>
                <a:lnTo>
                  <a:pt x="65" y="2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10" name="Freeform 171"/>
          <p:cNvSpPr>
            <a:spLocks noEditPoints="1"/>
          </p:cNvSpPr>
          <p:nvPr/>
        </p:nvSpPr>
        <p:spPr bwMode="auto">
          <a:xfrm>
            <a:off x="8728202" y="1600285"/>
            <a:ext cx="129189" cy="127720"/>
          </a:xfrm>
          <a:custGeom>
            <a:avLst/>
            <a:gdLst>
              <a:gd name="T0" fmla="*/ 27 w 54"/>
              <a:gd name="T1" fmla="*/ 0 h 53"/>
              <a:gd name="T2" fmla="*/ 0 w 54"/>
              <a:gd name="T3" fmla="*/ 26 h 53"/>
              <a:gd name="T4" fmla="*/ 27 w 54"/>
              <a:gd name="T5" fmla="*/ 53 h 53"/>
              <a:gd name="T6" fmla="*/ 54 w 54"/>
              <a:gd name="T7" fmla="*/ 26 h 53"/>
              <a:gd name="T8" fmla="*/ 27 w 54"/>
              <a:gd name="T9" fmla="*/ 0 h 53"/>
              <a:gd name="T10" fmla="*/ 16 w 54"/>
              <a:gd name="T11" fmla="*/ 43 h 53"/>
              <a:gd name="T12" fmla="*/ 17 w 54"/>
              <a:gd name="T13" fmla="*/ 38 h 53"/>
              <a:gd name="T14" fmla="*/ 7 w 54"/>
              <a:gd name="T15" fmla="*/ 24 h 53"/>
              <a:gd name="T16" fmla="*/ 13 w 54"/>
              <a:gd name="T17" fmla="*/ 12 h 53"/>
              <a:gd name="T18" fmla="*/ 27 w 54"/>
              <a:gd name="T19" fmla="*/ 6 h 53"/>
              <a:gd name="T20" fmla="*/ 41 w 54"/>
              <a:gd name="T21" fmla="*/ 12 h 53"/>
              <a:gd name="T22" fmla="*/ 47 w 54"/>
              <a:gd name="T23" fmla="*/ 24 h 53"/>
              <a:gd name="T24" fmla="*/ 37 w 54"/>
              <a:gd name="T25" fmla="*/ 38 h 53"/>
              <a:gd name="T26" fmla="*/ 38 w 54"/>
              <a:gd name="T27" fmla="*/ 43 h 53"/>
              <a:gd name="T28" fmla="*/ 27 w 54"/>
              <a:gd name="T29" fmla="*/ 46 h 53"/>
              <a:gd name="T30" fmla="*/ 16 w 54"/>
              <a:gd name="T31" fmla="*/ 43 h 53"/>
              <a:gd name="T32" fmla="*/ 29 w 54"/>
              <a:gd name="T33" fmla="*/ 33 h 53"/>
              <a:gd name="T34" fmla="*/ 30 w 54"/>
              <a:gd name="T35" fmla="*/ 35 h 53"/>
              <a:gd name="T36" fmla="*/ 30 w 54"/>
              <a:gd name="T37" fmla="*/ 38 h 53"/>
              <a:gd name="T38" fmla="*/ 28 w 54"/>
              <a:gd name="T39" fmla="*/ 40 h 53"/>
              <a:gd name="T40" fmla="*/ 25 w 54"/>
              <a:gd name="T41" fmla="*/ 40 h 53"/>
              <a:gd name="T42" fmla="*/ 23 w 54"/>
              <a:gd name="T43" fmla="*/ 38 h 53"/>
              <a:gd name="T44" fmla="*/ 23 w 54"/>
              <a:gd name="T45" fmla="*/ 35 h 53"/>
              <a:gd name="T46" fmla="*/ 25 w 54"/>
              <a:gd name="T47" fmla="*/ 33 h 53"/>
              <a:gd name="T48" fmla="*/ 26 w 54"/>
              <a:gd name="T49" fmla="*/ 10 h 53"/>
              <a:gd name="T50" fmla="*/ 28 w 54"/>
              <a:gd name="T51" fmla="*/ 10 h 53"/>
              <a:gd name="T52" fmla="*/ 29 w 54"/>
              <a:gd name="T53" fmla="*/ 3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" h="53">
                <a:moveTo>
                  <a:pt x="27" y="0"/>
                </a:moveTo>
                <a:cubicBezTo>
                  <a:pt x="12" y="0"/>
                  <a:pt x="0" y="12"/>
                  <a:pt x="0" y="26"/>
                </a:cubicBezTo>
                <a:cubicBezTo>
                  <a:pt x="0" y="41"/>
                  <a:pt x="12" y="53"/>
                  <a:pt x="27" y="53"/>
                </a:cubicBezTo>
                <a:cubicBezTo>
                  <a:pt x="42" y="53"/>
                  <a:pt x="54" y="41"/>
                  <a:pt x="54" y="26"/>
                </a:cubicBezTo>
                <a:cubicBezTo>
                  <a:pt x="54" y="12"/>
                  <a:pt x="42" y="0"/>
                  <a:pt x="27" y="0"/>
                </a:cubicBezTo>
                <a:close/>
                <a:moveTo>
                  <a:pt x="16" y="43"/>
                </a:moveTo>
                <a:cubicBezTo>
                  <a:pt x="16" y="42"/>
                  <a:pt x="17" y="40"/>
                  <a:pt x="17" y="38"/>
                </a:cubicBezTo>
                <a:cubicBezTo>
                  <a:pt x="17" y="32"/>
                  <a:pt x="13" y="26"/>
                  <a:pt x="7" y="24"/>
                </a:cubicBezTo>
                <a:cubicBezTo>
                  <a:pt x="7" y="20"/>
                  <a:pt x="9" y="15"/>
                  <a:pt x="13" y="12"/>
                </a:cubicBezTo>
                <a:cubicBezTo>
                  <a:pt x="16" y="8"/>
                  <a:pt x="21" y="6"/>
                  <a:pt x="27" y="6"/>
                </a:cubicBezTo>
                <a:cubicBezTo>
                  <a:pt x="32" y="6"/>
                  <a:pt x="37" y="8"/>
                  <a:pt x="41" y="12"/>
                </a:cubicBezTo>
                <a:cubicBezTo>
                  <a:pt x="44" y="15"/>
                  <a:pt x="46" y="20"/>
                  <a:pt x="47" y="24"/>
                </a:cubicBezTo>
                <a:cubicBezTo>
                  <a:pt x="41" y="26"/>
                  <a:pt x="37" y="32"/>
                  <a:pt x="37" y="38"/>
                </a:cubicBezTo>
                <a:cubicBezTo>
                  <a:pt x="37" y="40"/>
                  <a:pt x="37" y="42"/>
                  <a:pt x="38" y="43"/>
                </a:cubicBezTo>
                <a:cubicBezTo>
                  <a:pt x="35" y="45"/>
                  <a:pt x="31" y="46"/>
                  <a:pt x="27" y="46"/>
                </a:cubicBezTo>
                <a:cubicBezTo>
                  <a:pt x="23" y="46"/>
                  <a:pt x="19" y="45"/>
                  <a:pt x="16" y="43"/>
                </a:cubicBezTo>
                <a:close/>
                <a:moveTo>
                  <a:pt x="29" y="33"/>
                </a:moveTo>
                <a:cubicBezTo>
                  <a:pt x="30" y="33"/>
                  <a:pt x="30" y="34"/>
                  <a:pt x="30" y="35"/>
                </a:cubicBezTo>
                <a:cubicBezTo>
                  <a:pt x="30" y="38"/>
                  <a:pt x="30" y="38"/>
                  <a:pt x="30" y="38"/>
                </a:cubicBezTo>
                <a:cubicBezTo>
                  <a:pt x="30" y="39"/>
                  <a:pt x="29" y="40"/>
                  <a:pt x="28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4" y="40"/>
                  <a:pt x="23" y="39"/>
                  <a:pt x="23" y="38"/>
                </a:cubicBezTo>
                <a:cubicBezTo>
                  <a:pt x="23" y="35"/>
                  <a:pt x="23" y="35"/>
                  <a:pt x="23" y="35"/>
                </a:cubicBezTo>
                <a:cubicBezTo>
                  <a:pt x="23" y="34"/>
                  <a:pt x="24" y="33"/>
                  <a:pt x="25" y="33"/>
                </a:cubicBezTo>
                <a:cubicBezTo>
                  <a:pt x="26" y="10"/>
                  <a:pt x="26" y="10"/>
                  <a:pt x="26" y="10"/>
                </a:cubicBezTo>
                <a:cubicBezTo>
                  <a:pt x="28" y="10"/>
                  <a:pt x="28" y="10"/>
                  <a:pt x="28" y="10"/>
                </a:cubicBezTo>
                <a:lnTo>
                  <a:pt x="29" y="3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11" name="Freeform 174"/>
          <p:cNvSpPr>
            <a:spLocks noEditPoints="1"/>
          </p:cNvSpPr>
          <p:nvPr/>
        </p:nvSpPr>
        <p:spPr bwMode="auto">
          <a:xfrm>
            <a:off x="7816543" y="3336989"/>
            <a:ext cx="151209" cy="149742"/>
          </a:xfrm>
          <a:custGeom>
            <a:avLst/>
            <a:gdLst>
              <a:gd name="T0" fmla="*/ 32 w 63"/>
              <a:gd name="T1" fmla="*/ 62 h 62"/>
              <a:gd name="T2" fmla="*/ 0 w 63"/>
              <a:gd name="T3" fmla="*/ 31 h 62"/>
              <a:gd name="T4" fmla="*/ 32 w 63"/>
              <a:gd name="T5" fmla="*/ 0 h 62"/>
              <a:gd name="T6" fmla="*/ 63 w 63"/>
              <a:gd name="T7" fmla="*/ 31 h 62"/>
              <a:gd name="T8" fmla="*/ 32 w 63"/>
              <a:gd name="T9" fmla="*/ 62 h 62"/>
              <a:gd name="T10" fmla="*/ 58 w 63"/>
              <a:gd name="T11" fmla="*/ 36 h 62"/>
              <a:gd name="T12" fmla="*/ 41 w 63"/>
              <a:gd name="T13" fmla="*/ 34 h 62"/>
              <a:gd name="T14" fmla="*/ 46 w 63"/>
              <a:gd name="T15" fmla="*/ 53 h 62"/>
              <a:gd name="T16" fmla="*/ 58 w 63"/>
              <a:gd name="T17" fmla="*/ 36 h 62"/>
              <a:gd name="T18" fmla="*/ 42 w 63"/>
              <a:gd name="T19" fmla="*/ 56 h 62"/>
              <a:gd name="T20" fmla="*/ 36 w 63"/>
              <a:gd name="T21" fmla="*/ 36 h 62"/>
              <a:gd name="T22" fmla="*/ 36 w 63"/>
              <a:gd name="T23" fmla="*/ 36 h 62"/>
              <a:gd name="T24" fmla="*/ 15 w 63"/>
              <a:gd name="T25" fmla="*/ 52 h 62"/>
              <a:gd name="T26" fmla="*/ 32 w 63"/>
              <a:gd name="T27" fmla="*/ 58 h 62"/>
              <a:gd name="T28" fmla="*/ 42 w 63"/>
              <a:gd name="T29" fmla="*/ 56 h 62"/>
              <a:gd name="T30" fmla="*/ 12 w 63"/>
              <a:gd name="T31" fmla="*/ 49 h 62"/>
              <a:gd name="T32" fmla="*/ 33 w 63"/>
              <a:gd name="T33" fmla="*/ 32 h 62"/>
              <a:gd name="T34" fmla="*/ 34 w 63"/>
              <a:gd name="T35" fmla="*/ 31 h 62"/>
              <a:gd name="T36" fmla="*/ 32 w 63"/>
              <a:gd name="T37" fmla="*/ 27 h 62"/>
              <a:gd name="T38" fmla="*/ 5 w 63"/>
              <a:gd name="T39" fmla="*/ 31 h 62"/>
              <a:gd name="T40" fmla="*/ 5 w 63"/>
              <a:gd name="T41" fmla="*/ 31 h 62"/>
              <a:gd name="T42" fmla="*/ 12 w 63"/>
              <a:gd name="T43" fmla="*/ 49 h 62"/>
              <a:gd name="T44" fmla="*/ 5 w 63"/>
              <a:gd name="T45" fmla="*/ 26 h 62"/>
              <a:gd name="T46" fmla="*/ 30 w 63"/>
              <a:gd name="T47" fmla="*/ 23 h 62"/>
              <a:gd name="T48" fmla="*/ 20 w 63"/>
              <a:gd name="T49" fmla="*/ 7 h 62"/>
              <a:gd name="T50" fmla="*/ 5 w 63"/>
              <a:gd name="T51" fmla="*/ 26 h 62"/>
              <a:gd name="T52" fmla="*/ 25 w 63"/>
              <a:gd name="T53" fmla="*/ 6 h 62"/>
              <a:gd name="T54" fmla="*/ 35 w 63"/>
              <a:gd name="T55" fmla="*/ 21 h 62"/>
              <a:gd name="T56" fmla="*/ 49 w 63"/>
              <a:gd name="T57" fmla="*/ 12 h 62"/>
              <a:gd name="T58" fmla="*/ 32 w 63"/>
              <a:gd name="T59" fmla="*/ 5 h 62"/>
              <a:gd name="T60" fmla="*/ 25 w 63"/>
              <a:gd name="T61" fmla="*/ 6 h 62"/>
              <a:gd name="T62" fmla="*/ 52 w 63"/>
              <a:gd name="T63" fmla="*/ 15 h 62"/>
              <a:gd name="T64" fmla="*/ 37 w 63"/>
              <a:gd name="T65" fmla="*/ 25 h 62"/>
              <a:gd name="T66" fmla="*/ 39 w 63"/>
              <a:gd name="T67" fmla="*/ 29 h 62"/>
              <a:gd name="T68" fmla="*/ 40 w 63"/>
              <a:gd name="T69" fmla="*/ 30 h 62"/>
              <a:gd name="T70" fmla="*/ 58 w 63"/>
              <a:gd name="T71" fmla="*/ 31 h 62"/>
              <a:gd name="T72" fmla="*/ 52 w 63"/>
              <a:gd name="T73" fmla="*/ 1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3" h="62">
                <a:moveTo>
                  <a:pt x="32" y="62"/>
                </a:moveTo>
                <a:cubicBezTo>
                  <a:pt x="14" y="62"/>
                  <a:pt x="0" y="49"/>
                  <a:pt x="0" y="31"/>
                </a:cubicBezTo>
                <a:cubicBezTo>
                  <a:pt x="0" y="14"/>
                  <a:pt x="14" y="0"/>
                  <a:pt x="32" y="0"/>
                </a:cubicBezTo>
                <a:cubicBezTo>
                  <a:pt x="49" y="0"/>
                  <a:pt x="63" y="14"/>
                  <a:pt x="63" y="31"/>
                </a:cubicBezTo>
                <a:cubicBezTo>
                  <a:pt x="63" y="49"/>
                  <a:pt x="49" y="62"/>
                  <a:pt x="32" y="62"/>
                </a:cubicBezTo>
                <a:close/>
                <a:moveTo>
                  <a:pt x="58" y="36"/>
                </a:moveTo>
                <a:cubicBezTo>
                  <a:pt x="57" y="35"/>
                  <a:pt x="50" y="33"/>
                  <a:pt x="41" y="34"/>
                </a:cubicBezTo>
                <a:cubicBezTo>
                  <a:pt x="45" y="44"/>
                  <a:pt x="46" y="52"/>
                  <a:pt x="46" y="53"/>
                </a:cubicBezTo>
                <a:cubicBezTo>
                  <a:pt x="52" y="49"/>
                  <a:pt x="57" y="43"/>
                  <a:pt x="58" y="36"/>
                </a:cubicBezTo>
                <a:close/>
                <a:moveTo>
                  <a:pt x="42" y="56"/>
                </a:moveTo>
                <a:cubicBezTo>
                  <a:pt x="41" y="54"/>
                  <a:pt x="40" y="45"/>
                  <a:pt x="36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21" y="41"/>
                  <a:pt x="16" y="51"/>
                  <a:pt x="15" y="52"/>
                </a:cubicBezTo>
                <a:cubicBezTo>
                  <a:pt x="20" y="56"/>
                  <a:pt x="25" y="58"/>
                  <a:pt x="32" y="58"/>
                </a:cubicBezTo>
                <a:cubicBezTo>
                  <a:pt x="35" y="58"/>
                  <a:pt x="39" y="57"/>
                  <a:pt x="42" y="56"/>
                </a:cubicBezTo>
                <a:close/>
                <a:moveTo>
                  <a:pt x="12" y="49"/>
                </a:moveTo>
                <a:cubicBezTo>
                  <a:pt x="12" y="48"/>
                  <a:pt x="20" y="36"/>
                  <a:pt x="33" y="32"/>
                </a:cubicBezTo>
                <a:cubicBezTo>
                  <a:pt x="34" y="32"/>
                  <a:pt x="34" y="31"/>
                  <a:pt x="34" y="31"/>
                </a:cubicBezTo>
                <a:cubicBezTo>
                  <a:pt x="34" y="30"/>
                  <a:pt x="33" y="28"/>
                  <a:pt x="32" y="27"/>
                </a:cubicBezTo>
                <a:cubicBezTo>
                  <a:pt x="19" y="31"/>
                  <a:pt x="6" y="31"/>
                  <a:pt x="5" y="31"/>
                </a:cubicBezTo>
                <a:cubicBezTo>
                  <a:pt x="5" y="31"/>
                  <a:pt x="5" y="31"/>
                  <a:pt x="5" y="31"/>
                </a:cubicBezTo>
                <a:cubicBezTo>
                  <a:pt x="5" y="38"/>
                  <a:pt x="8" y="44"/>
                  <a:pt x="12" y="49"/>
                </a:cubicBezTo>
                <a:close/>
                <a:moveTo>
                  <a:pt x="5" y="26"/>
                </a:moveTo>
                <a:cubicBezTo>
                  <a:pt x="7" y="26"/>
                  <a:pt x="18" y="26"/>
                  <a:pt x="30" y="23"/>
                </a:cubicBezTo>
                <a:cubicBezTo>
                  <a:pt x="26" y="15"/>
                  <a:pt x="21" y="8"/>
                  <a:pt x="20" y="7"/>
                </a:cubicBezTo>
                <a:cubicBezTo>
                  <a:pt x="13" y="11"/>
                  <a:pt x="7" y="18"/>
                  <a:pt x="5" y="26"/>
                </a:cubicBezTo>
                <a:close/>
                <a:moveTo>
                  <a:pt x="25" y="6"/>
                </a:moveTo>
                <a:cubicBezTo>
                  <a:pt x="26" y="7"/>
                  <a:pt x="31" y="13"/>
                  <a:pt x="35" y="21"/>
                </a:cubicBezTo>
                <a:cubicBezTo>
                  <a:pt x="45" y="18"/>
                  <a:pt x="49" y="12"/>
                  <a:pt x="49" y="12"/>
                </a:cubicBezTo>
                <a:cubicBezTo>
                  <a:pt x="44" y="7"/>
                  <a:pt x="38" y="5"/>
                  <a:pt x="32" y="5"/>
                </a:cubicBezTo>
                <a:cubicBezTo>
                  <a:pt x="29" y="5"/>
                  <a:pt x="27" y="5"/>
                  <a:pt x="25" y="6"/>
                </a:cubicBezTo>
                <a:close/>
                <a:moveTo>
                  <a:pt x="52" y="15"/>
                </a:moveTo>
                <a:cubicBezTo>
                  <a:pt x="52" y="15"/>
                  <a:pt x="47" y="21"/>
                  <a:pt x="37" y="25"/>
                </a:cubicBezTo>
                <a:cubicBezTo>
                  <a:pt x="38" y="26"/>
                  <a:pt x="38" y="28"/>
                  <a:pt x="39" y="29"/>
                </a:cubicBezTo>
                <a:cubicBezTo>
                  <a:pt x="39" y="29"/>
                  <a:pt x="39" y="30"/>
                  <a:pt x="40" y="30"/>
                </a:cubicBezTo>
                <a:cubicBezTo>
                  <a:pt x="48" y="29"/>
                  <a:pt x="57" y="31"/>
                  <a:pt x="58" y="31"/>
                </a:cubicBezTo>
                <a:cubicBezTo>
                  <a:pt x="58" y="25"/>
                  <a:pt x="56" y="19"/>
                  <a:pt x="52" y="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12" name="Freeform 175"/>
          <p:cNvSpPr>
            <a:spLocks noEditPoints="1"/>
          </p:cNvSpPr>
          <p:nvPr/>
        </p:nvSpPr>
        <p:spPr bwMode="auto">
          <a:xfrm>
            <a:off x="7768097" y="4134142"/>
            <a:ext cx="155614" cy="136528"/>
          </a:xfrm>
          <a:custGeom>
            <a:avLst/>
            <a:gdLst>
              <a:gd name="T0" fmla="*/ 65 w 65"/>
              <a:gd name="T1" fmla="*/ 19 h 57"/>
              <a:gd name="T2" fmla="*/ 47 w 65"/>
              <a:gd name="T3" fmla="*/ 0 h 57"/>
              <a:gd name="T4" fmla="*/ 32 w 65"/>
              <a:gd name="T5" fmla="*/ 6 h 57"/>
              <a:gd name="T6" fmla="*/ 18 w 65"/>
              <a:gd name="T7" fmla="*/ 0 h 57"/>
              <a:gd name="T8" fmla="*/ 0 w 65"/>
              <a:gd name="T9" fmla="*/ 19 h 57"/>
              <a:gd name="T10" fmla="*/ 6 w 65"/>
              <a:gd name="T11" fmla="*/ 33 h 57"/>
              <a:gd name="T12" fmla="*/ 6 w 65"/>
              <a:gd name="T13" fmla="*/ 33 h 57"/>
              <a:gd name="T14" fmla="*/ 26 w 65"/>
              <a:gd name="T15" fmla="*/ 53 h 57"/>
              <a:gd name="T16" fmla="*/ 32 w 65"/>
              <a:gd name="T17" fmla="*/ 57 h 57"/>
              <a:gd name="T18" fmla="*/ 39 w 65"/>
              <a:gd name="T19" fmla="*/ 53 h 57"/>
              <a:gd name="T20" fmla="*/ 59 w 65"/>
              <a:gd name="T21" fmla="*/ 33 h 57"/>
              <a:gd name="T22" fmla="*/ 59 w 65"/>
              <a:gd name="T23" fmla="*/ 33 h 57"/>
              <a:gd name="T24" fmla="*/ 65 w 65"/>
              <a:gd name="T25" fmla="*/ 19 h 57"/>
              <a:gd name="T26" fmla="*/ 54 w 65"/>
              <a:gd name="T27" fmla="*/ 27 h 57"/>
              <a:gd name="T28" fmla="*/ 33 w 65"/>
              <a:gd name="T29" fmla="*/ 47 h 57"/>
              <a:gd name="T30" fmla="*/ 32 w 65"/>
              <a:gd name="T31" fmla="*/ 48 h 57"/>
              <a:gd name="T32" fmla="*/ 32 w 65"/>
              <a:gd name="T33" fmla="*/ 47 h 57"/>
              <a:gd name="T34" fmla="*/ 11 w 65"/>
              <a:gd name="T35" fmla="*/ 27 h 57"/>
              <a:gd name="T36" fmla="*/ 8 w 65"/>
              <a:gd name="T37" fmla="*/ 19 h 57"/>
              <a:gd name="T38" fmla="*/ 18 w 65"/>
              <a:gd name="T39" fmla="*/ 8 h 57"/>
              <a:gd name="T40" fmla="*/ 26 w 65"/>
              <a:gd name="T41" fmla="*/ 11 h 57"/>
              <a:gd name="T42" fmla="*/ 32 w 65"/>
              <a:gd name="T43" fmla="*/ 18 h 57"/>
              <a:gd name="T44" fmla="*/ 39 w 65"/>
              <a:gd name="T45" fmla="*/ 11 h 57"/>
              <a:gd name="T46" fmla="*/ 47 w 65"/>
              <a:gd name="T47" fmla="*/ 8 h 57"/>
              <a:gd name="T48" fmla="*/ 57 w 65"/>
              <a:gd name="T49" fmla="*/ 19 h 57"/>
              <a:gd name="T50" fmla="*/ 54 w 65"/>
              <a:gd name="T51" fmla="*/ 2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5" h="57">
                <a:moveTo>
                  <a:pt x="65" y="19"/>
                </a:moveTo>
                <a:cubicBezTo>
                  <a:pt x="65" y="8"/>
                  <a:pt x="57" y="0"/>
                  <a:pt x="47" y="0"/>
                </a:cubicBezTo>
                <a:cubicBezTo>
                  <a:pt x="41" y="0"/>
                  <a:pt x="36" y="2"/>
                  <a:pt x="32" y="6"/>
                </a:cubicBezTo>
                <a:cubicBezTo>
                  <a:pt x="29" y="2"/>
                  <a:pt x="24" y="0"/>
                  <a:pt x="18" y="0"/>
                </a:cubicBezTo>
                <a:cubicBezTo>
                  <a:pt x="8" y="0"/>
                  <a:pt x="0" y="8"/>
                  <a:pt x="0" y="19"/>
                </a:cubicBezTo>
                <a:cubicBezTo>
                  <a:pt x="0" y="24"/>
                  <a:pt x="2" y="29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26" y="53"/>
                  <a:pt x="26" y="53"/>
                  <a:pt x="26" y="53"/>
                </a:cubicBezTo>
                <a:cubicBezTo>
                  <a:pt x="28" y="55"/>
                  <a:pt x="30" y="57"/>
                  <a:pt x="32" y="57"/>
                </a:cubicBezTo>
                <a:cubicBezTo>
                  <a:pt x="35" y="57"/>
                  <a:pt x="37" y="55"/>
                  <a:pt x="39" y="53"/>
                </a:cubicBezTo>
                <a:cubicBezTo>
                  <a:pt x="59" y="33"/>
                  <a:pt x="59" y="33"/>
                  <a:pt x="59" y="33"/>
                </a:cubicBezTo>
                <a:cubicBezTo>
                  <a:pt x="59" y="33"/>
                  <a:pt x="59" y="33"/>
                  <a:pt x="59" y="33"/>
                </a:cubicBezTo>
                <a:cubicBezTo>
                  <a:pt x="63" y="29"/>
                  <a:pt x="65" y="24"/>
                  <a:pt x="65" y="19"/>
                </a:cubicBezTo>
                <a:close/>
                <a:moveTo>
                  <a:pt x="54" y="27"/>
                </a:moveTo>
                <a:cubicBezTo>
                  <a:pt x="33" y="47"/>
                  <a:pt x="33" y="47"/>
                  <a:pt x="33" y="47"/>
                </a:cubicBezTo>
                <a:cubicBezTo>
                  <a:pt x="33" y="47"/>
                  <a:pt x="33" y="48"/>
                  <a:pt x="32" y="48"/>
                </a:cubicBezTo>
                <a:cubicBezTo>
                  <a:pt x="32" y="48"/>
                  <a:pt x="32" y="47"/>
                  <a:pt x="32" y="47"/>
                </a:cubicBezTo>
                <a:cubicBezTo>
                  <a:pt x="11" y="27"/>
                  <a:pt x="11" y="27"/>
                  <a:pt x="11" y="27"/>
                </a:cubicBezTo>
                <a:cubicBezTo>
                  <a:pt x="9" y="24"/>
                  <a:pt x="8" y="22"/>
                  <a:pt x="8" y="19"/>
                </a:cubicBezTo>
                <a:cubicBezTo>
                  <a:pt x="8" y="13"/>
                  <a:pt x="13" y="8"/>
                  <a:pt x="18" y="8"/>
                </a:cubicBezTo>
                <a:cubicBezTo>
                  <a:pt x="22" y="8"/>
                  <a:pt x="24" y="9"/>
                  <a:pt x="26" y="11"/>
                </a:cubicBezTo>
                <a:cubicBezTo>
                  <a:pt x="32" y="18"/>
                  <a:pt x="32" y="18"/>
                  <a:pt x="32" y="18"/>
                </a:cubicBezTo>
                <a:cubicBezTo>
                  <a:pt x="39" y="11"/>
                  <a:pt x="39" y="11"/>
                  <a:pt x="39" y="11"/>
                </a:cubicBezTo>
                <a:cubicBezTo>
                  <a:pt x="41" y="9"/>
                  <a:pt x="43" y="8"/>
                  <a:pt x="47" y="8"/>
                </a:cubicBezTo>
                <a:cubicBezTo>
                  <a:pt x="52" y="8"/>
                  <a:pt x="57" y="13"/>
                  <a:pt x="57" y="19"/>
                </a:cubicBezTo>
                <a:cubicBezTo>
                  <a:pt x="57" y="22"/>
                  <a:pt x="56" y="24"/>
                  <a:pt x="54" y="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13" name="Freeform 177"/>
          <p:cNvSpPr>
            <a:spLocks noEditPoints="1"/>
          </p:cNvSpPr>
          <p:nvPr/>
        </p:nvSpPr>
        <p:spPr bwMode="auto">
          <a:xfrm>
            <a:off x="7994176" y="4445368"/>
            <a:ext cx="113040" cy="115975"/>
          </a:xfrm>
          <a:custGeom>
            <a:avLst/>
            <a:gdLst>
              <a:gd name="T0" fmla="*/ 43 w 47"/>
              <a:gd name="T1" fmla="*/ 29 h 48"/>
              <a:gd name="T2" fmla="*/ 47 w 47"/>
              <a:gd name="T3" fmla="*/ 16 h 48"/>
              <a:gd name="T4" fmla="*/ 42 w 47"/>
              <a:gd name="T5" fmla="*/ 8 h 48"/>
              <a:gd name="T6" fmla="*/ 37 w 47"/>
              <a:gd name="T7" fmla="*/ 9 h 48"/>
              <a:gd name="T8" fmla="*/ 28 w 47"/>
              <a:gd name="T9" fmla="*/ 0 h 48"/>
              <a:gd name="T10" fmla="*/ 19 w 47"/>
              <a:gd name="T11" fmla="*/ 0 h 48"/>
              <a:gd name="T12" fmla="*/ 18 w 47"/>
              <a:gd name="T13" fmla="*/ 5 h 48"/>
              <a:gd name="T14" fmla="*/ 5 w 47"/>
              <a:gd name="T15" fmla="*/ 8 h 48"/>
              <a:gd name="T16" fmla="*/ 0 w 47"/>
              <a:gd name="T17" fmla="*/ 16 h 48"/>
              <a:gd name="T18" fmla="*/ 4 w 47"/>
              <a:gd name="T19" fmla="*/ 20 h 48"/>
              <a:gd name="T20" fmla="*/ 0 w 47"/>
              <a:gd name="T21" fmla="*/ 32 h 48"/>
              <a:gd name="T22" fmla="*/ 5 w 47"/>
              <a:gd name="T23" fmla="*/ 40 h 48"/>
              <a:gd name="T24" fmla="*/ 10 w 47"/>
              <a:gd name="T25" fmla="*/ 39 h 48"/>
              <a:gd name="T26" fmla="*/ 19 w 47"/>
              <a:gd name="T27" fmla="*/ 48 h 48"/>
              <a:gd name="T28" fmla="*/ 28 w 47"/>
              <a:gd name="T29" fmla="*/ 48 h 48"/>
              <a:gd name="T30" fmla="*/ 29 w 47"/>
              <a:gd name="T31" fmla="*/ 44 h 48"/>
              <a:gd name="T32" fmla="*/ 42 w 47"/>
              <a:gd name="T33" fmla="*/ 40 h 48"/>
              <a:gd name="T34" fmla="*/ 47 w 47"/>
              <a:gd name="T35" fmla="*/ 32 h 48"/>
              <a:gd name="T36" fmla="*/ 43 w 47"/>
              <a:gd name="T37" fmla="*/ 29 h 48"/>
              <a:gd name="T38" fmla="*/ 23 w 47"/>
              <a:gd name="T39" fmla="*/ 34 h 48"/>
              <a:gd name="T40" fmla="*/ 14 w 47"/>
              <a:gd name="T41" fmla="*/ 24 h 48"/>
              <a:gd name="T42" fmla="*/ 23 w 47"/>
              <a:gd name="T43" fmla="*/ 14 h 48"/>
              <a:gd name="T44" fmla="*/ 33 w 47"/>
              <a:gd name="T45" fmla="*/ 24 h 48"/>
              <a:gd name="T46" fmla="*/ 23 w 47"/>
              <a:gd name="T47" fmla="*/ 3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7" h="48">
                <a:moveTo>
                  <a:pt x="43" y="29"/>
                </a:moveTo>
                <a:cubicBezTo>
                  <a:pt x="41" y="24"/>
                  <a:pt x="42" y="19"/>
                  <a:pt x="47" y="16"/>
                </a:cubicBezTo>
                <a:cubicBezTo>
                  <a:pt x="42" y="8"/>
                  <a:pt x="42" y="8"/>
                  <a:pt x="42" y="8"/>
                </a:cubicBezTo>
                <a:cubicBezTo>
                  <a:pt x="41" y="9"/>
                  <a:pt x="39" y="9"/>
                  <a:pt x="37" y="9"/>
                </a:cubicBezTo>
                <a:cubicBezTo>
                  <a:pt x="32" y="9"/>
                  <a:pt x="28" y="5"/>
                  <a:pt x="2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2"/>
                  <a:pt x="18" y="3"/>
                  <a:pt x="18" y="5"/>
                </a:cubicBezTo>
                <a:cubicBezTo>
                  <a:pt x="15" y="9"/>
                  <a:pt x="9" y="11"/>
                  <a:pt x="5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2" y="17"/>
                  <a:pt x="3" y="18"/>
                  <a:pt x="4" y="20"/>
                </a:cubicBezTo>
                <a:cubicBezTo>
                  <a:pt x="6" y="24"/>
                  <a:pt x="5" y="30"/>
                  <a:pt x="0" y="32"/>
                </a:cubicBezTo>
                <a:cubicBezTo>
                  <a:pt x="5" y="40"/>
                  <a:pt x="5" y="40"/>
                  <a:pt x="5" y="40"/>
                </a:cubicBezTo>
                <a:cubicBezTo>
                  <a:pt x="6" y="40"/>
                  <a:pt x="8" y="39"/>
                  <a:pt x="10" y="39"/>
                </a:cubicBezTo>
                <a:cubicBezTo>
                  <a:pt x="15" y="39"/>
                  <a:pt x="19" y="43"/>
                  <a:pt x="19" y="48"/>
                </a:cubicBezTo>
                <a:cubicBezTo>
                  <a:pt x="28" y="48"/>
                  <a:pt x="28" y="48"/>
                  <a:pt x="28" y="48"/>
                </a:cubicBezTo>
                <a:cubicBezTo>
                  <a:pt x="28" y="47"/>
                  <a:pt x="29" y="45"/>
                  <a:pt x="29" y="44"/>
                </a:cubicBezTo>
                <a:cubicBezTo>
                  <a:pt x="32" y="39"/>
                  <a:pt x="38" y="38"/>
                  <a:pt x="42" y="40"/>
                </a:cubicBezTo>
                <a:cubicBezTo>
                  <a:pt x="47" y="32"/>
                  <a:pt x="47" y="32"/>
                  <a:pt x="47" y="32"/>
                </a:cubicBezTo>
                <a:cubicBezTo>
                  <a:pt x="45" y="31"/>
                  <a:pt x="44" y="30"/>
                  <a:pt x="43" y="29"/>
                </a:cubicBezTo>
                <a:close/>
                <a:moveTo>
                  <a:pt x="23" y="34"/>
                </a:moveTo>
                <a:cubicBezTo>
                  <a:pt x="18" y="34"/>
                  <a:pt x="14" y="30"/>
                  <a:pt x="14" y="24"/>
                </a:cubicBezTo>
                <a:cubicBezTo>
                  <a:pt x="14" y="19"/>
                  <a:pt x="18" y="14"/>
                  <a:pt x="23" y="14"/>
                </a:cubicBezTo>
                <a:cubicBezTo>
                  <a:pt x="29" y="14"/>
                  <a:pt x="33" y="19"/>
                  <a:pt x="33" y="24"/>
                </a:cubicBezTo>
                <a:cubicBezTo>
                  <a:pt x="33" y="30"/>
                  <a:pt x="29" y="34"/>
                  <a:pt x="23" y="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14" name="Freeform 178"/>
          <p:cNvSpPr>
            <a:spLocks noEditPoints="1"/>
          </p:cNvSpPr>
          <p:nvPr/>
        </p:nvSpPr>
        <p:spPr bwMode="auto">
          <a:xfrm>
            <a:off x="7365851" y="4411602"/>
            <a:ext cx="186443" cy="187911"/>
          </a:xfrm>
          <a:custGeom>
            <a:avLst/>
            <a:gdLst>
              <a:gd name="T0" fmla="*/ 67 w 127"/>
              <a:gd name="T1" fmla="*/ 0 h 128"/>
              <a:gd name="T2" fmla="*/ 55 w 127"/>
              <a:gd name="T3" fmla="*/ 13 h 128"/>
              <a:gd name="T4" fmla="*/ 67 w 127"/>
              <a:gd name="T5" fmla="*/ 25 h 128"/>
              <a:gd name="T6" fmla="*/ 39 w 127"/>
              <a:gd name="T7" fmla="*/ 56 h 128"/>
              <a:gd name="T8" fmla="*/ 11 w 127"/>
              <a:gd name="T9" fmla="*/ 56 h 128"/>
              <a:gd name="T10" fmla="*/ 32 w 127"/>
              <a:gd name="T11" fmla="*/ 79 h 128"/>
              <a:gd name="T12" fmla="*/ 0 w 127"/>
              <a:gd name="T13" fmla="*/ 123 h 128"/>
              <a:gd name="T14" fmla="*/ 0 w 127"/>
              <a:gd name="T15" fmla="*/ 128 h 128"/>
              <a:gd name="T16" fmla="*/ 5 w 127"/>
              <a:gd name="T17" fmla="*/ 128 h 128"/>
              <a:gd name="T18" fmla="*/ 49 w 127"/>
              <a:gd name="T19" fmla="*/ 93 h 128"/>
              <a:gd name="T20" fmla="*/ 72 w 127"/>
              <a:gd name="T21" fmla="*/ 116 h 128"/>
              <a:gd name="T22" fmla="*/ 72 w 127"/>
              <a:gd name="T23" fmla="*/ 88 h 128"/>
              <a:gd name="T24" fmla="*/ 103 w 127"/>
              <a:gd name="T25" fmla="*/ 61 h 128"/>
              <a:gd name="T26" fmla="*/ 114 w 127"/>
              <a:gd name="T27" fmla="*/ 72 h 128"/>
              <a:gd name="T28" fmla="*/ 127 w 127"/>
              <a:gd name="T29" fmla="*/ 61 h 128"/>
              <a:gd name="T30" fmla="*/ 67 w 127"/>
              <a:gd name="T31" fmla="*/ 0 h 128"/>
              <a:gd name="T32" fmla="*/ 55 w 127"/>
              <a:gd name="T33" fmla="*/ 69 h 128"/>
              <a:gd name="T34" fmla="*/ 47 w 127"/>
              <a:gd name="T35" fmla="*/ 61 h 128"/>
              <a:gd name="T36" fmla="*/ 75 w 127"/>
              <a:gd name="T37" fmla="*/ 33 h 128"/>
              <a:gd name="T38" fmla="*/ 83 w 127"/>
              <a:gd name="T39" fmla="*/ 41 h 128"/>
              <a:gd name="T40" fmla="*/ 55 w 127"/>
              <a:gd name="T41" fmla="*/ 69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7" h="128">
                <a:moveTo>
                  <a:pt x="67" y="0"/>
                </a:moveTo>
                <a:lnTo>
                  <a:pt x="55" y="13"/>
                </a:lnTo>
                <a:lnTo>
                  <a:pt x="67" y="25"/>
                </a:lnTo>
                <a:lnTo>
                  <a:pt x="39" y="56"/>
                </a:lnTo>
                <a:lnTo>
                  <a:pt x="11" y="56"/>
                </a:lnTo>
                <a:lnTo>
                  <a:pt x="32" y="79"/>
                </a:lnTo>
                <a:lnTo>
                  <a:pt x="0" y="123"/>
                </a:lnTo>
                <a:lnTo>
                  <a:pt x="0" y="128"/>
                </a:lnTo>
                <a:lnTo>
                  <a:pt x="5" y="128"/>
                </a:lnTo>
                <a:lnTo>
                  <a:pt x="49" y="93"/>
                </a:lnTo>
                <a:lnTo>
                  <a:pt x="72" y="116"/>
                </a:lnTo>
                <a:lnTo>
                  <a:pt x="72" y="88"/>
                </a:lnTo>
                <a:lnTo>
                  <a:pt x="103" y="61"/>
                </a:lnTo>
                <a:lnTo>
                  <a:pt x="114" y="72"/>
                </a:lnTo>
                <a:lnTo>
                  <a:pt x="127" y="61"/>
                </a:lnTo>
                <a:lnTo>
                  <a:pt x="67" y="0"/>
                </a:lnTo>
                <a:close/>
                <a:moveTo>
                  <a:pt x="55" y="69"/>
                </a:moveTo>
                <a:lnTo>
                  <a:pt x="47" y="61"/>
                </a:lnTo>
                <a:lnTo>
                  <a:pt x="75" y="33"/>
                </a:lnTo>
                <a:lnTo>
                  <a:pt x="83" y="41"/>
                </a:lnTo>
                <a:lnTo>
                  <a:pt x="55" y="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15" name="Freeform 179"/>
          <p:cNvSpPr>
            <a:spLocks noEditPoints="1"/>
          </p:cNvSpPr>
          <p:nvPr/>
        </p:nvSpPr>
        <p:spPr bwMode="auto">
          <a:xfrm>
            <a:off x="7351170" y="3982931"/>
            <a:ext cx="136529" cy="139465"/>
          </a:xfrm>
          <a:custGeom>
            <a:avLst/>
            <a:gdLst>
              <a:gd name="T0" fmla="*/ 57 w 57"/>
              <a:gd name="T1" fmla="*/ 29 h 58"/>
              <a:gd name="T2" fmla="*/ 28 w 57"/>
              <a:gd name="T3" fmla="*/ 58 h 58"/>
              <a:gd name="T4" fmla="*/ 0 w 57"/>
              <a:gd name="T5" fmla="*/ 29 h 58"/>
              <a:gd name="T6" fmla="*/ 28 w 57"/>
              <a:gd name="T7" fmla="*/ 0 h 58"/>
              <a:gd name="T8" fmla="*/ 57 w 57"/>
              <a:gd name="T9" fmla="*/ 29 h 58"/>
              <a:gd name="T10" fmla="*/ 5 w 57"/>
              <a:gd name="T11" fmla="*/ 29 h 58"/>
              <a:gd name="T12" fmla="*/ 28 w 57"/>
              <a:gd name="T13" fmla="*/ 52 h 58"/>
              <a:gd name="T14" fmla="*/ 52 w 57"/>
              <a:gd name="T15" fmla="*/ 29 h 58"/>
              <a:gd name="T16" fmla="*/ 28 w 57"/>
              <a:gd name="T17" fmla="*/ 6 h 58"/>
              <a:gd name="T18" fmla="*/ 5 w 57"/>
              <a:gd name="T19" fmla="*/ 29 h 58"/>
              <a:gd name="T20" fmla="*/ 31 w 57"/>
              <a:gd name="T21" fmla="*/ 12 h 58"/>
              <a:gd name="T22" fmla="*/ 45 w 57"/>
              <a:gd name="T23" fmla="*/ 26 h 58"/>
              <a:gd name="T24" fmla="*/ 45 w 57"/>
              <a:gd name="T25" fmla="*/ 31 h 58"/>
              <a:gd name="T26" fmla="*/ 40 w 57"/>
              <a:gd name="T27" fmla="*/ 31 h 58"/>
              <a:gd name="T28" fmla="*/ 32 w 57"/>
              <a:gd name="T29" fmla="*/ 23 h 58"/>
              <a:gd name="T30" fmla="*/ 32 w 57"/>
              <a:gd name="T31" fmla="*/ 43 h 58"/>
              <a:gd name="T32" fmla="*/ 28 w 57"/>
              <a:gd name="T33" fmla="*/ 47 h 58"/>
              <a:gd name="T34" fmla="*/ 25 w 57"/>
              <a:gd name="T35" fmla="*/ 43 h 58"/>
              <a:gd name="T36" fmla="*/ 25 w 57"/>
              <a:gd name="T37" fmla="*/ 23 h 58"/>
              <a:gd name="T38" fmla="*/ 17 w 57"/>
              <a:gd name="T39" fmla="*/ 31 h 58"/>
              <a:gd name="T40" fmla="*/ 12 w 57"/>
              <a:gd name="T41" fmla="*/ 31 h 58"/>
              <a:gd name="T42" fmla="*/ 11 w 57"/>
              <a:gd name="T43" fmla="*/ 29 h 58"/>
              <a:gd name="T44" fmla="*/ 12 w 57"/>
              <a:gd name="T45" fmla="*/ 26 h 58"/>
              <a:gd name="T46" fmla="*/ 26 w 57"/>
              <a:gd name="T47" fmla="*/ 12 h 58"/>
              <a:gd name="T48" fmla="*/ 31 w 57"/>
              <a:gd name="T49" fmla="*/ 12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7" h="58">
                <a:moveTo>
                  <a:pt x="57" y="29"/>
                </a:moveTo>
                <a:cubicBezTo>
                  <a:pt x="57" y="45"/>
                  <a:pt x="44" y="58"/>
                  <a:pt x="28" y="58"/>
                </a:cubicBezTo>
                <a:cubicBezTo>
                  <a:pt x="13" y="58"/>
                  <a:pt x="0" y="45"/>
                  <a:pt x="0" y="29"/>
                </a:cubicBezTo>
                <a:cubicBezTo>
                  <a:pt x="0" y="13"/>
                  <a:pt x="13" y="0"/>
                  <a:pt x="28" y="0"/>
                </a:cubicBezTo>
                <a:cubicBezTo>
                  <a:pt x="44" y="0"/>
                  <a:pt x="57" y="13"/>
                  <a:pt x="57" y="29"/>
                </a:cubicBezTo>
                <a:close/>
                <a:moveTo>
                  <a:pt x="5" y="29"/>
                </a:moveTo>
                <a:cubicBezTo>
                  <a:pt x="5" y="42"/>
                  <a:pt x="16" y="52"/>
                  <a:pt x="28" y="52"/>
                </a:cubicBezTo>
                <a:cubicBezTo>
                  <a:pt x="41" y="52"/>
                  <a:pt x="52" y="42"/>
                  <a:pt x="52" y="29"/>
                </a:cubicBezTo>
                <a:cubicBezTo>
                  <a:pt x="52" y="16"/>
                  <a:pt x="41" y="6"/>
                  <a:pt x="28" y="6"/>
                </a:cubicBezTo>
                <a:cubicBezTo>
                  <a:pt x="16" y="6"/>
                  <a:pt x="5" y="16"/>
                  <a:pt x="5" y="29"/>
                </a:cubicBezTo>
                <a:close/>
                <a:moveTo>
                  <a:pt x="31" y="12"/>
                </a:moveTo>
                <a:cubicBezTo>
                  <a:pt x="45" y="26"/>
                  <a:pt x="45" y="26"/>
                  <a:pt x="45" y="26"/>
                </a:cubicBezTo>
                <a:cubicBezTo>
                  <a:pt x="47" y="28"/>
                  <a:pt x="47" y="30"/>
                  <a:pt x="45" y="31"/>
                </a:cubicBezTo>
                <a:cubicBezTo>
                  <a:pt x="44" y="33"/>
                  <a:pt x="42" y="33"/>
                  <a:pt x="40" y="31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43"/>
                  <a:pt x="32" y="43"/>
                  <a:pt x="32" y="43"/>
                </a:cubicBezTo>
                <a:cubicBezTo>
                  <a:pt x="32" y="45"/>
                  <a:pt x="30" y="47"/>
                  <a:pt x="28" y="47"/>
                </a:cubicBezTo>
                <a:cubicBezTo>
                  <a:pt x="26" y="47"/>
                  <a:pt x="25" y="45"/>
                  <a:pt x="25" y="43"/>
                </a:cubicBezTo>
                <a:cubicBezTo>
                  <a:pt x="25" y="23"/>
                  <a:pt x="25" y="23"/>
                  <a:pt x="25" y="23"/>
                </a:cubicBezTo>
                <a:cubicBezTo>
                  <a:pt x="17" y="31"/>
                  <a:pt x="17" y="31"/>
                  <a:pt x="17" y="31"/>
                </a:cubicBezTo>
                <a:cubicBezTo>
                  <a:pt x="15" y="33"/>
                  <a:pt x="13" y="33"/>
                  <a:pt x="12" y="31"/>
                </a:cubicBezTo>
                <a:cubicBezTo>
                  <a:pt x="11" y="31"/>
                  <a:pt x="11" y="30"/>
                  <a:pt x="11" y="29"/>
                </a:cubicBezTo>
                <a:cubicBezTo>
                  <a:pt x="11" y="28"/>
                  <a:pt x="11" y="27"/>
                  <a:pt x="12" y="26"/>
                </a:cubicBezTo>
                <a:cubicBezTo>
                  <a:pt x="26" y="12"/>
                  <a:pt x="26" y="12"/>
                  <a:pt x="26" y="12"/>
                </a:cubicBezTo>
                <a:cubicBezTo>
                  <a:pt x="27" y="11"/>
                  <a:pt x="30" y="11"/>
                  <a:pt x="31" y="1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16" name="Freeform 185"/>
          <p:cNvSpPr>
            <a:spLocks noEditPoints="1"/>
          </p:cNvSpPr>
          <p:nvPr/>
        </p:nvSpPr>
        <p:spPr bwMode="auto">
          <a:xfrm>
            <a:off x="7418701" y="3162291"/>
            <a:ext cx="215804" cy="120380"/>
          </a:xfrm>
          <a:custGeom>
            <a:avLst/>
            <a:gdLst>
              <a:gd name="T0" fmla="*/ 83 w 90"/>
              <a:gd name="T1" fmla="*/ 46 h 50"/>
              <a:gd name="T2" fmla="*/ 85 w 90"/>
              <a:gd name="T3" fmla="*/ 36 h 50"/>
              <a:gd name="T4" fmla="*/ 87 w 90"/>
              <a:gd name="T5" fmla="*/ 27 h 50"/>
              <a:gd name="T6" fmla="*/ 89 w 90"/>
              <a:gd name="T7" fmla="*/ 16 h 50"/>
              <a:gd name="T8" fmla="*/ 86 w 90"/>
              <a:gd name="T9" fmla="*/ 10 h 50"/>
              <a:gd name="T10" fmla="*/ 64 w 90"/>
              <a:gd name="T11" fmla="*/ 1 h 50"/>
              <a:gd name="T12" fmla="*/ 57 w 90"/>
              <a:gd name="T13" fmla="*/ 3 h 50"/>
              <a:gd name="T14" fmla="*/ 52 w 90"/>
              <a:gd name="T15" fmla="*/ 13 h 50"/>
              <a:gd name="T16" fmla="*/ 51 w 90"/>
              <a:gd name="T17" fmla="*/ 14 h 50"/>
              <a:gd name="T18" fmla="*/ 15 w 90"/>
              <a:gd name="T19" fmla="*/ 6 h 50"/>
              <a:gd name="T20" fmla="*/ 0 w 90"/>
              <a:gd name="T21" fmla="*/ 13 h 50"/>
              <a:gd name="T22" fmla="*/ 8 w 90"/>
              <a:gd name="T23" fmla="*/ 25 h 50"/>
              <a:gd name="T24" fmla="*/ 12 w 90"/>
              <a:gd name="T25" fmla="*/ 22 h 50"/>
              <a:gd name="T26" fmla="*/ 17 w 90"/>
              <a:gd name="T27" fmla="*/ 30 h 50"/>
              <a:gd name="T28" fmla="*/ 25 w 90"/>
              <a:gd name="T29" fmla="*/ 25 h 50"/>
              <a:gd name="T30" fmla="*/ 30 w 90"/>
              <a:gd name="T31" fmla="*/ 33 h 50"/>
              <a:gd name="T32" fmla="*/ 38 w 90"/>
              <a:gd name="T33" fmla="*/ 28 h 50"/>
              <a:gd name="T34" fmla="*/ 43 w 90"/>
              <a:gd name="T35" fmla="*/ 35 h 50"/>
              <a:gd name="T36" fmla="*/ 47 w 90"/>
              <a:gd name="T37" fmla="*/ 33 h 50"/>
              <a:gd name="T38" fmla="*/ 47 w 90"/>
              <a:gd name="T39" fmla="*/ 34 h 50"/>
              <a:gd name="T40" fmla="*/ 48 w 90"/>
              <a:gd name="T41" fmla="*/ 45 h 50"/>
              <a:gd name="T42" fmla="*/ 54 w 90"/>
              <a:gd name="T43" fmla="*/ 50 h 50"/>
              <a:gd name="T44" fmla="*/ 78 w 90"/>
              <a:gd name="T45" fmla="*/ 50 h 50"/>
              <a:gd name="T46" fmla="*/ 83 w 90"/>
              <a:gd name="T47" fmla="*/ 46 h 50"/>
              <a:gd name="T48" fmla="*/ 17 w 90"/>
              <a:gd name="T49" fmla="*/ 15 h 50"/>
              <a:gd name="T50" fmla="*/ 18 w 90"/>
              <a:gd name="T51" fmla="*/ 11 h 50"/>
              <a:gd name="T52" fmla="*/ 49 w 90"/>
              <a:gd name="T53" fmla="*/ 17 h 50"/>
              <a:gd name="T54" fmla="*/ 48 w 90"/>
              <a:gd name="T55" fmla="*/ 22 h 50"/>
              <a:gd name="T56" fmla="*/ 17 w 90"/>
              <a:gd name="T57" fmla="*/ 15 h 50"/>
              <a:gd name="T58" fmla="*/ 73 w 90"/>
              <a:gd name="T59" fmla="*/ 45 h 50"/>
              <a:gd name="T60" fmla="*/ 69 w 90"/>
              <a:gd name="T61" fmla="*/ 44 h 50"/>
              <a:gd name="T62" fmla="*/ 67 w 90"/>
              <a:gd name="T63" fmla="*/ 41 h 50"/>
              <a:gd name="T64" fmla="*/ 73 w 90"/>
              <a:gd name="T65" fmla="*/ 14 h 50"/>
              <a:gd name="T66" fmla="*/ 75 w 90"/>
              <a:gd name="T67" fmla="*/ 12 h 50"/>
              <a:gd name="T68" fmla="*/ 80 w 90"/>
              <a:gd name="T69" fmla="*/ 13 h 50"/>
              <a:gd name="T70" fmla="*/ 82 w 90"/>
              <a:gd name="T71" fmla="*/ 16 h 50"/>
              <a:gd name="T72" fmla="*/ 76 w 90"/>
              <a:gd name="T73" fmla="*/ 43 h 50"/>
              <a:gd name="T74" fmla="*/ 73 w 90"/>
              <a:gd name="T75" fmla="*/ 45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0" h="50">
                <a:moveTo>
                  <a:pt x="83" y="46"/>
                </a:moveTo>
                <a:cubicBezTo>
                  <a:pt x="85" y="36"/>
                  <a:pt x="85" y="36"/>
                  <a:pt x="85" y="36"/>
                </a:cubicBezTo>
                <a:cubicBezTo>
                  <a:pt x="86" y="33"/>
                  <a:pt x="87" y="29"/>
                  <a:pt x="87" y="27"/>
                </a:cubicBezTo>
                <a:cubicBezTo>
                  <a:pt x="89" y="16"/>
                  <a:pt x="89" y="16"/>
                  <a:pt x="89" y="16"/>
                </a:cubicBezTo>
                <a:cubicBezTo>
                  <a:pt x="90" y="14"/>
                  <a:pt x="88" y="11"/>
                  <a:pt x="86" y="10"/>
                </a:cubicBezTo>
                <a:cubicBezTo>
                  <a:pt x="64" y="1"/>
                  <a:pt x="64" y="1"/>
                  <a:pt x="64" y="1"/>
                </a:cubicBezTo>
                <a:cubicBezTo>
                  <a:pt x="62" y="0"/>
                  <a:pt x="59" y="1"/>
                  <a:pt x="57" y="3"/>
                </a:cubicBezTo>
                <a:cubicBezTo>
                  <a:pt x="52" y="13"/>
                  <a:pt x="52" y="13"/>
                  <a:pt x="52" y="13"/>
                </a:cubicBezTo>
                <a:cubicBezTo>
                  <a:pt x="51" y="13"/>
                  <a:pt x="51" y="13"/>
                  <a:pt x="51" y="14"/>
                </a:cubicBezTo>
                <a:cubicBezTo>
                  <a:pt x="15" y="6"/>
                  <a:pt x="15" y="6"/>
                  <a:pt x="15" y="6"/>
                </a:cubicBezTo>
                <a:cubicBezTo>
                  <a:pt x="0" y="13"/>
                  <a:pt x="0" y="13"/>
                  <a:pt x="0" y="13"/>
                </a:cubicBezTo>
                <a:cubicBezTo>
                  <a:pt x="8" y="25"/>
                  <a:pt x="8" y="25"/>
                  <a:pt x="8" y="25"/>
                </a:cubicBezTo>
                <a:cubicBezTo>
                  <a:pt x="12" y="22"/>
                  <a:pt x="12" y="22"/>
                  <a:pt x="12" y="22"/>
                </a:cubicBezTo>
                <a:cubicBezTo>
                  <a:pt x="17" y="30"/>
                  <a:pt x="17" y="30"/>
                  <a:pt x="17" y="30"/>
                </a:cubicBezTo>
                <a:cubicBezTo>
                  <a:pt x="25" y="25"/>
                  <a:pt x="25" y="25"/>
                  <a:pt x="25" y="25"/>
                </a:cubicBezTo>
                <a:cubicBezTo>
                  <a:pt x="30" y="33"/>
                  <a:pt x="30" y="33"/>
                  <a:pt x="30" y="33"/>
                </a:cubicBezTo>
                <a:cubicBezTo>
                  <a:pt x="38" y="28"/>
                  <a:pt x="38" y="28"/>
                  <a:pt x="38" y="28"/>
                </a:cubicBezTo>
                <a:cubicBezTo>
                  <a:pt x="43" y="35"/>
                  <a:pt x="43" y="35"/>
                  <a:pt x="43" y="35"/>
                </a:cubicBezTo>
                <a:cubicBezTo>
                  <a:pt x="47" y="33"/>
                  <a:pt x="47" y="33"/>
                  <a:pt x="47" y="33"/>
                </a:cubicBezTo>
                <a:cubicBezTo>
                  <a:pt x="47" y="33"/>
                  <a:pt x="47" y="34"/>
                  <a:pt x="47" y="34"/>
                </a:cubicBezTo>
                <a:cubicBezTo>
                  <a:pt x="48" y="45"/>
                  <a:pt x="48" y="45"/>
                  <a:pt x="48" y="45"/>
                </a:cubicBezTo>
                <a:cubicBezTo>
                  <a:pt x="49" y="48"/>
                  <a:pt x="51" y="50"/>
                  <a:pt x="54" y="50"/>
                </a:cubicBezTo>
                <a:cubicBezTo>
                  <a:pt x="78" y="50"/>
                  <a:pt x="78" y="50"/>
                  <a:pt x="78" y="50"/>
                </a:cubicBezTo>
                <a:cubicBezTo>
                  <a:pt x="80" y="50"/>
                  <a:pt x="83" y="48"/>
                  <a:pt x="83" y="46"/>
                </a:cubicBezTo>
                <a:close/>
                <a:moveTo>
                  <a:pt x="17" y="15"/>
                </a:moveTo>
                <a:cubicBezTo>
                  <a:pt x="18" y="11"/>
                  <a:pt x="18" y="11"/>
                  <a:pt x="18" y="11"/>
                </a:cubicBezTo>
                <a:cubicBezTo>
                  <a:pt x="49" y="17"/>
                  <a:pt x="49" y="17"/>
                  <a:pt x="49" y="17"/>
                </a:cubicBezTo>
                <a:cubicBezTo>
                  <a:pt x="48" y="22"/>
                  <a:pt x="48" y="22"/>
                  <a:pt x="48" y="22"/>
                </a:cubicBezTo>
                <a:lnTo>
                  <a:pt x="17" y="15"/>
                </a:lnTo>
                <a:close/>
                <a:moveTo>
                  <a:pt x="73" y="45"/>
                </a:moveTo>
                <a:cubicBezTo>
                  <a:pt x="69" y="44"/>
                  <a:pt x="69" y="44"/>
                  <a:pt x="69" y="44"/>
                </a:cubicBezTo>
                <a:cubicBezTo>
                  <a:pt x="67" y="44"/>
                  <a:pt x="67" y="42"/>
                  <a:pt x="67" y="41"/>
                </a:cubicBezTo>
                <a:cubicBezTo>
                  <a:pt x="73" y="14"/>
                  <a:pt x="73" y="14"/>
                  <a:pt x="73" y="14"/>
                </a:cubicBezTo>
                <a:cubicBezTo>
                  <a:pt x="73" y="13"/>
                  <a:pt x="74" y="12"/>
                  <a:pt x="75" y="12"/>
                </a:cubicBezTo>
                <a:cubicBezTo>
                  <a:pt x="80" y="13"/>
                  <a:pt x="80" y="13"/>
                  <a:pt x="80" y="13"/>
                </a:cubicBezTo>
                <a:cubicBezTo>
                  <a:pt x="81" y="13"/>
                  <a:pt x="82" y="15"/>
                  <a:pt x="82" y="16"/>
                </a:cubicBezTo>
                <a:cubicBezTo>
                  <a:pt x="76" y="43"/>
                  <a:pt x="76" y="43"/>
                  <a:pt x="76" y="43"/>
                </a:cubicBezTo>
                <a:cubicBezTo>
                  <a:pt x="76" y="44"/>
                  <a:pt x="74" y="45"/>
                  <a:pt x="73" y="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17" name="Freeform 186"/>
          <p:cNvSpPr>
            <a:spLocks noEditPoints="1"/>
          </p:cNvSpPr>
          <p:nvPr/>
        </p:nvSpPr>
        <p:spPr bwMode="auto">
          <a:xfrm>
            <a:off x="7972156" y="1343375"/>
            <a:ext cx="155614" cy="154145"/>
          </a:xfrm>
          <a:custGeom>
            <a:avLst/>
            <a:gdLst>
              <a:gd name="T0" fmla="*/ 0 w 65"/>
              <a:gd name="T1" fmla="*/ 32 h 64"/>
              <a:gd name="T2" fmla="*/ 65 w 65"/>
              <a:gd name="T3" fmla="*/ 32 h 64"/>
              <a:gd name="T4" fmla="*/ 51 w 65"/>
              <a:gd name="T5" fmla="*/ 42 h 64"/>
              <a:gd name="T6" fmla="*/ 60 w 65"/>
              <a:gd name="T7" fmla="*/ 34 h 64"/>
              <a:gd name="T8" fmla="*/ 51 w 65"/>
              <a:gd name="T9" fmla="*/ 42 h 64"/>
              <a:gd name="T10" fmla="*/ 13 w 65"/>
              <a:gd name="T11" fmla="*/ 30 h 64"/>
              <a:gd name="T12" fmla="*/ 7 w 65"/>
              <a:gd name="T13" fmla="*/ 21 h 64"/>
              <a:gd name="T14" fmla="*/ 46 w 65"/>
              <a:gd name="T15" fmla="*/ 21 h 64"/>
              <a:gd name="T16" fmla="*/ 35 w 65"/>
              <a:gd name="T17" fmla="*/ 30 h 64"/>
              <a:gd name="T18" fmla="*/ 46 w 65"/>
              <a:gd name="T19" fmla="*/ 21 h 64"/>
              <a:gd name="T20" fmla="*/ 35 w 65"/>
              <a:gd name="T21" fmla="*/ 4 h 64"/>
              <a:gd name="T22" fmla="*/ 42 w 65"/>
              <a:gd name="T23" fmla="*/ 11 h 64"/>
              <a:gd name="T24" fmla="*/ 35 w 65"/>
              <a:gd name="T25" fmla="*/ 17 h 64"/>
              <a:gd name="T26" fmla="*/ 27 w 65"/>
              <a:gd name="T27" fmla="*/ 6 h 64"/>
              <a:gd name="T28" fmla="*/ 30 w 65"/>
              <a:gd name="T29" fmla="*/ 17 h 64"/>
              <a:gd name="T30" fmla="*/ 23 w 65"/>
              <a:gd name="T31" fmla="*/ 11 h 64"/>
              <a:gd name="T32" fmla="*/ 30 w 65"/>
              <a:gd name="T33" fmla="*/ 30 h 64"/>
              <a:gd name="T34" fmla="*/ 19 w 65"/>
              <a:gd name="T35" fmla="*/ 21 h 64"/>
              <a:gd name="T36" fmla="*/ 7 w 65"/>
              <a:gd name="T37" fmla="*/ 42 h 64"/>
              <a:gd name="T38" fmla="*/ 13 w 65"/>
              <a:gd name="T39" fmla="*/ 34 h 64"/>
              <a:gd name="T40" fmla="*/ 7 w 65"/>
              <a:gd name="T41" fmla="*/ 42 h 64"/>
              <a:gd name="T42" fmla="*/ 30 w 65"/>
              <a:gd name="T43" fmla="*/ 34 h 64"/>
              <a:gd name="T44" fmla="*/ 19 w 65"/>
              <a:gd name="T45" fmla="*/ 42 h 64"/>
              <a:gd name="T46" fmla="*/ 30 w 65"/>
              <a:gd name="T47" fmla="*/ 47 h 64"/>
              <a:gd name="T48" fmla="*/ 27 w 65"/>
              <a:gd name="T49" fmla="*/ 58 h 64"/>
              <a:gd name="T50" fmla="*/ 20 w 65"/>
              <a:gd name="T51" fmla="*/ 47 h 64"/>
              <a:gd name="T52" fmla="*/ 42 w 65"/>
              <a:gd name="T53" fmla="*/ 52 h 64"/>
              <a:gd name="T54" fmla="*/ 35 w 65"/>
              <a:gd name="T55" fmla="*/ 59 h 64"/>
              <a:gd name="T56" fmla="*/ 45 w 65"/>
              <a:gd name="T57" fmla="*/ 47 h 64"/>
              <a:gd name="T58" fmla="*/ 35 w 65"/>
              <a:gd name="T59" fmla="*/ 42 h 64"/>
              <a:gd name="T60" fmla="*/ 47 w 65"/>
              <a:gd name="T61" fmla="*/ 34 h 64"/>
              <a:gd name="T62" fmla="*/ 35 w 65"/>
              <a:gd name="T63" fmla="*/ 42 h 64"/>
              <a:gd name="T64" fmla="*/ 51 w 65"/>
              <a:gd name="T65" fmla="*/ 21 h 64"/>
              <a:gd name="T66" fmla="*/ 60 w 65"/>
              <a:gd name="T67" fmla="*/ 30 h 64"/>
              <a:gd name="T68" fmla="*/ 56 w 65"/>
              <a:gd name="T69" fmla="*/ 17 h 64"/>
              <a:gd name="T70" fmla="*/ 44 w 65"/>
              <a:gd name="T71" fmla="*/ 7 h 64"/>
              <a:gd name="T72" fmla="*/ 56 w 65"/>
              <a:gd name="T73" fmla="*/ 17 h 64"/>
              <a:gd name="T74" fmla="*/ 20 w 65"/>
              <a:gd name="T75" fmla="*/ 7 h 64"/>
              <a:gd name="T76" fmla="*/ 9 w 65"/>
              <a:gd name="T77" fmla="*/ 17 h 64"/>
              <a:gd name="T78" fmla="*/ 9 w 65"/>
              <a:gd name="T79" fmla="*/ 47 h 64"/>
              <a:gd name="T80" fmla="*/ 20 w 65"/>
              <a:gd name="T81" fmla="*/ 57 h 64"/>
              <a:gd name="T82" fmla="*/ 9 w 65"/>
              <a:gd name="T83" fmla="*/ 47 h 64"/>
              <a:gd name="T84" fmla="*/ 44 w 65"/>
              <a:gd name="T85" fmla="*/ 57 h 64"/>
              <a:gd name="T86" fmla="*/ 56 w 65"/>
              <a:gd name="T87" fmla="*/ 4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5" h="64">
                <a:moveTo>
                  <a:pt x="32" y="0"/>
                </a:moveTo>
                <a:cubicBezTo>
                  <a:pt x="15" y="0"/>
                  <a:pt x="0" y="14"/>
                  <a:pt x="0" y="32"/>
                </a:cubicBezTo>
                <a:cubicBezTo>
                  <a:pt x="0" y="49"/>
                  <a:pt x="15" y="64"/>
                  <a:pt x="32" y="64"/>
                </a:cubicBezTo>
                <a:cubicBezTo>
                  <a:pt x="50" y="64"/>
                  <a:pt x="65" y="49"/>
                  <a:pt x="65" y="32"/>
                </a:cubicBezTo>
                <a:cubicBezTo>
                  <a:pt x="65" y="14"/>
                  <a:pt x="50" y="0"/>
                  <a:pt x="32" y="0"/>
                </a:cubicBezTo>
                <a:close/>
                <a:moveTo>
                  <a:pt x="51" y="42"/>
                </a:moveTo>
                <a:cubicBezTo>
                  <a:pt x="51" y="40"/>
                  <a:pt x="52" y="37"/>
                  <a:pt x="52" y="34"/>
                </a:cubicBezTo>
                <a:cubicBezTo>
                  <a:pt x="60" y="34"/>
                  <a:pt x="60" y="34"/>
                  <a:pt x="60" y="34"/>
                </a:cubicBezTo>
                <a:cubicBezTo>
                  <a:pt x="60" y="37"/>
                  <a:pt x="59" y="40"/>
                  <a:pt x="58" y="42"/>
                </a:cubicBezTo>
                <a:lnTo>
                  <a:pt x="51" y="42"/>
                </a:lnTo>
                <a:close/>
                <a:moveTo>
                  <a:pt x="14" y="21"/>
                </a:moveTo>
                <a:cubicBezTo>
                  <a:pt x="14" y="24"/>
                  <a:pt x="13" y="27"/>
                  <a:pt x="13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27"/>
                  <a:pt x="6" y="24"/>
                  <a:pt x="7" y="21"/>
                </a:cubicBezTo>
                <a:lnTo>
                  <a:pt x="14" y="21"/>
                </a:lnTo>
                <a:close/>
                <a:moveTo>
                  <a:pt x="46" y="21"/>
                </a:moveTo>
                <a:cubicBezTo>
                  <a:pt x="47" y="24"/>
                  <a:pt x="47" y="27"/>
                  <a:pt x="47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5" y="21"/>
                  <a:pt x="35" y="21"/>
                  <a:pt x="35" y="21"/>
                </a:cubicBezTo>
                <a:lnTo>
                  <a:pt x="46" y="21"/>
                </a:lnTo>
                <a:close/>
                <a:moveTo>
                  <a:pt x="35" y="17"/>
                </a:moveTo>
                <a:cubicBezTo>
                  <a:pt x="35" y="4"/>
                  <a:pt x="35" y="4"/>
                  <a:pt x="35" y="4"/>
                </a:cubicBezTo>
                <a:cubicBezTo>
                  <a:pt x="36" y="5"/>
                  <a:pt x="37" y="5"/>
                  <a:pt x="38" y="6"/>
                </a:cubicBezTo>
                <a:cubicBezTo>
                  <a:pt x="39" y="7"/>
                  <a:pt x="41" y="9"/>
                  <a:pt x="42" y="11"/>
                </a:cubicBezTo>
                <a:cubicBezTo>
                  <a:pt x="43" y="13"/>
                  <a:pt x="44" y="15"/>
                  <a:pt x="45" y="17"/>
                </a:cubicBezTo>
                <a:cubicBezTo>
                  <a:pt x="35" y="17"/>
                  <a:pt x="35" y="17"/>
                  <a:pt x="35" y="17"/>
                </a:cubicBezTo>
                <a:close/>
                <a:moveTo>
                  <a:pt x="23" y="11"/>
                </a:moveTo>
                <a:cubicBezTo>
                  <a:pt x="24" y="9"/>
                  <a:pt x="26" y="7"/>
                  <a:pt x="27" y="6"/>
                </a:cubicBezTo>
                <a:cubicBezTo>
                  <a:pt x="28" y="5"/>
                  <a:pt x="29" y="5"/>
                  <a:pt x="30" y="4"/>
                </a:cubicBezTo>
                <a:cubicBezTo>
                  <a:pt x="30" y="17"/>
                  <a:pt x="30" y="17"/>
                  <a:pt x="30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21" y="15"/>
                  <a:pt x="22" y="13"/>
                  <a:pt x="23" y="11"/>
                </a:cubicBezTo>
                <a:close/>
                <a:moveTo>
                  <a:pt x="30" y="21"/>
                </a:moveTo>
                <a:cubicBezTo>
                  <a:pt x="30" y="30"/>
                  <a:pt x="30" y="30"/>
                  <a:pt x="30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27"/>
                  <a:pt x="18" y="24"/>
                  <a:pt x="19" y="21"/>
                </a:cubicBezTo>
                <a:lnTo>
                  <a:pt x="30" y="21"/>
                </a:lnTo>
                <a:close/>
                <a:moveTo>
                  <a:pt x="7" y="42"/>
                </a:moveTo>
                <a:cubicBezTo>
                  <a:pt x="6" y="40"/>
                  <a:pt x="5" y="37"/>
                  <a:pt x="5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3" y="37"/>
                  <a:pt x="14" y="40"/>
                  <a:pt x="14" y="42"/>
                </a:cubicBezTo>
                <a:lnTo>
                  <a:pt x="7" y="42"/>
                </a:lnTo>
                <a:close/>
                <a:moveTo>
                  <a:pt x="18" y="34"/>
                </a:moveTo>
                <a:cubicBezTo>
                  <a:pt x="30" y="34"/>
                  <a:pt x="30" y="34"/>
                  <a:pt x="30" y="34"/>
                </a:cubicBezTo>
                <a:cubicBezTo>
                  <a:pt x="30" y="42"/>
                  <a:pt x="30" y="42"/>
                  <a:pt x="30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8" y="40"/>
                  <a:pt x="18" y="37"/>
                  <a:pt x="18" y="34"/>
                </a:cubicBezTo>
                <a:close/>
                <a:moveTo>
                  <a:pt x="30" y="47"/>
                </a:moveTo>
                <a:cubicBezTo>
                  <a:pt x="30" y="59"/>
                  <a:pt x="30" y="59"/>
                  <a:pt x="30" y="59"/>
                </a:cubicBezTo>
                <a:cubicBezTo>
                  <a:pt x="29" y="59"/>
                  <a:pt x="28" y="58"/>
                  <a:pt x="27" y="58"/>
                </a:cubicBezTo>
                <a:cubicBezTo>
                  <a:pt x="26" y="57"/>
                  <a:pt x="24" y="55"/>
                  <a:pt x="23" y="52"/>
                </a:cubicBezTo>
                <a:cubicBezTo>
                  <a:pt x="22" y="51"/>
                  <a:pt x="21" y="49"/>
                  <a:pt x="20" y="47"/>
                </a:cubicBezTo>
                <a:cubicBezTo>
                  <a:pt x="30" y="47"/>
                  <a:pt x="30" y="47"/>
                  <a:pt x="30" y="47"/>
                </a:cubicBezTo>
                <a:close/>
                <a:moveTo>
                  <a:pt x="42" y="52"/>
                </a:moveTo>
                <a:cubicBezTo>
                  <a:pt x="41" y="55"/>
                  <a:pt x="39" y="57"/>
                  <a:pt x="38" y="58"/>
                </a:cubicBezTo>
                <a:cubicBezTo>
                  <a:pt x="37" y="58"/>
                  <a:pt x="36" y="59"/>
                  <a:pt x="35" y="59"/>
                </a:cubicBezTo>
                <a:cubicBezTo>
                  <a:pt x="35" y="47"/>
                  <a:pt x="35" y="47"/>
                  <a:pt x="35" y="47"/>
                </a:cubicBezTo>
                <a:cubicBezTo>
                  <a:pt x="45" y="47"/>
                  <a:pt x="45" y="47"/>
                  <a:pt x="45" y="47"/>
                </a:cubicBezTo>
                <a:cubicBezTo>
                  <a:pt x="44" y="49"/>
                  <a:pt x="43" y="51"/>
                  <a:pt x="42" y="52"/>
                </a:cubicBezTo>
                <a:close/>
                <a:moveTo>
                  <a:pt x="35" y="42"/>
                </a:moveTo>
                <a:cubicBezTo>
                  <a:pt x="35" y="34"/>
                  <a:pt x="35" y="34"/>
                  <a:pt x="35" y="34"/>
                </a:cubicBezTo>
                <a:cubicBezTo>
                  <a:pt x="47" y="34"/>
                  <a:pt x="47" y="34"/>
                  <a:pt x="47" y="34"/>
                </a:cubicBezTo>
                <a:cubicBezTo>
                  <a:pt x="47" y="37"/>
                  <a:pt x="47" y="40"/>
                  <a:pt x="46" y="42"/>
                </a:cubicBezTo>
                <a:lnTo>
                  <a:pt x="35" y="42"/>
                </a:lnTo>
                <a:close/>
                <a:moveTo>
                  <a:pt x="52" y="30"/>
                </a:moveTo>
                <a:cubicBezTo>
                  <a:pt x="52" y="27"/>
                  <a:pt x="51" y="24"/>
                  <a:pt x="51" y="21"/>
                </a:cubicBezTo>
                <a:cubicBezTo>
                  <a:pt x="58" y="21"/>
                  <a:pt x="58" y="21"/>
                  <a:pt x="58" y="21"/>
                </a:cubicBezTo>
                <a:cubicBezTo>
                  <a:pt x="59" y="24"/>
                  <a:pt x="60" y="27"/>
                  <a:pt x="60" y="30"/>
                </a:cubicBezTo>
                <a:lnTo>
                  <a:pt x="52" y="30"/>
                </a:lnTo>
                <a:close/>
                <a:moveTo>
                  <a:pt x="56" y="17"/>
                </a:moveTo>
                <a:cubicBezTo>
                  <a:pt x="50" y="17"/>
                  <a:pt x="50" y="17"/>
                  <a:pt x="50" y="17"/>
                </a:cubicBezTo>
                <a:cubicBezTo>
                  <a:pt x="48" y="13"/>
                  <a:pt x="47" y="9"/>
                  <a:pt x="44" y="7"/>
                </a:cubicBezTo>
                <a:cubicBezTo>
                  <a:pt x="47" y="8"/>
                  <a:pt x="50" y="10"/>
                  <a:pt x="52" y="12"/>
                </a:cubicBezTo>
                <a:cubicBezTo>
                  <a:pt x="54" y="14"/>
                  <a:pt x="55" y="15"/>
                  <a:pt x="56" y="17"/>
                </a:cubicBezTo>
                <a:close/>
                <a:moveTo>
                  <a:pt x="13" y="12"/>
                </a:moveTo>
                <a:cubicBezTo>
                  <a:pt x="15" y="10"/>
                  <a:pt x="18" y="8"/>
                  <a:pt x="20" y="7"/>
                </a:cubicBezTo>
                <a:cubicBezTo>
                  <a:pt x="18" y="9"/>
                  <a:pt x="17" y="13"/>
                  <a:pt x="15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10" y="15"/>
                  <a:pt x="11" y="14"/>
                  <a:pt x="13" y="12"/>
                </a:cubicBezTo>
                <a:close/>
                <a:moveTo>
                  <a:pt x="9" y="47"/>
                </a:moveTo>
                <a:cubicBezTo>
                  <a:pt x="15" y="47"/>
                  <a:pt x="15" y="47"/>
                  <a:pt x="15" y="47"/>
                </a:cubicBezTo>
                <a:cubicBezTo>
                  <a:pt x="17" y="51"/>
                  <a:pt x="18" y="54"/>
                  <a:pt x="20" y="57"/>
                </a:cubicBezTo>
                <a:cubicBezTo>
                  <a:pt x="18" y="55"/>
                  <a:pt x="15" y="54"/>
                  <a:pt x="13" y="51"/>
                </a:cubicBezTo>
                <a:cubicBezTo>
                  <a:pt x="11" y="50"/>
                  <a:pt x="10" y="48"/>
                  <a:pt x="9" y="47"/>
                </a:cubicBezTo>
                <a:close/>
                <a:moveTo>
                  <a:pt x="52" y="51"/>
                </a:moveTo>
                <a:cubicBezTo>
                  <a:pt x="50" y="54"/>
                  <a:pt x="47" y="55"/>
                  <a:pt x="44" y="57"/>
                </a:cubicBezTo>
                <a:cubicBezTo>
                  <a:pt x="47" y="54"/>
                  <a:pt x="48" y="51"/>
                  <a:pt x="50" y="47"/>
                </a:cubicBezTo>
                <a:cubicBezTo>
                  <a:pt x="56" y="47"/>
                  <a:pt x="56" y="47"/>
                  <a:pt x="56" y="47"/>
                </a:cubicBezTo>
                <a:cubicBezTo>
                  <a:pt x="55" y="48"/>
                  <a:pt x="54" y="50"/>
                  <a:pt x="52" y="5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18" name="Freeform 194"/>
          <p:cNvSpPr>
            <a:spLocks noEditPoints="1"/>
          </p:cNvSpPr>
          <p:nvPr/>
        </p:nvSpPr>
        <p:spPr bwMode="auto">
          <a:xfrm>
            <a:off x="8362658" y="4502622"/>
            <a:ext cx="143869" cy="146805"/>
          </a:xfrm>
          <a:custGeom>
            <a:avLst/>
            <a:gdLst>
              <a:gd name="T0" fmla="*/ 30 w 60"/>
              <a:gd name="T1" fmla="*/ 0 h 61"/>
              <a:gd name="T2" fmla="*/ 0 w 60"/>
              <a:gd name="T3" fmla="*/ 31 h 61"/>
              <a:gd name="T4" fmla="*/ 30 w 60"/>
              <a:gd name="T5" fmla="*/ 61 h 61"/>
              <a:gd name="T6" fmla="*/ 60 w 60"/>
              <a:gd name="T7" fmla="*/ 31 h 61"/>
              <a:gd name="T8" fmla="*/ 30 w 60"/>
              <a:gd name="T9" fmla="*/ 0 h 61"/>
              <a:gd name="T10" fmla="*/ 30 w 60"/>
              <a:gd name="T11" fmla="*/ 55 h 61"/>
              <a:gd name="T12" fmla="*/ 5 w 60"/>
              <a:gd name="T13" fmla="*/ 31 h 61"/>
              <a:gd name="T14" fmla="*/ 30 w 60"/>
              <a:gd name="T15" fmla="*/ 6 h 61"/>
              <a:gd name="T16" fmla="*/ 55 w 60"/>
              <a:gd name="T17" fmla="*/ 31 h 61"/>
              <a:gd name="T18" fmla="*/ 30 w 60"/>
              <a:gd name="T19" fmla="*/ 55 h 61"/>
              <a:gd name="T20" fmla="*/ 26 w 60"/>
              <a:gd name="T21" fmla="*/ 15 h 61"/>
              <a:gd name="T22" fmla="*/ 34 w 60"/>
              <a:gd name="T23" fmla="*/ 15 h 61"/>
              <a:gd name="T24" fmla="*/ 34 w 60"/>
              <a:gd name="T25" fmla="*/ 23 h 61"/>
              <a:gd name="T26" fmla="*/ 26 w 60"/>
              <a:gd name="T27" fmla="*/ 23 h 61"/>
              <a:gd name="T28" fmla="*/ 26 w 60"/>
              <a:gd name="T29" fmla="*/ 15 h 61"/>
              <a:gd name="T30" fmla="*/ 38 w 60"/>
              <a:gd name="T31" fmla="*/ 46 h 61"/>
              <a:gd name="T32" fmla="*/ 22 w 60"/>
              <a:gd name="T33" fmla="*/ 46 h 61"/>
              <a:gd name="T34" fmla="*/ 22 w 60"/>
              <a:gd name="T35" fmla="*/ 42 h 61"/>
              <a:gd name="T36" fmla="*/ 26 w 60"/>
              <a:gd name="T37" fmla="*/ 42 h 61"/>
              <a:gd name="T38" fmla="*/ 26 w 60"/>
              <a:gd name="T39" fmla="*/ 31 h 61"/>
              <a:gd name="T40" fmla="*/ 22 w 60"/>
              <a:gd name="T41" fmla="*/ 31 h 61"/>
              <a:gd name="T42" fmla="*/ 22 w 60"/>
              <a:gd name="T43" fmla="*/ 27 h 61"/>
              <a:gd name="T44" fmla="*/ 34 w 60"/>
              <a:gd name="T45" fmla="*/ 27 h 61"/>
              <a:gd name="T46" fmla="*/ 34 w 60"/>
              <a:gd name="T47" fmla="*/ 42 h 61"/>
              <a:gd name="T48" fmla="*/ 38 w 60"/>
              <a:gd name="T49" fmla="*/ 42 h 61"/>
              <a:gd name="T50" fmla="*/ 38 w 60"/>
              <a:gd name="T51" fmla="*/ 4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0" h="61">
                <a:moveTo>
                  <a:pt x="30" y="0"/>
                </a:moveTo>
                <a:cubicBezTo>
                  <a:pt x="13" y="0"/>
                  <a:pt x="0" y="14"/>
                  <a:pt x="0" y="31"/>
                </a:cubicBezTo>
                <a:cubicBezTo>
                  <a:pt x="0" y="47"/>
                  <a:pt x="13" y="61"/>
                  <a:pt x="30" y="61"/>
                </a:cubicBezTo>
                <a:cubicBezTo>
                  <a:pt x="47" y="61"/>
                  <a:pt x="60" y="47"/>
                  <a:pt x="60" y="31"/>
                </a:cubicBezTo>
                <a:cubicBezTo>
                  <a:pt x="60" y="14"/>
                  <a:pt x="47" y="0"/>
                  <a:pt x="30" y="0"/>
                </a:cubicBezTo>
                <a:close/>
                <a:moveTo>
                  <a:pt x="30" y="55"/>
                </a:moveTo>
                <a:cubicBezTo>
                  <a:pt x="16" y="55"/>
                  <a:pt x="5" y="44"/>
                  <a:pt x="5" y="31"/>
                </a:cubicBezTo>
                <a:cubicBezTo>
                  <a:pt x="5" y="17"/>
                  <a:pt x="16" y="6"/>
                  <a:pt x="30" y="6"/>
                </a:cubicBezTo>
                <a:cubicBezTo>
                  <a:pt x="44" y="6"/>
                  <a:pt x="55" y="17"/>
                  <a:pt x="55" y="31"/>
                </a:cubicBezTo>
                <a:cubicBezTo>
                  <a:pt x="55" y="44"/>
                  <a:pt x="44" y="55"/>
                  <a:pt x="30" y="55"/>
                </a:cubicBezTo>
                <a:close/>
                <a:moveTo>
                  <a:pt x="26" y="15"/>
                </a:moveTo>
                <a:cubicBezTo>
                  <a:pt x="34" y="15"/>
                  <a:pt x="34" y="15"/>
                  <a:pt x="34" y="15"/>
                </a:cubicBezTo>
                <a:cubicBezTo>
                  <a:pt x="34" y="23"/>
                  <a:pt x="34" y="23"/>
                  <a:pt x="34" y="23"/>
                </a:cubicBezTo>
                <a:cubicBezTo>
                  <a:pt x="26" y="23"/>
                  <a:pt x="26" y="23"/>
                  <a:pt x="26" y="23"/>
                </a:cubicBezTo>
                <a:lnTo>
                  <a:pt x="26" y="15"/>
                </a:lnTo>
                <a:close/>
                <a:moveTo>
                  <a:pt x="38" y="46"/>
                </a:moveTo>
                <a:cubicBezTo>
                  <a:pt x="22" y="46"/>
                  <a:pt x="22" y="46"/>
                  <a:pt x="22" y="46"/>
                </a:cubicBezTo>
                <a:cubicBezTo>
                  <a:pt x="22" y="42"/>
                  <a:pt x="22" y="42"/>
                  <a:pt x="22" y="42"/>
                </a:cubicBezTo>
                <a:cubicBezTo>
                  <a:pt x="26" y="42"/>
                  <a:pt x="26" y="42"/>
                  <a:pt x="26" y="42"/>
                </a:cubicBezTo>
                <a:cubicBezTo>
                  <a:pt x="26" y="31"/>
                  <a:pt x="26" y="31"/>
                  <a:pt x="26" y="31"/>
                </a:cubicBezTo>
                <a:cubicBezTo>
                  <a:pt x="22" y="31"/>
                  <a:pt x="22" y="31"/>
                  <a:pt x="22" y="31"/>
                </a:cubicBezTo>
                <a:cubicBezTo>
                  <a:pt x="22" y="27"/>
                  <a:pt x="22" y="27"/>
                  <a:pt x="22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42"/>
                  <a:pt x="34" y="42"/>
                  <a:pt x="34" y="42"/>
                </a:cubicBezTo>
                <a:cubicBezTo>
                  <a:pt x="38" y="42"/>
                  <a:pt x="38" y="42"/>
                  <a:pt x="38" y="42"/>
                </a:cubicBezTo>
                <a:lnTo>
                  <a:pt x="38" y="4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19" name="Freeform 196"/>
          <p:cNvSpPr>
            <a:spLocks noEditPoints="1"/>
          </p:cNvSpPr>
          <p:nvPr/>
        </p:nvSpPr>
        <p:spPr bwMode="auto">
          <a:xfrm>
            <a:off x="7514125" y="4822657"/>
            <a:ext cx="165890" cy="164422"/>
          </a:xfrm>
          <a:custGeom>
            <a:avLst/>
            <a:gdLst>
              <a:gd name="T0" fmla="*/ 35 w 69"/>
              <a:gd name="T1" fmla="*/ 0 h 69"/>
              <a:gd name="T2" fmla="*/ 0 w 69"/>
              <a:gd name="T3" fmla="*/ 35 h 69"/>
              <a:gd name="T4" fmla="*/ 35 w 69"/>
              <a:gd name="T5" fmla="*/ 69 h 69"/>
              <a:gd name="T6" fmla="*/ 69 w 69"/>
              <a:gd name="T7" fmla="*/ 35 h 69"/>
              <a:gd name="T8" fmla="*/ 35 w 69"/>
              <a:gd name="T9" fmla="*/ 0 h 69"/>
              <a:gd name="T10" fmla="*/ 55 w 69"/>
              <a:gd name="T11" fmla="*/ 30 h 69"/>
              <a:gd name="T12" fmla="*/ 36 w 69"/>
              <a:gd name="T13" fmla="*/ 56 h 69"/>
              <a:gd name="T14" fmla="*/ 28 w 69"/>
              <a:gd name="T15" fmla="*/ 52 h 69"/>
              <a:gd name="T16" fmla="*/ 21 w 69"/>
              <a:gd name="T17" fmla="*/ 32 h 69"/>
              <a:gd name="T18" fmla="*/ 16 w 69"/>
              <a:gd name="T19" fmla="*/ 33 h 69"/>
              <a:gd name="T20" fmla="*/ 14 w 69"/>
              <a:gd name="T21" fmla="*/ 31 h 69"/>
              <a:gd name="T22" fmla="*/ 27 w 69"/>
              <a:gd name="T23" fmla="*/ 22 h 69"/>
              <a:gd name="T24" fmla="*/ 34 w 69"/>
              <a:gd name="T25" fmla="*/ 36 h 69"/>
              <a:gd name="T26" fmla="*/ 37 w 69"/>
              <a:gd name="T27" fmla="*/ 44 h 69"/>
              <a:gd name="T28" fmla="*/ 43 w 69"/>
              <a:gd name="T29" fmla="*/ 36 h 69"/>
              <a:gd name="T30" fmla="*/ 38 w 69"/>
              <a:gd name="T31" fmla="*/ 31 h 69"/>
              <a:gd name="T32" fmla="*/ 55 w 69"/>
              <a:gd name="T33" fmla="*/ 3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" h="69">
                <a:moveTo>
                  <a:pt x="35" y="0"/>
                </a:moveTo>
                <a:cubicBezTo>
                  <a:pt x="16" y="0"/>
                  <a:pt x="0" y="16"/>
                  <a:pt x="0" y="35"/>
                </a:cubicBezTo>
                <a:cubicBezTo>
                  <a:pt x="0" y="54"/>
                  <a:pt x="16" y="69"/>
                  <a:pt x="35" y="69"/>
                </a:cubicBezTo>
                <a:cubicBezTo>
                  <a:pt x="54" y="69"/>
                  <a:pt x="69" y="54"/>
                  <a:pt x="69" y="35"/>
                </a:cubicBezTo>
                <a:cubicBezTo>
                  <a:pt x="69" y="16"/>
                  <a:pt x="54" y="0"/>
                  <a:pt x="35" y="0"/>
                </a:cubicBezTo>
                <a:close/>
                <a:moveTo>
                  <a:pt x="55" y="30"/>
                </a:moveTo>
                <a:cubicBezTo>
                  <a:pt x="53" y="43"/>
                  <a:pt x="40" y="54"/>
                  <a:pt x="36" y="56"/>
                </a:cubicBezTo>
                <a:cubicBezTo>
                  <a:pt x="32" y="58"/>
                  <a:pt x="29" y="55"/>
                  <a:pt x="28" y="52"/>
                </a:cubicBezTo>
                <a:cubicBezTo>
                  <a:pt x="26" y="49"/>
                  <a:pt x="22" y="33"/>
                  <a:pt x="21" y="32"/>
                </a:cubicBezTo>
                <a:cubicBezTo>
                  <a:pt x="19" y="30"/>
                  <a:pt x="16" y="33"/>
                  <a:pt x="16" y="33"/>
                </a:cubicBezTo>
                <a:cubicBezTo>
                  <a:pt x="14" y="31"/>
                  <a:pt x="14" y="31"/>
                  <a:pt x="14" y="31"/>
                </a:cubicBezTo>
                <a:cubicBezTo>
                  <a:pt x="14" y="31"/>
                  <a:pt x="21" y="23"/>
                  <a:pt x="27" y="22"/>
                </a:cubicBezTo>
                <a:cubicBezTo>
                  <a:pt x="32" y="21"/>
                  <a:pt x="32" y="30"/>
                  <a:pt x="34" y="36"/>
                </a:cubicBezTo>
                <a:cubicBezTo>
                  <a:pt x="35" y="41"/>
                  <a:pt x="36" y="44"/>
                  <a:pt x="37" y="44"/>
                </a:cubicBezTo>
                <a:cubicBezTo>
                  <a:pt x="38" y="44"/>
                  <a:pt x="40" y="41"/>
                  <a:pt x="43" y="36"/>
                </a:cubicBezTo>
                <a:cubicBezTo>
                  <a:pt x="45" y="32"/>
                  <a:pt x="42" y="28"/>
                  <a:pt x="38" y="31"/>
                </a:cubicBezTo>
                <a:cubicBezTo>
                  <a:pt x="40" y="20"/>
                  <a:pt x="57" y="17"/>
                  <a:pt x="55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20" name="Freeform 206"/>
          <p:cNvSpPr>
            <a:spLocks noEditPoints="1"/>
          </p:cNvSpPr>
          <p:nvPr/>
        </p:nvSpPr>
        <p:spPr bwMode="auto">
          <a:xfrm>
            <a:off x="9849793" y="5205819"/>
            <a:ext cx="286271" cy="253972"/>
          </a:xfrm>
          <a:custGeom>
            <a:avLst/>
            <a:gdLst>
              <a:gd name="T0" fmla="*/ 50 w 119"/>
              <a:gd name="T1" fmla="*/ 0 h 106"/>
              <a:gd name="T2" fmla="*/ 50 w 119"/>
              <a:gd name="T3" fmla="*/ 0 h 106"/>
              <a:gd name="T4" fmla="*/ 99 w 119"/>
              <a:gd name="T5" fmla="*/ 40 h 106"/>
              <a:gd name="T6" fmla="*/ 50 w 119"/>
              <a:gd name="T7" fmla="*/ 81 h 106"/>
              <a:gd name="T8" fmla="*/ 42 w 119"/>
              <a:gd name="T9" fmla="*/ 80 h 106"/>
              <a:gd name="T10" fmla="*/ 7 w 119"/>
              <a:gd name="T11" fmla="*/ 93 h 106"/>
              <a:gd name="T12" fmla="*/ 7 w 119"/>
              <a:gd name="T13" fmla="*/ 90 h 106"/>
              <a:gd name="T14" fmla="*/ 19 w 119"/>
              <a:gd name="T15" fmla="*/ 74 h 106"/>
              <a:gd name="T16" fmla="*/ 18 w 119"/>
              <a:gd name="T17" fmla="*/ 72 h 106"/>
              <a:gd name="T18" fmla="*/ 0 w 119"/>
              <a:gd name="T19" fmla="*/ 40 h 106"/>
              <a:gd name="T20" fmla="*/ 50 w 119"/>
              <a:gd name="T21" fmla="*/ 0 h 106"/>
              <a:gd name="T22" fmla="*/ 103 w 119"/>
              <a:gd name="T23" fmla="*/ 90 h 106"/>
              <a:gd name="T24" fmla="*/ 113 w 119"/>
              <a:gd name="T25" fmla="*/ 104 h 106"/>
              <a:gd name="T26" fmla="*/ 113 w 119"/>
              <a:gd name="T27" fmla="*/ 106 h 106"/>
              <a:gd name="T28" fmla="*/ 83 w 119"/>
              <a:gd name="T29" fmla="*/ 95 h 106"/>
              <a:gd name="T30" fmla="*/ 76 w 119"/>
              <a:gd name="T31" fmla="*/ 96 h 106"/>
              <a:gd name="T32" fmla="*/ 50 w 119"/>
              <a:gd name="T33" fmla="*/ 88 h 106"/>
              <a:gd name="T34" fmla="*/ 90 w 119"/>
              <a:gd name="T35" fmla="*/ 75 h 106"/>
              <a:gd name="T36" fmla="*/ 103 w 119"/>
              <a:gd name="T37" fmla="*/ 60 h 106"/>
              <a:gd name="T38" fmla="*/ 107 w 119"/>
              <a:gd name="T39" fmla="*/ 40 h 106"/>
              <a:gd name="T40" fmla="*/ 107 w 119"/>
              <a:gd name="T41" fmla="*/ 37 h 106"/>
              <a:gd name="T42" fmla="*/ 119 w 119"/>
              <a:gd name="T43" fmla="*/ 61 h 106"/>
              <a:gd name="T44" fmla="*/ 103 w 119"/>
              <a:gd name="T45" fmla="*/ 88 h 106"/>
              <a:gd name="T46" fmla="*/ 103 w 119"/>
              <a:gd name="T47" fmla="*/ 9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9" h="106">
                <a:moveTo>
                  <a:pt x="50" y="0"/>
                </a:moveTo>
                <a:cubicBezTo>
                  <a:pt x="50" y="0"/>
                  <a:pt x="50" y="0"/>
                  <a:pt x="50" y="0"/>
                </a:cubicBezTo>
                <a:cubicBezTo>
                  <a:pt x="77" y="0"/>
                  <a:pt x="99" y="18"/>
                  <a:pt x="99" y="40"/>
                </a:cubicBezTo>
                <a:cubicBezTo>
                  <a:pt x="99" y="63"/>
                  <a:pt x="77" y="81"/>
                  <a:pt x="50" y="81"/>
                </a:cubicBezTo>
                <a:cubicBezTo>
                  <a:pt x="47" y="81"/>
                  <a:pt x="44" y="80"/>
                  <a:pt x="42" y="80"/>
                </a:cubicBezTo>
                <a:cubicBezTo>
                  <a:pt x="31" y="91"/>
                  <a:pt x="19" y="93"/>
                  <a:pt x="7" y="93"/>
                </a:cubicBezTo>
                <a:cubicBezTo>
                  <a:pt x="7" y="90"/>
                  <a:pt x="7" y="90"/>
                  <a:pt x="7" y="90"/>
                </a:cubicBezTo>
                <a:cubicBezTo>
                  <a:pt x="13" y="87"/>
                  <a:pt x="19" y="81"/>
                  <a:pt x="19" y="74"/>
                </a:cubicBezTo>
                <a:cubicBezTo>
                  <a:pt x="19" y="73"/>
                  <a:pt x="19" y="72"/>
                  <a:pt x="18" y="72"/>
                </a:cubicBezTo>
                <a:cubicBezTo>
                  <a:pt x="7" y="64"/>
                  <a:pt x="0" y="53"/>
                  <a:pt x="0" y="40"/>
                </a:cubicBezTo>
                <a:cubicBezTo>
                  <a:pt x="0" y="18"/>
                  <a:pt x="22" y="0"/>
                  <a:pt x="50" y="0"/>
                </a:cubicBezTo>
                <a:close/>
                <a:moveTo>
                  <a:pt x="103" y="90"/>
                </a:moveTo>
                <a:cubicBezTo>
                  <a:pt x="103" y="96"/>
                  <a:pt x="107" y="101"/>
                  <a:pt x="113" y="104"/>
                </a:cubicBezTo>
                <a:cubicBezTo>
                  <a:pt x="113" y="106"/>
                  <a:pt x="113" y="106"/>
                  <a:pt x="113" y="106"/>
                </a:cubicBezTo>
                <a:cubicBezTo>
                  <a:pt x="102" y="106"/>
                  <a:pt x="92" y="104"/>
                  <a:pt x="83" y="95"/>
                </a:cubicBezTo>
                <a:cubicBezTo>
                  <a:pt x="81" y="95"/>
                  <a:pt x="79" y="96"/>
                  <a:pt x="76" y="96"/>
                </a:cubicBezTo>
                <a:cubicBezTo>
                  <a:pt x="66" y="96"/>
                  <a:pt x="57" y="93"/>
                  <a:pt x="50" y="88"/>
                </a:cubicBezTo>
                <a:cubicBezTo>
                  <a:pt x="65" y="88"/>
                  <a:pt x="79" y="84"/>
                  <a:pt x="90" y="75"/>
                </a:cubicBezTo>
                <a:cubicBezTo>
                  <a:pt x="95" y="71"/>
                  <a:pt x="100" y="65"/>
                  <a:pt x="103" y="60"/>
                </a:cubicBezTo>
                <a:cubicBezTo>
                  <a:pt x="106" y="54"/>
                  <a:pt x="107" y="47"/>
                  <a:pt x="107" y="40"/>
                </a:cubicBezTo>
                <a:cubicBezTo>
                  <a:pt x="107" y="39"/>
                  <a:pt x="107" y="38"/>
                  <a:pt x="107" y="37"/>
                </a:cubicBezTo>
                <a:cubicBezTo>
                  <a:pt x="115" y="43"/>
                  <a:pt x="119" y="52"/>
                  <a:pt x="119" y="61"/>
                </a:cubicBezTo>
                <a:cubicBezTo>
                  <a:pt x="119" y="72"/>
                  <a:pt x="113" y="82"/>
                  <a:pt x="103" y="88"/>
                </a:cubicBezTo>
                <a:cubicBezTo>
                  <a:pt x="103" y="89"/>
                  <a:pt x="103" y="89"/>
                  <a:pt x="103" y="9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21" name="Freeform 207"/>
          <p:cNvSpPr>
            <a:spLocks noEditPoints="1"/>
          </p:cNvSpPr>
          <p:nvPr/>
        </p:nvSpPr>
        <p:spPr bwMode="auto">
          <a:xfrm>
            <a:off x="9682435" y="4835870"/>
            <a:ext cx="167357" cy="168825"/>
          </a:xfrm>
          <a:custGeom>
            <a:avLst/>
            <a:gdLst>
              <a:gd name="T0" fmla="*/ 35 w 70"/>
              <a:gd name="T1" fmla="*/ 0 h 70"/>
              <a:gd name="T2" fmla="*/ 0 w 70"/>
              <a:gd name="T3" fmla="*/ 35 h 70"/>
              <a:gd name="T4" fmla="*/ 35 w 70"/>
              <a:gd name="T5" fmla="*/ 70 h 70"/>
              <a:gd name="T6" fmla="*/ 70 w 70"/>
              <a:gd name="T7" fmla="*/ 35 h 70"/>
              <a:gd name="T8" fmla="*/ 35 w 70"/>
              <a:gd name="T9" fmla="*/ 0 h 70"/>
              <a:gd name="T10" fmla="*/ 29 w 70"/>
              <a:gd name="T11" fmla="*/ 57 h 70"/>
              <a:gd name="T12" fmla="*/ 14 w 70"/>
              <a:gd name="T13" fmla="*/ 38 h 70"/>
              <a:gd name="T14" fmla="*/ 21 w 70"/>
              <a:gd name="T15" fmla="*/ 31 h 70"/>
              <a:gd name="T16" fmla="*/ 29 w 70"/>
              <a:gd name="T17" fmla="*/ 41 h 70"/>
              <a:gd name="T18" fmla="*/ 54 w 70"/>
              <a:gd name="T19" fmla="*/ 21 h 70"/>
              <a:gd name="T20" fmla="*/ 57 w 70"/>
              <a:gd name="T21" fmla="*/ 24 h 70"/>
              <a:gd name="T22" fmla="*/ 29 w 70"/>
              <a:gd name="T23" fmla="*/ 57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0" h="70">
                <a:moveTo>
                  <a:pt x="35" y="0"/>
                </a:moveTo>
                <a:cubicBezTo>
                  <a:pt x="16" y="0"/>
                  <a:pt x="0" y="16"/>
                  <a:pt x="0" y="35"/>
                </a:cubicBezTo>
                <a:cubicBezTo>
                  <a:pt x="0" y="54"/>
                  <a:pt x="16" y="70"/>
                  <a:pt x="35" y="70"/>
                </a:cubicBezTo>
                <a:cubicBezTo>
                  <a:pt x="54" y="70"/>
                  <a:pt x="70" y="54"/>
                  <a:pt x="70" y="35"/>
                </a:cubicBezTo>
                <a:cubicBezTo>
                  <a:pt x="70" y="16"/>
                  <a:pt x="54" y="0"/>
                  <a:pt x="35" y="0"/>
                </a:cubicBezTo>
                <a:close/>
                <a:moveTo>
                  <a:pt x="29" y="57"/>
                </a:moveTo>
                <a:cubicBezTo>
                  <a:pt x="14" y="38"/>
                  <a:pt x="14" y="38"/>
                  <a:pt x="14" y="38"/>
                </a:cubicBezTo>
                <a:cubicBezTo>
                  <a:pt x="21" y="31"/>
                  <a:pt x="21" y="31"/>
                  <a:pt x="21" y="31"/>
                </a:cubicBezTo>
                <a:cubicBezTo>
                  <a:pt x="29" y="41"/>
                  <a:pt x="29" y="41"/>
                  <a:pt x="29" y="41"/>
                </a:cubicBezTo>
                <a:cubicBezTo>
                  <a:pt x="54" y="21"/>
                  <a:pt x="54" y="21"/>
                  <a:pt x="54" y="21"/>
                </a:cubicBezTo>
                <a:cubicBezTo>
                  <a:pt x="57" y="24"/>
                  <a:pt x="57" y="24"/>
                  <a:pt x="57" y="24"/>
                </a:cubicBezTo>
                <a:lnTo>
                  <a:pt x="29" y="5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22" name="Freeform 208"/>
          <p:cNvSpPr>
            <a:spLocks noEditPoints="1"/>
          </p:cNvSpPr>
          <p:nvPr/>
        </p:nvSpPr>
        <p:spPr bwMode="auto">
          <a:xfrm>
            <a:off x="8869135" y="5114799"/>
            <a:ext cx="206996" cy="234889"/>
          </a:xfrm>
          <a:custGeom>
            <a:avLst/>
            <a:gdLst>
              <a:gd name="T0" fmla="*/ 55 w 86"/>
              <a:gd name="T1" fmla="*/ 14 h 98"/>
              <a:gd name="T2" fmla="*/ 55 w 86"/>
              <a:gd name="T3" fmla="*/ 27 h 98"/>
              <a:gd name="T4" fmla="*/ 65 w 86"/>
              <a:gd name="T5" fmla="*/ 33 h 98"/>
              <a:gd name="T6" fmla="*/ 74 w 86"/>
              <a:gd name="T7" fmla="*/ 55 h 98"/>
              <a:gd name="T8" fmla="*/ 65 w 86"/>
              <a:gd name="T9" fmla="*/ 77 h 98"/>
              <a:gd name="T10" fmla="*/ 43 w 86"/>
              <a:gd name="T11" fmla="*/ 85 h 98"/>
              <a:gd name="T12" fmla="*/ 22 w 86"/>
              <a:gd name="T13" fmla="*/ 77 h 98"/>
              <a:gd name="T14" fmla="*/ 13 w 86"/>
              <a:gd name="T15" fmla="*/ 55 h 98"/>
              <a:gd name="T16" fmla="*/ 22 w 86"/>
              <a:gd name="T17" fmla="*/ 33 h 98"/>
              <a:gd name="T18" fmla="*/ 31 w 86"/>
              <a:gd name="T19" fmla="*/ 27 h 98"/>
              <a:gd name="T20" fmla="*/ 31 w 86"/>
              <a:gd name="T21" fmla="*/ 14 h 98"/>
              <a:gd name="T22" fmla="*/ 0 w 86"/>
              <a:gd name="T23" fmla="*/ 55 h 98"/>
              <a:gd name="T24" fmla="*/ 43 w 86"/>
              <a:gd name="T25" fmla="*/ 98 h 98"/>
              <a:gd name="T26" fmla="*/ 86 w 86"/>
              <a:gd name="T27" fmla="*/ 55 h 98"/>
              <a:gd name="T28" fmla="*/ 55 w 86"/>
              <a:gd name="T29" fmla="*/ 14 h 98"/>
              <a:gd name="T30" fmla="*/ 37 w 86"/>
              <a:gd name="T31" fmla="*/ 0 h 98"/>
              <a:gd name="T32" fmla="*/ 49 w 86"/>
              <a:gd name="T33" fmla="*/ 0 h 98"/>
              <a:gd name="T34" fmla="*/ 49 w 86"/>
              <a:gd name="T35" fmla="*/ 49 h 98"/>
              <a:gd name="T36" fmla="*/ 37 w 86"/>
              <a:gd name="T37" fmla="*/ 49 h 98"/>
              <a:gd name="T38" fmla="*/ 37 w 86"/>
              <a:gd name="T39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6" h="98">
                <a:moveTo>
                  <a:pt x="55" y="14"/>
                </a:moveTo>
                <a:cubicBezTo>
                  <a:pt x="55" y="27"/>
                  <a:pt x="55" y="27"/>
                  <a:pt x="55" y="27"/>
                </a:cubicBezTo>
                <a:cubicBezTo>
                  <a:pt x="59" y="28"/>
                  <a:pt x="62" y="31"/>
                  <a:pt x="65" y="33"/>
                </a:cubicBezTo>
                <a:cubicBezTo>
                  <a:pt x="71" y="39"/>
                  <a:pt x="74" y="47"/>
                  <a:pt x="74" y="55"/>
                </a:cubicBezTo>
                <a:cubicBezTo>
                  <a:pt x="74" y="63"/>
                  <a:pt x="71" y="71"/>
                  <a:pt x="65" y="77"/>
                </a:cubicBezTo>
                <a:cubicBezTo>
                  <a:pt x="59" y="82"/>
                  <a:pt x="51" y="85"/>
                  <a:pt x="43" y="85"/>
                </a:cubicBezTo>
                <a:cubicBezTo>
                  <a:pt x="35" y="85"/>
                  <a:pt x="27" y="82"/>
                  <a:pt x="22" y="77"/>
                </a:cubicBezTo>
                <a:cubicBezTo>
                  <a:pt x="16" y="71"/>
                  <a:pt x="13" y="63"/>
                  <a:pt x="13" y="55"/>
                </a:cubicBezTo>
                <a:cubicBezTo>
                  <a:pt x="13" y="47"/>
                  <a:pt x="16" y="39"/>
                  <a:pt x="22" y="33"/>
                </a:cubicBezTo>
                <a:cubicBezTo>
                  <a:pt x="24" y="31"/>
                  <a:pt x="27" y="28"/>
                  <a:pt x="31" y="27"/>
                </a:cubicBezTo>
                <a:cubicBezTo>
                  <a:pt x="31" y="14"/>
                  <a:pt x="31" y="14"/>
                  <a:pt x="31" y="14"/>
                </a:cubicBezTo>
                <a:cubicBezTo>
                  <a:pt x="13" y="19"/>
                  <a:pt x="0" y="36"/>
                  <a:pt x="0" y="55"/>
                </a:cubicBezTo>
                <a:cubicBezTo>
                  <a:pt x="0" y="79"/>
                  <a:pt x="20" y="98"/>
                  <a:pt x="43" y="98"/>
                </a:cubicBezTo>
                <a:cubicBezTo>
                  <a:pt x="67" y="98"/>
                  <a:pt x="86" y="79"/>
                  <a:pt x="86" y="55"/>
                </a:cubicBezTo>
                <a:cubicBezTo>
                  <a:pt x="86" y="36"/>
                  <a:pt x="73" y="19"/>
                  <a:pt x="55" y="14"/>
                </a:cubicBezTo>
                <a:close/>
                <a:moveTo>
                  <a:pt x="37" y="0"/>
                </a:moveTo>
                <a:cubicBezTo>
                  <a:pt x="49" y="0"/>
                  <a:pt x="49" y="0"/>
                  <a:pt x="49" y="0"/>
                </a:cubicBezTo>
                <a:cubicBezTo>
                  <a:pt x="49" y="49"/>
                  <a:pt x="49" y="49"/>
                  <a:pt x="49" y="49"/>
                </a:cubicBezTo>
                <a:cubicBezTo>
                  <a:pt x="37" y="49"/>
                  <a:pt x="37" y="49"/>
                  <a:pt x="37" y="49"/>
                </a:cubicBezTo>
                <a:lnTo>
                  <a:pt x="37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23" name="Freeform 209"/>
          <p:cNvSpPr/>
          <p:nvPr/>
        </p:nvSpPr>
        <p:spPr bwMode="auto">
          <a:xfrm>
            <a:off x="8612226" y="5357028"/>
            <a:ext cx="278929" cy="233420"/>
          </a:xfrm>
          <a:custGeom>
            <a:avLst/>
            <a:gdLst>
              <a:gd name="T0" fmla="*/ 57 w 116"/>
              <a:gd name="T1" fmla="*/ 1 h 97"/>
              <a:gd name="T2" fmla="*/ 48 w 116"/>
              <a:gd name="T3" fmla="*/ 8 h 97"/>
              <a:gd name="T4" fmla="*/ 55 w 116"/>
              <a:gd name="T5" fmla="*/ 18 h 97"/>
              <a:gd name="T6" fmla="*/ 85 w 116"/>
              <a:gd name="T7" fmla="*/ 22 h 97"/>
              <a:gd name="T8" fmla="*/ 5 w 116"/>
              <a:gd name="T9" fmla="*/ 81 h 97"/>
              <a:gd name="T10" fmla="*/ 3 w 116"/>
              <a:gd name="T11" fmla="*/ 93 h 97"/>
              <a:gd name="T12" fmla="*/ 8 w 116"/>
              <a:gd name="T13" fmla="*/ 96 h 97"/>
              <a:gd name="T14" fmla="*/ 15 w 116"/>
              <a:gd name="T15" fmla="*/ 95 h 97"/>
              <a:gd name="T16" fmla="*/ 95 w 116"/>
              <a:gd name="T17" fmla="*/ 36 h 97"/>
              <a:gd name="T18" fmla="*/ 90 w 116"/>
              <a:gd name="T19" fmla="*/ 66 h 97"/>
              <a:gd name="T20" fmla="*/ 97 w 116"/>
              <a:gd name="T21" fmla="*/ 76 h 97"/>
              <a:gd name="T22" fmla="*/ 107 w 116"/>
              <a:gd name="T23" fmla="*/ 69 h 97"/>
              <a:gd name="T24" fmla="*/ 116 w 116"/>
              <a:gd name="T25" fmla="*/ 10 h 97"/>
              <a:gd name="T26" fmla="*/ 57 w 116"/>
              <a:gd name="T27" fmla="*/ 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6" h="97">
                <a:moveTo>
                  <a:pt x="57" y="1"/>
                </a:moveTo>
                <a:cubicBezTo>
                  <a:pt x="53" y="0"/>
                  <a:pt x="48" y="3"/>
                  <a:pt x="48" y="8"/>
                </a:cubicBezTo>
                <a:cubicBezTo>
                  <a:pt x="47" y="13"/>
                  <a:pt x="50" y="17"/>
                  <a:pt x="55" y="18"/>
                </a:cubicBezTo>
                <a:cubicBezTo>
                  <a:pt x="85" y="22"/>
                  <a:pt x="85" y="22"/>
                  <a:pt x="85" y="22"/>
                </a:cubicBezTo>
                <a:cubicBezTo>
                  <a:pt x="5" y="81"/>
                  <a:pt x="5" y="81"/>
                  <a:pt x="5" y="81"/>
                </a:cubicBezTo>
                <a:cubicBezTo>
                  <a:pt x="1" y="84"/>
                  <a:pt x="0" y="89"/>
                  <a:pt x="3" y="93"/>
                </a:cubicBezTo>
                <a:cubicBezTo>
                  <a:pt x="4" y="95"/>
                  <a:pt x="6" y="96"/>
                  <a:pt x="8" y="96"/>
                </a:cubicBezTo>
                <a:cubicBezTo>
                  <a:pt x="10" y="97"/>
                  <a:pt x="13" y="96"/>
                  <a:pt x="15" y="95"/>
                </a:cubicBezTo>
                <a:cubicBezTo>
                  <a:pt x="95" y="36"/>
                  <a:pt x="95" y="36"/>
                  <a:pt x="95" y="36"/>
                </a:cubicBezTo>
                <a:cubicBezTo>
                  <a:pt x="90" y="66"/>
                  <a:pt x="90" y="66"/>
                  <a:pt x="90" y="66"/>
                </a:cubicBezTo>
                <a:cubicBezTo>
                  <a:pt x="90" y="71"/>
                  <a:pt x="93" y="75"/>
                  <a:pt x="97" y="76"/>
                </a:cubicBezTo>
                <a:cubicBezTo>
                  <a:pt x="102" y="76"/>
                  <a:pt x="106" y="73"/>
                  <a:pt x="107" y="69"/>
                </a:cubicBezTo>
                <a:cubicBezTo>
                  <a:pt x="116" y="10"/>
                  <a:pt x="116" y="10"/>
                  <a:pt x="116" y="10"/>
                </a:cubicBezTo>
                <a:lnTo>
                  <a:pt x="57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24" name="Freeform 210"/>
          <p:cNvSpPr>
            <a:spLocks noEditPoints="1"/>
          </p:cNvSpPr>
          <p:nvPr/>
        </p:nvSpPr>
        <p:spPr bwMode="auto">
          <a:xfrm>
            <a:off x="9234680" y="5013504"/>
            <a:ext cx="239293" cy="256909"/>
          </a:xfrm>
          <a:custGeom>
            <a:avLst/>
            <a:gdLst>
              <a:gd name="T0" fmla="*/ 90 w 100"/>
              <a:gd name="T1" fmla="*/ 0 h 107"/>
              <a:gd name="T2" fmla="*/ 10 w 100"/>
              <a:gd name="T3" fmla="*/ 0 h 107"/>
              <a:gd name="T4" fmla="*/ 0 w 100"/>
              <a:gd name="T5" fmla="*/ 10 h 107"/>
              <a:gd name="T6" fmla="*/ 0 w 100"/>
              <a:gd name="T7" fmla="*/ 97 h 107"/>
              <a:gd name="T8" fmla="*/ 10 w 100"/>
              <a:gd name="T9" fmla="*/ 107 h 107"/>
              <a:gd name="T10" fmla="*/ 90 w 100"/>
              <a:gd name="T11" fmla="*/ 107 h 107"/>
              <a:gd name="T12" fmla="*/ 100 w 100"/>
              <a:gd name="T13" fmla="*/ 97 h 107"/>
              <a:gd name="T14" fmla="*/ 100 w 100"/>
              <a:gd name="T15" fmla="*/ 10 h 107"/>
              <a:gd name="T16" fmla="*/ 90 w 100"/>
              <a:gd name="T17" fmla="*/ 0 h 107"/>
              <a:gd name="T18" fmla="*/ 86 w 100"/>
              <a:gd name="T19" fmla="*/ 93 h 107"/>
              <a:gd name="T20" fmla="*/ 13 w 100"/>
              <a:gd name="T21" fmla="*/ 93 h 107"/>
              <a:gd name="T22" fmla="*/ 13 w 100"/>
              <a:gd name="T23" fmla="*/ 13 h 107"/>
              <a:gd name="T24" fmla="*/ 86 w 100"/>
              <a:gd name="T25" fmla="*/ 13 h 107"/>
              <a:gd name="T26" fmla="*/ 86 w 100"/>
              <a:gd name="T27" fmla="*/ 93 h 107"/>
              <a:gd name="T28" fmla="*/ 26 w 100"/>
              <a:gd name="T29" fmla="*/ 47 h 107"/>
              <a:gd name="T30" fmla="*/ 73 w 100"/>
              <a:gd name="T31" fmla="*/ 47 h 107"/>
              <a:gd name="T32" fmla="*/ 73 w 100"/>
              <a:gd name="T33" fmla="*/ 53 h 107"/>
              <a:gd name="T34" fmla="*/ 26 w 100"/>
              <a:gd name="T35" fmla="*/ 53 h 107"/>
              <a:gd name="T36" fmla="*/ 26 w 100"/>
              <a:gd name="T37" fmla="*/ 47 h 107"/>
              <a:gd name="T38" fmla="*/ 26 w 100"/>
              <a:gd name="T39" fmla="*/ 60 h 107"/>
              <a:gd name="T40" fmla="*/ 73 w 100"/>
              <a:gd name="T41" fmla="*/ 60 h 107"/>
              <a:gd name="T42" fmla="*/ 73 w 100"/>
              <a:gd name="T43" fmla="*/ 67 h 107"/>
              <a:gd name="T44" fmla="*/ 26 w 100"/>
              <a:gd name="T45" fmla="*/ 67 h 107"/>
              <a:gd name="T46" fmla="*/ 26 w 100"/>
              <a:gd name="T47" fmla="*/ 60 h 107"/>
              <a:gd name="T48" fmla="*/ 26 w 100"/>
              <a:gd name="T49" fmla="*/ 73 h 107"/>
              <a:gd name="T50" fmla="*/ 73 w 100"/>
              <a:gd name="T51" fmla="*/ 73 h 107"/>
              <a:gd name="T52" fmla="*/ 73 w 100"/>
              <a:gd name="T53" fmla="*/ 80 h 107"/>
              <a:gd name="T54" fmla="*/ 26 w 100"/>
              <a:gd name="T55" fmla="*/ 80 h 107"/>
              <a:gd name="T56" fmla="*/ 26 w 100"/>
              <a:gd name="T57" fmla="*/ 73 h 107"/>
              <a:gd name="T58" fmla="*/ 26 w 100"/>
              <a:gd name="T59" fmla="*/ 33 h 107"/>
              <a:gd name="T60" fmla="*/ 73 w 100"/>
              <a:gd name="T61" fmla="*/ 33 h 107"/>
              <a:gd name="T62" fmla="*/ 73 w 100"/>
              <a:gd name="T63" fmla="*/ 40 h 107"/>
              <a:gd name="T64" fmla="*/ 26 w 100"/>
              <a:gd name="T65" fmla="*/ 40 h 107"/>
              <a:gd name="T66" fmla="*/ 26 w 100"/>
              <a:gd name="T67" fmla="*/ 33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0" h="107">
                <a:moveTo>
                  <a:pt x="90" y="0"/>
                </a:move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102"/>
                  <a:pt x="4" y="107"/>
                  <a:pt x="10" y="107"/>
                </a:cubicBezTo>
                <a:cubicBezTo>
                  <a:pt x="90" y="107"/>
                  <a:pt x="90" y="107"/>
                  <a:pt x="90" y="107"/>
                </a:cubicBezTo>
                <a:cubicBezTo>
                  <a:pt x="95" y="107"/>
                  <a:pt x="100" y="102"/>
                  <a:pt x="100" y="97"/>
                </a:cubicBezTo>
                <a:cubicBezTo>
                  <a:pt x="100" y="10"/>
                  <a:pt x="100" y="10"/>
                  <a:pt x="100" y="10"/>
                </a:cubicBezTo>
                <a:cubicBezTo>
                  <a:pt x="100" y="5"/>
                  <a:pt x="95" y="0"/>
                  <a:pt x="90" y="0"/>
                </a:cubicBezTo>
                <a:close/>
                <a:moveTo>
                  <a:pt x="86" y="93"/>
                </a:moveTo>
                <a:cubicBezTo>
                  <a:pt x="13" y="93"/>
                  <a:pt x="13" y="93"/>
                  <a:pt x="13" y="93"/>
                </a:cubicBezTo>
                <a:cubicBezTo>
                  <a:pt x="13" y="13"/>
                  <a:pt x="13" y="13"/>
                  <a:pt x="13" y="13"/>
                </a:cubicBezTo>
                <a:cubicBezTo>
                  <a:pt x="86" y="13"/>
                  <a:pt x="86" y="13"/>
                  <a:pt x="86" y="13"/>
                </a:cubicBezTo>
                <a:lnTo>
                  <a:pt x="86" y="93"/>
                </a:lnTo>
                <a:close/>
                <a:moveTo>
                  <a:pt x="26" y="47"/>
                </a:moveTo>
                <a:cubicBezTo>
                  <a:pt x="73" y="47"/>
                  <a:pt x="73" y="47"/>
                  <a:pt x="73" y="47"/>
                </a:cubicBezTo>
                <a:cubicBezTo>
                  <a:pt x="73" y="53"/>
                  <a:pt x="73" y="53"/>
                  <a:pt x="73" y="53"/>
                </a:cubicBezTo>
                <a:cubicBezTo>
                  <a:pt x="26" y="53"/>
                  <a:pt x="26" y="53"/>
                  <a:pt x="26" y="53"/>
                </a:cubicBezTo>
                <a:lnTo>
                  <a:pt x="26" y="47"/>
                </a:lnTo>
                <a:close/>
                <a:moveTo>
                  <a:pt x="26" y="60"/>
                </a:moveTo>
                <a:cubicBezTo>
                  <a:pt x="73" y="60"/>
                  <a:pt x="73" y="60"/>
                  <a:pt x="73" y="60"/>
                </a:cubicBezTo>
                <a:cubicBezTo>
                  <a:pt x="73" y="67"/>
                  <a:pt x="73" y="67"/>
                  <a:pt x="73" y="67"/>
                </a:cubicBezTo>
                <a:cubicBezTo>
                  <a:pt x="26" y="67"/>
                  <a:pt x="26" y="67"/>
                  <a:pt x="26" y="67"/>
                </a:cubicBezTo>
                <a:lnTo>
                  <a:pt x="26" y="60"/>
                </a:lnTo>
                <a:close/>
                <a:moveTo>
                  <a:pt x="26" y="73"/>
                </a:moveTo>
                <a:cubicBezTo>
                  <a:pt x="73" y="73"/>
                  <a:pt x="73" y="73"/>
                  <a:pt x="73" y="73"/>
                </a:cubicBezTo>
                <a:cubicBezTo>
                  <a:pt x="73" y="80"/>
                  <a:pt x="73" y="80"/>
                  <a:pt x="73" y="80"/>
                </a:cubicBezTo>
                <a:cubicBezTo>
                  <a:pt x="26" y="80"/>
                  <a:pt x="26" y="80"/>
                  <a:pt x="26" y="80"/>
                </a:cubicBezTo>
                <a:lnTo>
                  <a:pt x="26" y="73"/>
                </a:lnTo>
                <a:close/>
                <a:moveTo>
                  <a:pt x="26" y="33"/>
                </a:moveTo>
                <a:cubicBezTo>
                  <a:pt x="73" y="33"/>
                  <a:pt x="73" y="33"/>
                  <a:pt x="73" y="33"/>
                </a:cubicBezTo>
                <a:cubicBezTo>
                  <a:pt x="73" y="40"/>
                  <a:pt x="73" y="40"/>
                  <a:pt x="73" y="40"/>
                </a:cubicBezTo>
                <a:cubicBezTo>
                  <a:pt x="26" y="40"/>
                  <a:pt x="26" y="40"/>
                  <a:pt x="26" y="40"/>
                </a:cubicBezTo>
                <a:lnTo>
                  <a:pt x="26" y="3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25" name="Freeform 211"/>
          <p:cNvSpPr/>
          <p:nvPr/>
        </p:nvSpPr>
        <p:spPr bwMode="auto">
          <a:xfrm>
            <a:off x="9535630" y="5045801"/>
            <a:ext cx="274526" cy="273057"/>
          </a:xfrm>
          <a:custGeom>
            <a:avLst/>
            <a:gdLst>
              <a:gd name="T0" fmla="*/ 86 w 114"/>
              <a:gd name="T1" fmla="*/ 72 h 114"/>
              <a:gd name="T2" fmla="*/ 66 w 114"/>
              <a:gd name="T3" fmla="*/ 52 h 114"/>
              <a:gd name="T4" fmla="*/ 114 w 114"/>
              <a:gd name="T5" fmla="*/ 16 h 114"/>
              <a:gd name="T6" fmla="*/ 100 w 114"/>
              <a:gd name="T7" fmla="*/ 2 h 114"/>
              <a:gd name="T8" fmla="*/ 40 w 114"/>
              <a:gd name="T9" fmla="*/ 26 h 114"/>
              <a:gd name="T10" fmla="*/ 21 w 114"/>
              <a:gd name="T11" fmla="*/ 7 h 114"/>
              <a:gd name="T12" fmla="*/ 4 w 114"/>
              <a:gd name="T13" fmla="*/ 4 h 114"/>
              <a:gd name="T14" fmla="*/ 7 w 114"/>
              <a:gd name="T15" fmla="*/ 21 h 114"/>
              <a:gd name="T16" fmla="*/ 26 w 114"/>
              <a:gd name="T17" fmla="*/ 40 h 114"/>
              <a:gd name="T18" fmla="*/ 2 w 114"/>
              <a:gd name="T19" fmla="*/ 100 h 114"/>
              <a:gd name="T20" fmla="*/ 16 w 114"/>
              <a:gd name="T21" fmla="*/ 114 h 114"/>
              <a:gd name="T22" fmla="*/ 52 w 114"/>
              <a:gd name="T23" fmla="*/ 66 h 114"/>
              <a:gd name="T24" fmla="*/ 72 w 114"/>
              <a:gd name="T25" fmla="*/ 86 h 114"/>
              <a:gd name="T26" fmla="*/ 72 w 114"/>
              <a:gd name="T27" fmla="*/ 114 h 114"/>
              <a:gd name="T28" fmla="*/ 86 w 114"/>
              <a:gd name="T29" fmla="*/ 114 h 114"/>
              <a:gd name="T30" fmla="*/ 93 w 114"/>
              <a:gd name="T31" fmla="*/ 93 h 114"/>
              <a:gd name="T32" fmla="*/ 114 w 114"/>
              <a:gd name="T33" fmla="*/ 86 h 114"/>
              <a:gd name="T34" fmla="*/ 114 w 114"/>
              <a:gd name="T35" fmla="*/ 72 h 114"/>
              <a:gd name="T36" fmla="*/ 86 w 114"/>
              <a:gd name="T37" fmla="*/ 72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4" h="114">
                <a:moveTo>
                  <a:pt x="86" y="72"/>
                </a:moveTo>
                <a:cubicBezTo>
                  <a:pt x="66" y="52"/>
                  <a:pt x="66" y="52"/>
                  <a:pt x="66" y="52"/>
                </a:cubicBezTo>
                <a:cubicBezTo>
                  <a:pt x="114" y="16"/>
                  <a:pt x="114" y="16"/>
                  <a:pt x="114" y="16"/>
                </a:cubicBezTo>
                <a:cubicBezTo>
                  <a:pt x="100" y="2"/>
                  <a:pt x="100" y="2"/>
                  <a:pt x="100" y="2"/>
                </a:cubicBezTo>
                <a:cubicBezTo>
                  <a:pt x="40" y="26"/>
                  <a:pt x="40" y="26"/>
                  <a:pt x="40" y="26"/>
                </a:cubicBezTo>
                <a:cubicBezTo>
                  <a:pt x="21" y="7"/>
                  <a:pt x="21" y="7"/>
                  <a:pt x="21" y="7"/>
                </a:cubicBezTo>
                <a:cubicBezTo>
                  <a:pt x="16" y="2"/>
                  <a:pt x="8" y="0"/>
                  <a:pt x="4" y="4"/>
                </a:cubicBezTo>
                <a:cubicBezTo>
                  <a:pt x="0" y="8"/>
                  <a:pt x="2" y="16"/>
                  <a:pt x="7" y="21"/>
                </a:cubicBezTo>
                <a:cubicBezTo>
                  <a:pt x="26" y="40"/>
                  <a:pt x="26" y="40"/>
                  <a:pt x="26" y="40"/>
                </a:cubicBezTo>
                <a:cubicBezTo>
                  <a:pt x="2" y="100"/>
                  <a:pt x="2" y="100"/>
                  <a:pt x="2" y="100"/>
                </a:cubicBezTo>
                <a:cubicBezTo>
                  <a:pt x="16" y="114"/>
                  <a:pt x="16" y="114"/>
                  <a:pt x="16" y="114"/>
                </a:cubicBezTo>
                <a:cubicBezTo>
                  <a:pt x="52" y="66"/>
                  <a:pt x="52" y="66"/>
                  <a:pt x="52" y="66"/>
                </a:cubicBezTo>
                <a:cubicBezTo>
                  <a:pt x="72" y="86"/>
                  <a:pt x="72" y="86"/>
                  <a:pt x="72" y="86"/>
                </a:cubicBezTo>
                <a:cubicBezTo>
                  <a:pt x="72" y="114"/>
                  <a:pt x="72" y="114"/>
                  <a:pt x="72" y="114"/>
                </a:cubicBezTo>
                <a:cubicBezTo>
                  <a:pt x="86" y="114"/>
                  <a:pt x="86" y="114"/>
                  <a:pt x="86" y="114"/>
                </a:cubicBezTo>
                <a:cubicBezTo>
                  <a:pt x="93" y="93"/>
                  <a:pt x="93" y="93"/>
                  <a:pt x="93" y="93"/>
                </a:cubicBezTo>
                <a:cubicBezTo>
                  <a:pt x="114" y="86"/>
                  <a:pt x="114" y="86"/>
                  <a:pt x="114" y="86"/>
                </a:cubicBezTo>
                <a:cubicBezTo>
                  <a:pt x="114" y="72"/>
                  <a:pt x="114" y="72"/>
                  <a:pt x="114" y="72"/>
                </a:cubicBezTo>
                <a:cubicBezTo>
                  <a:pt x="86" y="72"/>
                  <a:pt x="86" y="72"/>
                  <a:pt x="86" y="7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26" name="Freeform 212"/>
          <p:cNvSpPr/>
          <p:nvPr/>
        </p:nvSpPr>
        <p:spPr bwMode="auto">
          <a:xfrm>
            <a:off x="9553246" y="5383453"/>
            <a:ext cx="258377" cy="211399"/>
          </a:xfrm>
          <a:custGeom>
            <a:avLst/>
            <a:gdLst>
              <a:gd name="T0" fmla="*/ 108 w 108"/>
              <a:gd name="T1" fmla="*/ 11 h 88"/>
              <a:gd name="T2" fmla="*/ 96 w 108"/>
              <a:gd name="T3" fmla="*/ 14 h 88"/>
              <a:gd name="T4" fmla="*/ 105 w 108"/>
              <a:gd name="T5" fmla="*/ 2 h 88"/>
              <a:gd name="T6" fmla="*/ 91 w 108"/>
              <a:gd name="T7" fmla="*/ 7 h 88"/>
              <a:gd name="T8" fmla="*/ 75 w 108"/>
              <a:gd name="T9" fmla="*/ 0 h 88"/>
              <a:gd name="T10" fmla="*/ 53 w 108"/>
              <a:gd name="T11" fmla="*/ 22 h 88"/>
              <a:gd name="T12" fmla="*/ 54 w 108"/>
              <a:gd name="T13" fmla="*/ 27 h 88"/>
              <a:gd name="T14" fmla="*/ 8 w 108"/>
              <a:gd name="T15" fmla="*/ 4 h 88"/>
              <a:gd name="T16" fmla="*/ 5 w 108"/>
              <a:gd name="T17" fmla="*/ 15 h 88"/>
              <a:gd name="T18" fmla="*/ 15 w 108"/>
              <a:gd name="T19" fmla="*/ 34 h 88"/>
              <a:gd name="T20" fmla="*/ 5 w 108"/>
              <a:gd name="T21" fmla="*/ 31 h 88"/>
              <a:gd name="T22" fmla="*/ 5 w 108"/>
              <a:gd name="T23" fmla="*/ 31 h 88"/>
              <a:gd name="T24" fmla="*/ 23 w 108"/>
              <a:gd name="T25" fmla="*/ 53 h 88"/>
              <a:gd name="T26" fmla="*/ 17 w 108"/>
              <a:gd name="T27" fmla="*/ 54 h 88"/>
              <a:gd name="T28" fmla="*/ 13 w 108"/>
              <a:gd name="T29" fmla="*/ 53 h 88"/>
              <a:gd name="T30" fmla="*/ 33 w 108"/>
              <a:gd name="T31" fmla="*/ 69 h 88"/>
              <a:gd name="T32" fmla="*/ 6 w 108"/>
              <a:gd name="T33" fmla="*/ 78 h 88"/>
              <a:gd name="T34" fmla="*/ 0 w 108"/>
              <a:gd name="T35" fmla="*/ 78 h 88"/>
              <a:gd name="T36" fmla="*/ 34 w 108"/>
              <a:gd name="T37" fmla="*/ 88 h 88"/>
              <a:gd name="T38" fmla="*/ 97 w 108"/>
              <a:gd name="T39" fmla="*/ 25 h 88"/>
              <a:gd name="T40" fmla="*/ 97 w 108"/>
              <a:gd name="T41" fmla="*/ 22 h 88"/>
              <a:gd name="T42" fmla="*/ 108 w 108"/>
              <a:gd name="T43" fmla="*/ 1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8" h="88">
                <a:moveTo>
                  <a:pt x="108" y="11"/>
                </a:moveTo>
                <a:cubicBezTo>
                  <a:pt x="104" y="12"/>
                  <a:pt x="100" y="13"/>
                  <a:pt x="96" y="14"/>
                </a:cubicBezTo>
                <a:cubicBezTo>
                  <a:pt x="100" y="11"/>
                  <a:pt x="104" y="7"/>
                  <a:pt x="105" y="2"/>
                </a:cubicBezTo>
                <a:cubicBezTo>
                  <a:pt x="101" y="4"/>
                  <a:pt x="96" y="6"/>
                  <a:pt x="91" y="7"/>
                </a:cubicBezTo>
                <a:cubicBezTo>
                  <a:pt x="87" y="3"/>
                  <a:pt x="81" y="0"/>
                  <a:pt x="75" y="0"/>
                </a:cubicBezTo>
                <a:cubicBezTo>
                  <a:pt x="63" y="0"/>
                  <a:pt x="53" y="10"/>
                  <a:pt x="53" y="22"/>
                </a:cubicBezTo>
                <a:cubicBezTo>
                  <a:pt x="53" y="24"/>
                  <a:pt x="53" y="26"/>
                  <a:pt x="54" y="27"/>
                </a:cubicBezTo>
                <a:cubicBezTo>
                  <a:pt x="35" y="26"/>
                  <a:pt x="19" y="18"/>
                  <a:pt x="8" y="4"/>
                </a:cubicBezTo>
                <a:cubicBezTo>
                  <a:pt x="6" y="7"/>
                  <a:pt x="5" y="11"/>
                  <a:pt x="5" y="15"/>
                </a:cubicBezTo>
                <a:cubicBezTo>
                  <a:pt x="5" y="23"/>
                  <a:pt x="9" y="30"/>
                  <a:pt x="15" y="34"/>
                </a:cubicBezTo>
                <a:cubicBezTo>
                  <a:pt x="11" y="34"/>
                  <a:pt x="8" y="33"/>
                  <a:pt x="5" y="31"/>
                </a:cubicBezTo>
                <a:cubicBezTo>
                  <a:pt x="5" y="31"/>
                  <a:pt x="5" y="31"/>
                  <a:pt x="5" y="31"/>
                </a:cubicBezTo>
                <a:cubicBezTo>
                  <a:pt x="5" y="42"/>
                  <a:pt x="12" y="51"/>
                  <a:pt x="23" y="53"/>
                </a:cubicBezTo>
                <a:cubicBezTo>
                  <a:pt x="21" y="53"/>
                  <a:pt x="19" y="54"/>
                  <a:pt x="17" y="54"/>
                </a:cubicBezTo>
                <a:cubicBezTo>
                  <a:pt x="15" y="54"/>
                  <a:pt x="14" y="54"/>
                  <a:pt x="13" y="53"/>
                </a:cubicBezTo>
                <a:cubicBezTo>
                  <a:pt x="15" y="62"/>
                  <a:pt x="23" y="69"/>
                  <a:pt x="33" y="69"/>
                </a:cubicBezTo>
                <a:cubicBezTo>
                  <a:pt x="26" y="75"/>
                  <a:pt x="16" y="78"/>
                  <a:pt x="6" y="78"/>
                </a:cubicBezTo>
                <a:cubicBezTo>
                  <a:pt x="4" y="78"/>
                  <a:pt x="2" y="78"/>
                  <a:pt x="0" y="78"/>
                </a:cubicBezTo>
                <a:cubicBezTo>
                  <a:pt x="10" y="84"/>
                  <a:pt x="22" y="88"/>
                  <a:pt x="34" y="88"/>
                </a:cubicBezTo>
                <a:cubicBezTo>
                  <a:pt x="75" y="88"/>
                  <a:pt x="97" y="54"/>
                  <a:pt x="97" y="25"/>
                </a:cubicBezTo>
                <a:cubicBezTo>
                  <a:pt x="97" y="24"/>
                  <a:pt x="97" y="23"/>
                  <a:pt x="97" y="22"/>
                </a:cubicBezTo>
                <a:cubicBezTo>
                  <a:pt x="102" y="19"/>
                  <a:pt x="105" y="15"/>
                  <a:pt x="108" y="1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27" name="Freeform 213"/>
          <p:cNvSpPr/>
          <p:nvPr/>
        </p:nvSpPr>
        <p:spPr bwMode="auto">
          <a:xfrm>
            <a:off x="9936409" y="5515577"/>
            <a:ext cx="182039" cy="189378"/>
          </a:xfrm>
          <a:custGeom>
            <a:avLst/>
            <a:gdLst>
              <a:gd name="T0" fmla="*/ 66 w 124"/>
              <a:gd name="T1" fmla="*/ 0 h 129"/>
              <a:gd name="T2" fmla="*/ 66 w 124"/>
              <a:gd name="T3" fmla="*/ 59 h 129"/>
              <a:gd name="T4" fmla="*/ 124 w 124"/>
              <a:gd name="T5" fmla="*/ 0 h 129"/>
              <a:gd name="T6" fmla="*/ 124 w 124"/>
              <a:gd name="T7" fmla="*/ 129 h 129"/>
              <a:gd name="T8" fmla="*/ 66 w 124"/>
              <a:gd name="T9" fmla="*/ 70 h 129"/>
              <a:gd name="T10" fmla="*/ 66 w 124"/>
              <a:gd name="T11" fmla="*/ 129 h 129"/>
              <a:gd name="T12" fmla="*/ 0 w 124"/>
              <a:gd name="T13" fmla="*/ 64 h 129"/>
              <a:gd name="T14" fmla="*/ 66 w 124"/>
              <a:gd name="T15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4" h="129">
                <a:moveTo>
                  <a:pt x="66" y="0"/>
                </a:moveTo>
                <a:lnTo>
                  <a:pt x="66" y="59"/>
                </a:lnTo>
                <a:lnTo>
                  <a:pt x="124" y="0"/>
                </a:lnTo>
                <a:lnTo>
                  <a:pt x="124" y="129"/>
                </a:lnTo>
                <a:lnTo>
                  <a:pt x="66" y="70"/>
                </a:lnTo>
                <a:lnTo>
                  <a:pt x="66" y="129"/>
                </a:lnTo>
                <a:lnTo>
                  <a:pt x="0" y="64"/>
                </a:lnTo>
                <a:lnTo>
                  <a:pt x="66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28" name="Freeform 214"/>
          <p:cNvSpPr>
            <a:spLocks noEditPoints="1"/>
          </p:cNvSpPr>
          <p:nvPr/>
        </p:nvSpPr>
        <p:spPr bwMode="auto">
          <a:xfrm>
            <a:off x="9607565" y="5553747"/>
            <a:ext cx="274526" cy="273057"/>
          </a:xfrm>
          <a:custGeom>
            <a:avLst/>
            <a:gdLst>
              <a:gd name="T0" fmla="*/ 0 w 114"/>
              <a:gd name="T1" fmla="*/ 83 h 114"/>
              <a:gd name="T2" fmla="*/ 10 w 114"/>
              <a:gd name="T3" fmla="*/ 93 h 114"/>
              <a:gd name="T4" fmla="*/ 30 w 114"/>
              <a:gd name="T5" fmla="*/ 73 h 114"/>
              <a:gd name="T6" fmla="*/ 41 w 114"/>
              <a:gd name="T7" fmla="*/ 84 h 114"/>
              <a:gd name="T8" fmla="*/ 21 w 114"/>
              <a:gd name="T9" fmla="*/ 104 h 114"/>
              <a:gd name="T10" fmla="*/ 31 w 114"/>
              <a:gd name="T11" fmla="*/ 114 h 114"/>
              <a:gd name="T12" fmla="*/ 51 w 114"/>
              <a:gd name="T13" fmla="*/ 94 h 114"/>
              <a:gd name="T14" fmla="*/ 64 w 114"/>
              <a:gd name="T15" fmla="*/ 107 h 114"/>
              <a:gd name="T16" fmla="*/ 74 w 114"/>
              <a:gd name="T17" fmla="*/ 97 h 114"/>
              <a:gd name="T18" fmla="*/ 17 w 114"/>
              <a:gd name="T19" fmla="*/ 40 h 114"/>
              <a:gd name="T20" fmla="*/ 7 w 114"/>
              <a:gd name="T21" fmla="*/ 50 h 114"/>
              <a:gd name="T22" fmla="*/ 20 w 114"/>
              <a:gd name="T23" fmla="*/ 63 h 114"/>
              <a:gd name="T24" fmla="*/ 0 w 114"/>
              <a:gd name="T25" fmla="*/ 83 h 114"/>
              <a:gd name="T26" fmla="*/ 84 w 114"/>
              <a:gd name="T27" fmla="*/ 30 h 114"/>
              <a:gd name="T28" fmla="*/ 26 w 114"/>
              <a:gd name="T29" fmla="*/ 39 h 114"/>
              <a:gd name="T30" fmla="*/ 75 w 114"/>
              <a:gd name="T31" fmla="*/ 88 h 114"/>
              <a:gd name="T32" fmla="*/ 84 w 114"/>
              <a:gd name="T33" fmla="*/ 30 h 114"/>
              <a:gd name="T34" fmla="*/ 93 w 114"/>
              <a:gd name="T35" fmla="*/ 35 h 114"/>
              <a:gd name="T36" fmla="*/ 79 w 114"/>
              <a:gd name="T37" fmla="*/ 21 h 114"/>
              <a:gd name="T38" fmla="*/ 100 w 114"/>
              <a:gd name="T39" fmla="*/ 0 h 114"/>
              <a:gd name="T40" fmla="*/ 114 w 114"/>
              <a:gd name="T41" fmla="*/ 14 h 114"/>
              <a:gd name="T42" fmla="*/ 93 w 114"/>
              <a:gd name="T43" fmla="*/ 35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4" h="114">
                <a:moveTo>
                  <a:pt x="0" y="83"/>
                </a:moveTo>
                <a:cubicBezTo>
                  <a:pt x="10" y="93"/>
                  <a:pt x="10" y="93"/>
                  <a:pt x="10" y="93"/>
                </a:cubicBezTo>
                <a:cubicBezTo>
                  <a:pt x="30" y="73"/>
                  <a:pt x="30" y="73"/>
                  <a:pt x="30" y="73"/>
                </a:cubicBezTo>
                <a:cubicBezTo>
                  <a:pt x="41" y="84"/>
                  <a:pt x="41" y="84"/>
                  <a:pt x="41" y="84"/>
                </a:cubicBezTo>
                <a:cubicBezTo>
                  <a:pt x="21" y="104"/>
                  <a:pt x="21" y="104"/>
                  <a:pt x="21" y="104"/>
                </a:cubicBezTo>
                <a:cubicBezTo>
                  <a:pt x="31" y="114"/>
                  <a:pt x="31" y="114"/>
                  <a:pt x="31" y="114"/>
                </a:cubicBezTo>
                <a:cubicBezTo>
                  <a:pt x="51" y="94"/>
                  <a:pt x="51" y="94"/>
                  <a:pt x="51" y="94"/>
                </a:cubicBezTo>
                <a:cubicBezTo>
                  <a:pt x="64" y="107"/>
                  <a:pt x="64" y="107"/>
                  <a:pt x="64" y="107"/>
                </a:cubicBezTo>
                <a:cubicBezTo>
                  <a:pt x="74" y="97"/>
                  <a:pt x="74" y="97"/>
                  <a:pt x="74" y="97"/>
                </a:cubicBezTo>
                <a:cubicBezTo>
                  <a:pt x="17" y="40"/>
                  <a:pt x="17" y="40"/>
                  <a:pt x="17" y="40"/>
                </a:cubicBezTo>
                <a:cubicBezTo>
                  <a:pt x="7" y="50"/>
                  <a:pt x="7" y="50"/>
                  <a:pt x="7" y="50"/>
                </a:cubicBezTo>
                <a:cubicBezTo>
                  <a:pt x="20" y="63"/>
                  <a:pt x="20" y="63"/>
                  <a:pt x="20" y="63"/>
                </a:cubicBezTo>
                <a:lnTo>
                  <a:pt x="0" y="83"/>
                </a:lnTo>
                <a:close/>
                <a:moveTo>
                  <a:pt x="84" y="30"/>
                </a:moveTo>
                <a:cubicBezTo>
                  <a:pt x="65" y="12"/>
                  <a:pt x="41" y="26"/>
                  <a:pt x="26" y="39"/>
                </a:cubicBezTo>
                <a:cubicBezTo>
                  <a:pt x="75" y="88"/>
                  <a:pt x="75" y="88"/>
                  <a:pt x="75" y="88"/>
                </a:cubicBezTo>
                <a:cubicBezTo>
                  <a:pt x="88" y="73"/>
                  <a:pt x="102" y="49"/>
                  <a:pt x="84" y="30"/>
                </a:cubicBezTo>
                <a:close/>
                <a:moveTo>
                  <a:pt x="93" y="35"/>
                </a:moveTo>
                <a:cubicBezTo>
                  <a:pt x="79" y="21"/>
                  <a:pt x="79" y="21"/>
                  <a:pt x="79" y="21"/>
                </a:cubicBezTo>
                <a:cubicBezTo>
                  <a:pt x="100" y="0"/>
                  <a:pt x="100" y="0"/>
                  <a:pt x="100" y="0"/>
                </a:cubicBezTo>
                <a:cubicBezTo>
                  <a:pt x="114" y="14"/>
                  <a:pt x="114" y="14"/>
                  <a:pt x="114" y="14"/>
                </a:cubicBezTo>
                <a:lnTo>
                  <a:pt x="93" y="3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29" name="Freeform 215"/>
          <p:cNvSpPr>
            <a:spLocks noEditPoints="1"/>
          </p:cNvSpPr>
          <p:nvPr/>
        </p:nvSpPr>
        <p:spPr bwMode="auto">
          <a:xfrm>
            <a:off x="8939601" y="5327666"/>
            <a:ext cx="274526" cy="268653"/>
          </a:xfrm>
          <a:custGeom>
            <a:avLst/>
            <a:gdLst>
              <a:gd name="T0" fmla="*/ 110 w 115"/>
              <a:gd name="T1" fmla="*/ 36 h 112"/>
              <a:gd name="T2" fmla="*/ 86 w 115"/>
              <a:gd name="T3" fmla="*/ 1 h 112"/>
              <a:gd name="T4" fmla="*/ 86 w 115"/>
              <a:gd name="T5" fmla="*/ 1 h 112"/>
              <a:gd name="T6" fmla="*/ 77 w 115"/>
              <a:gd name="T7" fmla="*/ 4 h 112"/>
              <a:gd name="T8" fmla="*/ 32 w 115"/>
              <a:gd name="T9" fmla="*/ 39 h 112"/>
              <a:gd name="T10" fmla="*/ 36 w 115"/>
              <a:gd name="T11" fmla="*/ 56 h 112"/>
              <a:gd name="T12" fmla="*/ 42 w 115"/>
              <a:gd name="T13" fmla="*/ 73 h 112"/>
              <a:gd name="T14" fmla="*/ 98 w 115"/>
              <a:gd name="T15" fmla="*/ 81 h 112"/>
              <a:gd name="T16" fmla="*/ 106 w 115"/>
              <a:gd name="T17" fmla="*/ 78 h 112"/>
              <a:gd name="T18" fmla="*/ 106 w 115"/>
              <a:gd name="T19" fmla="*/ 79 h 112"/>
              <a:gd name="T20" fmla="*/ 110 w 115"/>
              <a:gd name="T21" fmla="*/ 36 h 112"/>
              <a:gd name="T22" fmla="*/ 102 w 115"/>
              <a:gd name="T23" fmla="*/ 73 h 112"/>
              <a:gd name="T24" fmla="*/ 99 w 115"/>
              <a:gd name="T25" fmla="*/ 73 h 112"/>
              <a:gd name="T26" fmla="*/ 93 w 115"/>
              <a:gd name="T27" fmla="*/ 67 h 112"/>
              <a:gd name="T28" fmla="*/ 83 w 115"/>
              <a:gd name="T29" fmla="*/ 43 h 112"/>
              <a:gd name="T30" fmla="*/ 80 w 115"/>
              <a:gd name="T31" fmla="*/ 18 h 112"/>
              <a:gd name="T32" fmla="*/ 82 w 115"/>
              <a:gd name="T33" fmla="*/ 10 h 112"/>
              <a:gd name="T34" fmla="*/ 84 w 115"/>
              <a:gd name="T35" fmla="*/ 8 h 112"/>
              <a:gd name="T36" fmla="*/ 87 w 115"/>
              <a:gd name="T37" fmla="*/ 9 h 112"/>
              <a:gd name="T38" fmla="*/ 93 w 115"/>
              <a:gd name="T39" fmla="*/ 15 h 112"/>
              <a:gd name="T40" fmla="*/ 103 w 115"/>
              <a:gd name="T41" fmla="*/ 38 h 112"/>
              <a:gd name="T42" fmla="*/ 106 w 115"/>
              <a:gd name="T43" fmla="*/ 63 h 112"/>
              <a:gd name="T44" fmla="*/ 104 w 115"/>
              <a:gd name="T45" fmla="*/ 71 h 112"/>
              <a:gd name="T46" fmla="*/ 102 w 115"/>
              <a:gd name="T47" fmla="*/ 73 h 112"/>
              <a:gd name="T48" fmla="*/ 28 w 115"/>
              <a:gd name="T49" fmla="*/ 58 h 112"/>
              <a:gd name="T50" fmla="*/ 25 w 115"/>
              <a:gd name="T51" fmla="*/ 42 h 112"/>
              <a:gd name="T52" fmla="*/ 11 w 115"/>
              <a:gd name="T53" fmla="*/ 47 h 112"/>
              <a:gd name="T54" fmla="*/ 4 w 115"/>
              <a:gd name="T55" fmla="*/ 49 h 112"/>
              <a:gd name="T56" fmla="*/ 0 w 115"/>
              <a:gd name="T57" fmla="*/ 61 h 112"/>
              <a:gd name="T58" fmla="*/ 3 w 115"/>
              <a:gd name="T59" fmla="*/ 70 h 112"/>
              <a:gd name="T60" fmla="*/ 11 w 115"/>
              <a:gd name="T61" fmla="*/ 78 h 112"/>
              <a:gd name="T62" fmla="*/ 19 w 115"/>
              <a:gd name="T63" fmla="*/ 76 h 112"/>
              <a:gd name="T64" fmla="*/ 34 w 115"/>
              <a:gd name="T65" fmla="*/ 73 h 112"/>
              <a:gd name="T66" fmla="*/ 28 w 115"/>
              <a:gd name="T67" fmla="*/ 58 h 112"/>
              <a:gd name="T68" fmla="*/ 47 w 115"/>
              <a:gd name="T69" fmla="*/ 77 h 112"/>
              <a:gd name="T70" fmla="*/ 32 w 115"/>
              <a:gd name="T71" fmla="*/ 78 h 112"/>
              <a:gd name="T72" fmla="*/ 50 w 115"/>
              <a:gd name="T73" fmla="*/ 110 h 112"/>
              <a:gd name="T74" fmla="*/ 54 w 115"/>
              <a:gd name="T75" fmla="*/ 111 h 112"/>
              <a:gd name="T76" fmla="*/ 66 w 115"/>
              <a:gd name="T77" fmla="*/ 102 h 112"/>
              <a:gd name="T78" fmla="*/ 66 w 115"/>
              <a:gd name="T79" fmla="*/ 98 h 112"/>
              <a:gd name="T80" fmla="*/ 47 w 115"/>
              <a:gd name="T81" fmla="*/ 77 h 112"/>
              <a:gd name="T82" fmla="*/ 96 w 115"/>
              <a:gd name="T83" fmla="*/ 53 h 112"/>
              <a:gd name="T84" fmla="*/ 95 w 115"/>
              <a:gd name="T85" fmla="*/ 53 h 112"/>
              <a:gd name="T86" fmla="*/ 93 w 115"/>
              <a:gd name="T87" fmla="*/ 51 h 112"/>
              <a:gd name="T88" fmla="*/ 89 w 115"/>
              <a:gd name="T89" fmla="*/ 42 h 112"/>
              <a:gd name="T90" fmla="*/ 88 w 115"/>
              <a:gd name="T91" fmla="*/ 32 h 112"/>
              <a:gd name="T92" fmla="*/ 89 w 115"/>
              <a:gd name="T93" fmla="*/ 29 h 112"/>
              <a:gd name="T94" fmla="*/ 90 w 115"/>
              <a:gd name="T95" fmla="*/ 28 h 112"/>
              <a:gd name="T96" fmla="*/ 91 w 115"/>
              <a:gd name="T97" fmla="*/ 29 h 112"/>
              <a:gd name="T98" fmla="*/ 93 w 115"/>
              <a:gd name="T99" fmla="*/ 31 h 112"/>
              <a:gd name="T100" fmla="*/ 97 w 115"/>
              <a:gd name="T101" fmla="*/ 40 h 112"/>
              <a:gd name="T102" fmla="*/ 98 w 115"/>
              <a:gd name="T103" fmla="*/ 49 h 112"/>
              <a:gd name="T104" fmla="*/ 97 w 115"/>
              <a:gd name="T105" fmla="*/ 52 h 112"/>
              <a:gd name="T106" fmla="*/ 96 w 115"/>
              <a:gd name="T107" fmla="*/ 53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5" h="112">
                <a:moveTo>
                  <a:pt x="110" y="36"/>
                </a:moveTo>
                <a:cubicBezTo>
                  <a:pt x="104" y="15"/>
                  <a:pt x="93" y="0"/>
                  <a:pt x="86" y="1"/>
                </a:cubicBezTo>
                <a:cubicBezTo>
                  <a:pt x="86" y="1"/>
                  <a:pt x="86" y="1"/>
                  <a:pt x="86" y="1"/>
                </a:cubicBezTo>
                <a:cubicBezTo>
                  <a:pt x="77" y="4"/>
                  <a:pt x="77" y="4"/>
                  <a:pt x="77" y="4"/>
                </a:cubicBezTo>
                <a:cubicBezTo>
                  <a:pt x="77" y="4"/>
                  <a:pt x="60" y="25"/>
                  <a:pt x="32" y="39"/>
                </a:cubicBezTo>
                <a:cubicBezTo>
                  <a:pt x="33" y="44"/>
                  <a:pt x="34" y="50"/>
                  <a:pt x="36" y="56"/>
                </a:cubicBezTo>
                <a:cubicBezTo>
                  <a:pt x="37" y="63"/>
                  <a:pt x="39" y="68"/>
                  <a:pt x="42" y="73"/>
                </a:cubicBezTo>
                <a:cubicBezTo>
                  <a:pt x="73" y="71"/>
                  <a:pt x="98" y="81"/>
                  <a:pt x="98" y="81"/>
                </a:cubicBezTo>
                <a:cubicBezTo>
                  <a:pt x="106" y="78"/>
                  <a:pt x="106" y="78"/>
                  <a:pt x="106" y="78"/>
                </a:cubicBezTo>
                <a:cubicBezTo>
                  <a:pt x="106" y="78"/>
                  <a:pt x="106" y="79"/>
                  <a:pt x="106" y="79"/>
                </a:cubicBezTo>
                <a:cubicBezTo>
                  <a:pt x="114" y="76"/>
                  <a:pt x="115" y="57"/>
                  <a:pt x="110" y="36"/>
                </a:cubicBezTo>
                <a:close/>
                <a:moveTo>
                  <a:pt x="102" y="73"/>
                </a:moveTo>
                <a:cubicBezTo>
                  <a:pt x="101" y="74"/>
                  <a:pt x="99" y="73"/>
                  <a:pt x="99" y="73"/>
                </a:cubicBezTo>
                <a:cubicBezTo>
                  <a:pt x="97" y="71"/>
                  <a:pt x="95" y="69"/>
                  <a:pt x="93" y="67"/>
                </a:cubicBezTo>
                <a:cubicBezTo>
                  <a:pt x="89" y="61"/>
                  <a:pt x="85" y="53"/>
                  <a:pt x="83" y="43"/>
                </a:cubicBezTo>
                <a:cubicBezTo>
                  <a:pt x="80" y="34"/>
                  <a:pt x="79" y="25"/>
                  <a:pt x="80" y="18"/>
                </a:cubicBezTo>
                <a:cubicBezTo>
                  <a:pt x="80" y="15"/>
                  <a:pt x="81" y="12"/>
                  <a:pt x="82" y="10"/>
                </a:cubicBezTo>
                <a:cubicBezTo>
                  <a:pt x="82" y="10"/>
                  <a:pt x="83" y="8"/>
                  <a:pt x="84" y="8"/>
                </a:cubicBezTo>
                <a:cubicBezTo>
                  <a:pt x="85" y="8"/>
                  <a:pt x="87" y="9"/>
                  <a:pt x="87" y="9"/>
                </a:cubicBezTo>
                <a:cubicBezTo>
                  <a:pt x="89" y="10"/>
                  <a:pt x="91" y="12"/>
                  <a:pt x="93" y="15"/>
                </a:cubicBezTo>
                <a:cubicBezTo>
                  <a:pt x="97" y="20"/>
                  <a:pt x="101" y="29"/>
                  <a:pt x="103" y="38"/>
                </a:cubicBezTo>
                <a:cubicBezTo>
                  <a:pt x="106" y="47"/>
                  <a:pt x="107" y="56"/>
                  <a:pt x="106" y="63"/>
                </a:cubicBezTo>
                <a:cubicBezTo>
                  <a:pt x="105" y="67"/>
                  <a:pt x="105" y="69"/>
                  <a:pt x="104" y="71"/>
                </a:cubicBezTo>
                <a:cubicBezTo>
                  <a:pt x="103" y="72"/>
                  <a:pt x="103" y="73"/>
                  <a:pt x="102" y="73"/>
                </a:cubicBezTo>
                <a:close/>
                <a:moveTo>
                  <a:pt x="28" y="58"/>
                </a:moveTo>
                <a:cubicBezTo>
                  <a:pt x="27" y="53"/>
                  <a:pt x="26" y="47"/>
                  <a:pt x="25" y="42"/>
                </a:cubicBezTo>
                <a:cubicBezTo>
                  <a:pt x="20" y="44"/>
                  <a:pt x="16" y="46"/>
                  <a:pt x="11" y="47"/>
                </a:cubicBezTo>
                <a:cubicBezTo>
                  <a:pt x="4" y="49"/>
                  <a:pt x="4" y="49"/>
                  <a:pt x="4" y="49"/>
                </a:cubicBezTo>
                <a:cubicBezTo>
                  <a:pt x="0" y="61"/>
                  <a:pt x="0" y="61"/>
                  <a:pt x="0" y="61"/>
                </a:cubicBezTo>
                <a:cubicBezTo>
                  <a:pt x="3" y="70"/>
                  <a:pt x="3" y="70"/>
                  <a:pt x="3" y="70"/>
                </a:cubicBezTo>
                <a:cubicBezTo>
                  <a:pt x="11" y="78"/>
                  <a:pt x="11" y="78"/>
                  <a:pt x="11" y="78"/>
                </a:cubicBezTo>
                <a:cubicBezTo>
                  <a:pt x="11" y="78"/>
                  <a:pt x="11" y="78"/>
                  <a:pt x="19" y="76"/>
                </a:cubicBezTo>
                <a:cubicBezTo>
                  <a:pt x="24" y="75"/>
                  <a:pt x="28" y="74"/>
                  <a:pt x="34" y="73"/>
                </a:cubicBezTo>
                <a:cubicBezTo>
                  <a:pt x="32" y="69"/>
                  <a:pt x="30" y="64"/>
                  <a:pt x="28" y="58"/>
                </a:cubicBezTo>
                <a:close/>
                <a:moveTo>
                  <a:pt x="47" y="77"/>
                </a:moveTo>
                <a:cubicBezTo>
                  <a:pt x="32" y="78"/>
                  <a:pt x="32" y="78"/>
                  <a:pt x="32" y="78"/>
                </a:cubicBezTo>
                <a:cubicBezTo>
                  <a:pt x="50" y="110"/>
                  <a:pt x="50" y="110"/>
                  <a:pt x="50" y="110"/>
                </a:cubicBezTo>
                <a:cubicBezTo>
                  <a:pt x="51" y="112"/>
                  <a:pt x="53" y="112"/>
                  <a:pt x="54" y="111"/>
                </a:cubicBezTo>
                <a:cubicBezTo>
                  <a:pt x="66" y="102"/>
                  <a:pt x="66" y="102"/>
                  <a:pt x="66" y="102"/>
                </a:cubicBezTo>
                <a:cubicBezTo>
                  <a:pt x="67" y="101"/>
                  <a:pt x="67" y="99"/>
                  <a:pt x="66" y="98"/>
                </a:cubicBezTo>
                <a:lnTo>
                  <a:pt x="47" y="77"/>
                </a:lnTo>
                <a:close/>
                <a:moveTo>
                  <a:pt x="96" y="53"/>
                </a:moveTo>
                <a:cubicBezTo>
                  <a:pt x="96" y="53"/>
                  <a:pt x="95" y="53"/>
                  <a:pt x="95" y="53"/>
                </a:cubicBezTo>
                <a:cubicBezTo>
                  <a:pt x="94" y="53"/>
                  <a:pt x="94" y="52"/>
                  <a:pt x="93" y="51"/>
                </a:cubicBezTo>
                <a:cubicBezTo>
                  <a:pt x="91" y="49"/>
                  <a:pt x="90" y="45"/>
                  <a:pt x="89" y="42"/>
                </a:cubicBezTo>
                <a:cubicBezTo>
                  <a:pt x="88" y="38"/>
                  <a:pt x="88" y="35"/>
                  <a:pt x="88" y="32"/>
                </a:cubicBezTo>
                <a:cubicBezTo>
                  <a:pt x="88" y="31"/>
                  <a:pt x="88" y="30"/>
                  <a:pt x="89" y="29"/>
                </a:cubicBezTo>
                <a:cubicBezTo>
                  <a:pt x="89" y="29"/>
                  <a:pt x="89" y="28"/>
                  <a:pt x="90" y="28"/>
                </a:cubicBezTo>
                <a:cubicBezTo>
                  <a:pt x="90" y="28"/>
                  <a:pt x="90" y="28"/>
                  <a:pt x="91" y="29"/>
                </a:cubicBezTo>
                <a:cubicBezTo>
                  <a:pt x="91" y="29"/>
                  <a:pt x="92" y="30"/>
                  <a:pt x="93" y="31"/>
                </a:cubicBezTo>
                <a:cubicBezTo>
                  <a:pt x="94" y="33"/>
                  <a:pt x="96" y="36"/>
                  <a:pt x="97" y="40"/>
                </a:cubicBezTo>
                <a:cubicBezTo>
                  <a:pt x="98" y="43"/>
                  <a:pt x="98" y="47"/>
                  <a:pt x="98" y="49"/>
                </a:cubicBezTo>
                <a:cubicBezTo>
                  <a:pt x="98" y="51"/>
                  <a:pt x="98" y="52"/>
                  <a:pt x="97" y="52"/>
                </a:cubicBezTo>
                <a:cubicBezTo>
                  <a:pt x="97" y="53"/>
                  <a:pt x="97" y="53"/>
                  <a:pt x="96" y="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30" name="Freeform 216"/>
          <p:cNvSpPr>
            <a:spLocks noEditPoints="1"/>
          </p:cNvSpPr>
          <p:nvPr/>
        </p:nvSpPr>
        <p:spPr bwMode="auto">
          <a:xfrm>
            <a:off x="9265509" y="5335008"/>
            <a:ext cx="251037" cy="252505"/>
          </a:xfrm>
          <a:custGeom>
            <a:avLst/>
            <a:gdLst>
              <a:gd name="T0" fmla="*/ 100 w 105"/>
              <a:gd name="T1" fmla="*/ 29 h 105"/>
              <a:gd name="T2" fmla="*/ 71 w 105"/>
              <a:gd name="T3" fmla="*/ 26 h 105"/>
              <a:gd name="T4" fmla="*/ 88 w 105"/>
              <a:gd name="T5" fmla="*/ 9 h 105"/>
              <a:gd name="T6" fmla="*/ 82 w 105"/>
              <a:gd name="T7" fmla="*/ 3 h 105"/>
              <a:gd name="T8" fmla="*/ 59 w 105"/>
              <a:gd name="T9" fmla="*/ 26 h 105"/>
              <a:gd name="T10" fmla="*/ 52 w 105"/>
              <a:gd name="T11" fmla="*/ 26 h 105"/>
              <a:gd name="T12" fmla="*/ 52 w 105"/>
              <a:gd name="T13" fmla="*/ 26 h 105"/>
              <a:gd name="T14" fmla="*/ 26 w 105"/>
              <a:gd name="T15" fmla="*/ 0 h 105"/>
              <a:gd name="T16" fmla="*/ 19 w 105"/>
              <a:gd name="T17" fmla="*/ 6 h 105"/>
              <a:gd name="T18" fmla="*/ 39 w 105"/>
              <a:gd name="T19" fmla="*/ 26 h 105"/>
              <a:gd name="T20" fmla="*/ 4 w 105"/>
              <a:gd name="T21" fmla="*/ 29 h 105"/>
              <a:gd name="T22" fmla="*/ 0 w 105"/>
              <a:gd name="T23" fmla="*/ 65 h 105"/>
              <a:gd name="T24" fmla="*/ 4 w 105"/>
              <a:gd name="T25" fmla="*/ 101 h 105"/>
              <a:gd name="T26" fmla="*/ 52 w 105"/>
              <a:gd name="T27" fmla="*/ 105 h 105"/>
              <a:gd name="T28" fmla="*/ 100 w 105"/>
              <a:gd name="T29" fmla="*/ 101 h 105"/>
              <a:gd name="T30" fmla="*/ 105 w 105"/>
              <a:gd name="T31" fmla="*/ 65 h 105"/>
              <a:gd name="T32" fmla="*/ 100 w 105"/>
              <a:gd name="T33" fmla="*/ 29 h 105"/>
              <a:gd name="T34" fmla="*/ 88 w 105"/>
              <a:gd name="T35" fmla="*/ 89 h 105"/>
              <a:gd name="T36" fmla="*/ 52 w 105"/>
              <a:gd name="T37" fmla="*/ 92 h 105"/>
              <a:gd name="T38" fmla="*/ 16 w 105"/>
              <a:gd name="T39" fmla="*/ 89 h 105"/>
              <a:gd name="T40" fmla="*/ 13 w 105"/>
              <a:gd name="T41" fmla="*/ 65 h 105"/>
              <a:gd name="T42" fmla="*/ 16 w 105"/>
              <a:gd name="T43" fmla="*/ 41 h 105"/>
              <a:gd name="T44" fmla="*/ 52 w 105"/>
              <a:gd name="T45" fmla="*/ 39 h 105"/>
              <a:gd name="T46" fmla="*/ 88 w 105"/>
              <a:gd name="T47" fmla="*/ 41 h 105"/>
              <a:gd name="T48" fmla="*/ 92 w 105"/>
              <a:gd name="T49" fmla="*/ 65 h 105"/>
              <a:gd name="T50" fmla="*/ 88 w 105"/>
              <a:gd name="T51" fmla="*/ 89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5" h="105">
                <a:moveTo>
                  <a:pt x="100" y="29"/>
                </a:moveTo>
                <a:cubicBezTo>
                  <a:pt x="91" y="28"/>
                  <a:pt x="82" y="27"/>
                  <a:pt x="71" y="26"/>
                </a:cubicBezTo>
                <a:cubicBezTo>
                  <a:pt x="88" y="9"/>
                  <a:pt x="88" y="9"/>
                  <a:pt x="88" y="9"/>
                </a:cubicBezTo>
                <a:cubicBezTo>
                  <a:pt x="82" y="3"/>
                  <a:pt x="82" y="3"/>
                  <a:pt x="82" y="3"/>
                </a:cubicBezTo>
                <a:cubicBezTo>
                  <a:pt x="59" y="26"/>
                  <a:pt x="59" y="26"/>
                  <a:pt x="59" y="26"/>
                </a:cubicBezTo>
                <a:cubicBezTo>
                  <a:pt x="57" y="26"/>
                  <a:pt x="54" y="26"/>
                  <a:pt x="52" y="26"/>
                </a:cubicBezTo>
                <a:cubicBezTo>
                  <a:pt x="52" y="26"/>
                  <a:pt x="52" y="26"/>
                  <a:pt x="52" y="26"/>
                </a:cubicBezTo>
                <a:cubicBezTo>
                  <a:pt x="26" y="0"/>
                  <a:pt x="26" y="0"/>
                  <a:pt x="26" y="0"/>
                </a:cubicBezTo>
                <a:cubicBezTo>
                  <a:pt x="19" y="6"/>
                  <a:pt x="19" y="6"/>
                  <a:pt x="19" y="6"/>
                </a:cubicBezTo>
                <a:cubicBezTo>
                  <a:pt x="39" y="26"/>
                  <a:pt x="39" y="26"/>
                  <a:pt x="39" y="26"/>
                </a:cubicBezTo>
                <a:cubicBezTo>
                  <a:pt x="27" y="27"/>
                  <a:pt x="15" y="28"/>
                  <a:pt x="4" y="29"/>
                </a:cubicBezTo>
                <a:cubicBezTo>
                  <a:pt x="1" y="40"/>
                  <a:pt x="0" y="52"/>
                  <a:pt x="0" y="65"/>
                </a:cubicBezTo>
                <a:cubicBezTo>
                  <a:pt x="0" y="78"/>
                  <a:pt x="1" y="90"/>
                  <a:pt x="4" y="101"/>
                </a:cubicBezTo>
                <a:cubicBezTo>
                  <a:pt x="19" y="104"/>
                  <a:pt x="35" y="105"/>
                  <a:pt x="52" y="105"/>
                </a:cubicBezTo>
                <a:cubicBezTo>
                  <a:pt x="69" y="105"/>
                  <a:pt x="86" y="104"/>
                  <a:pt x="100" y="101"/>
                </a:cubicBezTo>
                <a:cubicBezTo>
                  <a:pt x="103" y="90"/>
                  <a:pt x="105" y="78"/>
                  <a:pt x="105" y="65"/>
                </a:cubicBezTo>
                <a:cubicBezTo>
                  <a:pt x="105" y="52"/>
                  <a:pt x="103" y="40"/>
                  <a:pt x="100" y="29"/>
                </a:cubicBezTo>
                <a:close/>
                <a:moveTo>
                  <a:pt x="88" y="89"/>
                </a:moveTo>
                <a:cubicBezTo>
                  <a:pt x="77" y="91"/>
                  <a:pt x="65" y="92"/>
                  <a:pt x="52" y="92"/>
                </a:cubicBezTo>
                <a:cubicBezTo>
                  <a:pt x="39" y="92"/>
                  <a:pt x="27" y="91"/>
                  <a:pt x="16" y="89"/>
                </a:cubicBezTo>
                <a:cubicBezTo>
                  <a:pt x="14" y="82"/>
                  <a:pt x="13" y="74"/>
                  <a:pt x="13" y="65"/>
                </a:cubicBezTo>
                <a:cubicBezTo>
                  <a:pt x="13" y="57"/>
                  <a:pt x="14" y="49"/>
                  <a:pt x="16" y="41"/>
                </a:cubicBezTo>
                <a:cubicBezTo>
                  <a:pt x="27" y="40"/>
                  <a:pt x="39" y="39"/>
                  <a:pt x="52" y="39"/>
                </a:cubicBezTo>
                <a:cubicBezTo>
                  <a:pt x="65" y="39"/>
                  <a:pt x="77" y="40"/>
                  <a:pt x="88" y="41"/>
                </a:cubicBezTo>
                <a:cubicBezTo>
                  <a:pt x="90" y="49"/>
                  <a:pt x="92" y="57"/>
                  <a:pt x="92" y="65"/>
                </a:cubicBezTo>
                <a:cubicBezTo>
                  <a:pt x="92" y="74"/>
                  <a:pt x="90" y="82"/>
                  <a:pt x="88" y="8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31" name="Freeform 217"/>
          <p:cNvSpPr/>
          <p:nvPr/>
        </p:nvSpPr>
        <p:spPr bwMode="auto">
          <a:xfrm>
            <a:off x="9228808" y="5637426"/>
            <a:ext cx="306823" cy="173230"/>
          </a:xfrm>
          <a:custGeom>
            <a:avLst/>
            <a:gdLst>
              <a:gd name="T0" fmla="*/ 128 w 128"/>
              <a:gd name="T1" fmla="*/ 50 h 72"/>
              <a:gd name="T2" fmla="*/ 112 w 128"/>
              <a:gd name="T3" fmla="*/ 29 h 72"/>
              <a:gd name="T4" fmla="*/ 82 w 128"/>
              <a:gd name="T5" fmla="*/ 0 h 72"/>
              <a:gd name="T6" fmla="*/ 58 w 128"/>
              <a:gd name="T7" fmla="*/ 11 h 72"/>
              <a:gd name="T8" fmla="*/ 45 w 128"/>
              <a:gd name="T9" fmla="*/ 4 h 72"/>
              <a:gd name="T10" fmla="*/ 29 w 128"/>
              <a:gd name="T11" fmla="*/ 21 h 72"/>
              <a:gd name="T12" fmla="*/ 29 w 128"/>
              <a:gd name="T13" fmla="*/ 23 h 72"/>
              <a:gd name="T14" fmla="*/ 24 w 128"/>
              <a:gd name="T15" fmla="*/ 23 h 72"/>
              <a:gd name="T16" fmla="*/ 0 w 128"/>
              <a:gd name="T17" fmla="*/ 47 h 72"/>
              <a:gd name="T18" fmla="*/ 24 w 128"/>
              <a:gd name="T19" fmla="*/ 72 h 72"/>
              <a:gd name="T20" fmla="*/ 106 w 128"/>
              <a:gd name="T21" fmla="*/ 72 h 72"/>
              <a:gd name="T22" fmla="*/ 106 w 128"/>
              <a:gd name="T23" fmla="*/ 72 h 72"/>
              <a:gd name="T24" fmla="*/ 128 w 128"/>
              <a:gd name="T25" fmla="*/ 5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8" h="72">
                <a:moveTo>
                  <a:pt x="128" y="50"/>
                </a:moveTo>
                <a:cubicBezTo>
                  <a:pt x="128" y="39"/>
                  <a:pt x="121" y="31"/>
                  <a:pt x="112" y="29"/>
                </a:cubicBezTo>
                <a:cubicBezTo>
                  <a:pt x="111" y="12"/>
                  <a:pt x="98" y="0"/>
                  <a:pt x="82" y="0"/>
                </a:cubicBezTo>
                <a:cubicBezTo>
                  <a:pt x="72" y="0"/>
                  <a:pt x="64" y="4"/>
                  <a:pt x="58" y="11"/>
                </a:cubicBezTo>
                <a:cubicBezTo>
                  <a:pt x="55" y="7"/>
                  <a:pt x="51" y="4"/>
                  <a:pt x="45" y="4"/>
                </a:cubicBezTo>
                <a:cubicBezTo>
                  <a:pt x="36" y="4"/>
                  <a:pt x="29" y="12"/>
                  <a:pt x="29" y="21"/>
                </a:cubicBezTo>
                <a:cubicBezTo>
                  <a:pt x="29" y="22"/>
                  <a:pt x="29" y="23"/>
                  <a:pt x="29" y="23"/>
                </a:cubicBezTo>
                <a:cubicBezTo>
                  <a:pt x="27" y="23"/>
                  <a:pt x="26" y="23"/>
                  <a:pt x="24" y="23"/>
                </a:cubicBezTo>
                <a:cubicBezTo>
                  <a:pt x="11" y="23"/>
                  <a:pt x="0" y="34"/>
                  <a:pt x="0" y="47"/>
                </a:cubicBezTo>
                <a:cubicBezTo>
                  <a:pt x="0" y="61"/>
                  <a:pt x="11" y="72"/>
                  <a:pt x="24" y="72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18" y="71"/>
                  <a:pt x="128" y="62"/>
                  <a:pt x="128" y="5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32" name="Freeform 218"/>
          <p:cNvSpPr>
            <a:spLocks noEditPoints="1"/>
          </p:cNvSpPr>
          <p:nvPr/>
        </p:nvSpPr>
        <p:spPr bwMode="auto">
          <a:xfrm>
            <a:off x="8944006" y="5637426"/>
            <a:ext cx="211399" cy="173230"/>
          </a:xfrm>
          <a:custGeom>
            <a:avLst/>
            <a:gdLst>
              <a:gd name="T0" fmla="*/ 0 w 88"/>
              <a:gd name="T1" fmla="*/ 0 h 72"/>
              <a:gd name="T2" fmla="*/ 0 w 88"/>
              <a:gd name="T3" fmla="*/ 72 h 72"/>
              <a:gd name="T4" fmla="*/ 88 w 88"/>
              <a:gd name="T5" fmla="*/ 72 h 72"/>
              <a:gd name="T6" fmla="*/ 88 w 88"/>
              <a:gd name="T7" fmla="*/ 0 h 72"/>
              <a:gd name="T8" fmla="*/ 0 w 88"/>
              <a:gd name="T9" fmla="*/ 0 h 72"/>
              <a:gd name="T10" fmla="*/ 83 w 88"/>
              <a:gd name="T11" fmla="*/ 66 h 72"/>
              <a:gd name="T12" fmla="*/ 5 w 88"/>
              <a:gd name="T13" fmla="*/ 66 h 72"/>
              <a:gd name="T14" fmla="*/ 5 w 88"/>
              <a:gd name="T15" fmla="*/ 5 h 72"/>
              <a:gd name="T16" fmla="*/ 83 w 88"/>
              <a:gd name="T17" fmla="*/ 5 h 72"/>
              <a:gd name="T18" fmla="*/ 83 w 88"/>
              <a:gd name="T19" fmla="*/ 66 h 72"/>
              <a:gd name="T20" fmla="*/ 61 w 88"/>
              <a:gd name="T21" fmla="*/ 19 h 72"/>
              <a:gd name="T22" fmla="*/ 69 w 88"/>
              <a:gd name="T23" fmla="*/ 27 h 72"/>
              <a:gd name="T24" fmla="*/ 77 w 88"/>
              <a:gd name="T25" fmla="*/ 19 h 72"/>
              <a:gd name="T26" fmla="*/ 69 w 88"/>
              <a:gd name="T27" fmla="*/ 11 h 72"/>
              <a:gd name="T28" fmla="*/ 61 w 88"/>
              <a:gd name="T29" fmla="*/ 19 h 72"/>
              <a:gd name="T30" fmla="*/ 77 w 88"/>
              <a:gd name="T31" fmla="*/ 60 h 72"/>
              <a:gd name="T32" fmla="*/ 11 w 88"/>
              <a:gd name="T33" fmla="*/ 60 h 72"/>
              <a:gd name="T34" fmla="*/ 27 w 88"/>
              <a:gd name="T35" fmla="*/ 16 h 72"/>
              <a:gd name="T36" fmla="*/ 50 w 88"/>
              <a:gd name="T37" fmla="*/ 44 h 72"/>
              <a:gd name="T38" fmla="*/ 61 w 88"/>
              <a:gd name="T39" fmla="*/ 36 h 72"/>
              <a:gd name="T40" fmla="*/ 77 w 88"/>
              <a:gd name="T41" fmla="*/ 6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72">
                <a:moveTo>
                  <a:pt x="0" y="0"/>
                </a:moveTo>
                <a:cubicBezTo>
                  <a:pt x="0" y="72"/>
                  <a:pt x="0" y="72"/>
                  <a:pt x="0" y="72"/>
                </a:cubicBezTo>
                <a:cubicBezTo>
                  <a:pt x="88" y="72"/>
                  <a:pt x="88" y="72"/>
                  <a:pt x="88" y="72"/>
                </a:cubicBezTo>
                <a:cubicBezTo>
                  <a:pt x="88" y="0"/>
                  <a:pt x="88" y="0"/>
                  <a:pt x="88" y="0"/>
                </a:cubicBezTo>
                <a:lnTo>
                  <a:pt x="0" y="0"/>
                </a:lnTo>
                <a:close/>
                <a:moveTo>
                  <a:pt x="83" y="66"/>
                </a:moveTo>
                <a:cubicBezTo>
                  <a:pt x="5" y="66"/>
                  <a:pt x="5" y="66"/>
                  <a:pt x="5" y="66"/>
                </a:cubicBezTo>
                <a:cubicBezTo>
                  <a:pt x="5" y="5"/>
                  <a:pt x="5" y="5"/>
                  <a:pt x="5" y="5"/>
                </a:cubicBezTo>
                <a:cubicBezTo>
                  <a:pt x="83" y="5"/>
                  <a:pt x="83" y="5"/>
                  <a:pt x="83" y="5"/>
                </a:cubicBezTo>
                <a:lnTo>
                  <a:pt x="83" y="66"/>
                </a:lnTo>
                <a:close/>
                <a:moveTo>
                  <a:pt x="61" y="19"/>
                </a:moveTo>
                <a:cubicBezTo>
                  <a:pt x="61" y="24"/>
                  <a:pt x="64" y="27"/>
                  <a:pt x="69" y="27"/>
                </a:cubicBezTo>
                <a:cubicBezTo>
                  <a:pt x="74" y="27"/>
                  <a:pt x="77" y="24"/>
                  <a:pt x="77" y="19"/>
                </a:cubicBezTo>
                <a:cubicBezTo>
                  <a:pt x="77" y="14"/>
                  <a:pt x="74" y="11"/>
                  <a:pt x="69" y="11"/>
                </a:cubicBezTo>
                <a:cubicBezTo>
                  <a:pt x="64" y="11"/>
                  <a:pt x="61" y="14"/>
                  <a:pt x="61" y="19"/>
                </a:cubicBezTo>
                <a:close/>
                <a:moveTo>
                  <a:pt x="77" y="60"/>
                </a:moveTo>
                <a:cubicBezTo>
                  <a:pt x="11" y="60"/>
                  <a:pt x="11" y="60"/>
                  <a:pt x="11" y="60"/>
                </a:cubicBezTo>
                <a:cubicBezTo>
                  <a:pt x="27" y="16"/>
                  <a:pt x="27" y="16"/>
                  <a:pt x="27" y="16"/>
                </a:cubicBezTo>
                <a:cubicBezTo>
                  <a:pt x="50" y="44"/>
                  <a:pt x="50" y="44"/>
                  <a:pt x="50" y="44"/>
                </a:cubicBezTo>
                <a:cubicBezTo>
                  <a:pt x="61" y="36"/>
                  <a:pt x="61" y="36"/>
                  <a:pt x="61" y="36"/>
                </a:cubicBezTo>
                <a:lnTo>
                  <a:pt x="77" y="6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33" name="Freeform 219"/>
          <p:cNvSpPr>
            <a:spLocks noEditPoints="1"/>
          </p:cNvSpPr>
          <p:nvPr/>
        </p:nvSpPr>
        <p:spPr bwMode="auto">
          <a:xfrm>
            <a:off x="8637183" y="5596320"/>
            <a:ext cx="204059" cy="206995"/>
          </a:xfrm>
          <a:custGeom>
            <a:avLst/>
            <a:gdLst>
              <a:gd name="T0" fmla="*/ 57 w 85"/>
              <a:gd name="T1" fmla="*/ 59 h 86"/>
              <a:gd name="T2" fmla="*/ 82 w 85"/>
              <a:gd name="T3" fmla="*/ 47 h 86"/>
              <a:gd name="T4" fmla="*/ 82 w 85"/>
              <a:gd name="T5" fmla="*/ 59 h 86"/>
              <a:gd name="T6" fmla="*/ 66 w 85"/>
              <a:gd name="T7" fmla="*/ 67 h 86"/>
              <a:gd name="T8" fmla="*/ 59 w 85"/>
              <a:gd name="T9" fmla="*/ 84 h 86"/>
              <a:gd name="T10" fmla="*/ 47 w 85"/>
              <a:gd name="T11" fmla="*/ 84 h 86"/>
              <a:gd name="T12" fmla="*/ 57 w 85"/>
              <a:gd name="T13" fmla="*/ 59 h 86"/>
              <a:gd name="T14" fmla="*/ 24 w 85"/>
              <a:gd name="T15" fmla="*/ 85 h 86"/>
              <a:gd name="T16" fmla="*/ 39 w 85"/>
              <a:gd name="T17" fmla="*/ 42 h 86"/>
              <a:gd name="T18" fmla="*/ 81 w 85"/>
              <a:gd name="T19" fmla="*/ 23 h 86"/>
              <a:gd name="T20" fmla="*/ 81 w 85"/>
              <a:gd name="T21" fmla="*/ 35 h 86"/>
              <a:gd name="T22" fmla="*/ 81 w 85"/>
              <a:gd name="T23" fmla="*/ 35 h 86"/>
              <a:gd name="T24" fmla="*/ 48 w 85"/>
              <a:gd name="T25" fmla="*/ 51 h 86"/>
              <a:gd name="T26" fmla="*/ 36 w 85"/>
              <a:gd name="T27" fmla="*/ 85 h 86"/>
              <a:gd name="T28" fmla="*/ 24 w 85"/>
              <a:gd name="T29" fmla="*/ 85 h 86"/>
              <a:gd name="T30" fmla="*/ 49 w 85"/>
              <a:gd name="T31" fmla="*/ 7 h 86"/>
              <a:gd name="T32" fmla="*/ 80 w 85"/>
              <a:gd name="T33" fmla="*/ 0 h 86"/>
              <a:gd name="T34" fmla="*/ 80 w 85"/>
              <a:gd name="T35" fmla="*/ 0 h 86"/>
              <a:gd name="T36" fmla="*/ 80 w 85"/>
              <a:gd name="T37" fmla="*/ 12 h 86"/>
              <a:gd name="T38" fmla="*/ 31 w 85"/>
              <a:gd name="T39" fmla="*/ 34 h 86"/>
              <a:gd name="T40" fmla="*/ 12 w 85"/>
              <a:gd name="T41" fmla="*/ 86 h 86"/>
              <a:gd name="T42" fmla="*/ 0 w 85"/>
              <a:gd name="T43" fmla="*/ 86 h 86"/>
              <a:gd name="T44" fmla="*/ 5 w 85"/>
              <a:gd name="T45" fmla="*/ 55 h 86"/>
              <a:gd name="T46" fmla="*/ 22 w 85"/>
              <a:gd name="T47" fmla="*/ 26 h 86"/>
              <a:gd name="T48" fmla="*/ 49 w 85"/>
              <a:gd name="T49" fmla="*/ 7 h 86"/>
              <a:gd name="T50" fmla="*/ 75 w 85"/>
              <a:gd name="T51" fmla="*/ 83 h 86"/>
              <a:gd name="T52" fmla="*/ 83 w 85"/>
              <a:gd name="T53" fmla="*/ 83 h 86"/>
              <a:gd name="T54" fmla="*/ 83 w 85"/>
              <a:gd name="T55" fmla="*/ 74 h 86"/>
              <a:gd name="T56" fmla="*/ 74 w 85"/>
              <a:gd name="T57" fmla="*/ 75 h 86"/>
              <a:gd name="T58" fmla="*/ 75 w 85"/>
              <a:gd name="T59" fmla="*/ 8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5" h="86">
                <a:moveTo>
                  <a:pt x="57" y="59"/>
                </a:moveTo>
                <a:cubicBezTo>
                  <a:pt x="64" y="51"/>
                  <a:pt x="73" y="48"/>
                  <a:pt x="82" y="47"/>
                </a:cubicBezTo>
                <a:cubicBezTo>
                  <a:pt x="82" y="59"/>
                  <a:pt x="82" y="59"/>
                  <a:pt x="82" y="59"/>
                </a:cubicBezTo>
                <a:cubicBezTo>
                  <a:pt x="76" y="59"/>
                  <a:pt x="70" y="62"/>
                  <a:pt x="66" y="67"/>
                </a:cubicBezTo>
                <a:cubicBezTo>
                  <a:pt x="61" y="71"/>
                  <a:pt x="59" y="78"/>
                  <a:pt x="59" y="84"/>
                </a:cubicBezTo>
                <a:cubicBezTo>
                  <a:pt x="47" y="84"/>
                  <a:pt x="47" y="84"/>
                  <a:pt x="47" y="84"/>
                </a:cubicBezTo>
                <a:cubicBezTo>
                  <a:pt x="47" y="75"/>
                  <a:pt x="50" y="66"/>
                  <a:pt x="57" y="59"/>
                </a:cubicBezTo>
                <a:close/>
                <a:moveTo>
                  <a:pt x="24" y="85"/>
                </a:moveTo>
                <a:cubicBezTo>
                  <a:pt x="23" y="69"/>
                  <a:pt x="29" y="54"/>
                  <a:pt x="39" y="42"/>
                </a:cubicBezTo>
                <a:cubicBezTo>
                  <a:pt x="50" y="31"/>
                  <a:pt x="65" y="24"/>
                  <a:pt x="81" y="23"/>
                </a:cubicBezTo>
                <a:cubicBezTo>
                  <a:pt x="81" y="35"/>
                  <a:pt x="81" y="35"/>
                  <a:pt x="81" y="35"/>
                </a:cubicBezTo>
                <a:cubicBezTo>
                  <a:pt x="81" y="35"/>
                  <a:pt x="81" y="35"/>
                  <a:pt x="81" y="35"/>
                </a:cubicBezTo>
                <a:cubicBezTo>
                  <a:pt x="69" y="36"/>
                  <a:pt x="57" y="41"/>
                  <a:pt x="48" y="51"/>
                </a:cubicBezTo>
                <a:cubicBezTo>
                  <a:pt x="40" y="60"/>
                  <a:pt x="35" y="72"/>
                  <a:pt x="36" y="85"/>
                </a:cubicBezTo>
                <a:lnTo>
                  <a:pt x="24" y="85"/>
                </a:lnTo>
                <a:close/>
                <a:moveTo>
                  <a:pt x="49" y="7"/>
                </a:moveTo>
                <a:cubicBezTo>
                  <a:pt x="59" y="3"/>
                  <a:pt x="69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0" y="12"/>
                  <a:pt x="80" y="12"/>
                  <a:pt x="80" y="12"/>
                </a:cubicBezTo>
                <a:cubicBezTo>
                  <a:pt x="61" y="12"/>
                  <a:pt x="44" y="20"/>
                  <a:pt x="31" y="34"/>
                </a:cubicBezTo>
                <a:cubicBezTo>
                  <a:pt x="18" y="48"/>
                  <a:pt x="11" y="67"/>
                  <a:pt x="12" y="86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75"/>
                  <a:pt x="1" y="65"/>
                  <a:pt x="5" y="55"/>
                </a:cubicBezTo>
                <a:cubicBezTo>
                  <a:pt x="9" y="44"/>
                  <a:pt x="14" y="35"/>
                  <a:pt x="22" y="26"/>
                </a:cubicBezTo>
                <a:cubicBezTo>
                  <a:pt x="30" y="18"/>
                  <a:pt x="39" y="12"/>
                  <a:pt x="49" y="7"/>
                </a:cubicBezTo>
                <a:close/>
                <a:moveTo>
                  <a:pt x="75" y="83"/>
                </a:moveTo>
                <a:cubicBezTo>
                  <a:pt x="77" y="85"/>
                  <a:pt x="81" y="85"/>
                  <a:pt x="83" y="83"/>
                </a:cubicBezTo>
                <a:cubicBezTo>
                  <a:pt x="85" y="80"/>
                  <a:pt x="85" y="77"/>
                  <a:pt x="83" y="74"/>
                </a:cubicBezTo>
                <a:cubicBezTo>
                  <a:pt x="80" y="72"/>
                  <a:pt x="77" y="72"/>
                  <a:pt x="74" y="75"/>
                </a:cubicBezTo>
                <a:cubicBezTo>
                  <a:pt x="72" y="77"/>
                  <a:pt x="72" y="81"/>
                  <a:pt x="75" y="8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34" name="Freeform 227"/>
          <p:cNvSpPr>
            <a:spLocks noEditPoints="1"/>
          </p:cNvSpPr>
          <p:nvPr/>
        </p:nvSpPr>
        <p:spPr bwMode="auto">
          <a:xfrm>
            <a:off x="8036359" y="3018418"/>
            <a:ext cx="173230" cy="170294"/>
          </a:xfrm>
          <a:custGeom>
            <a:avLst/>
            <a:gdLst>
              <a:gd name="T0" fmla="*/ 14 w 72"/>
              <a:gd name="T1" fmla="*/ 35 h 71"/>
              <a:gd name="T2" fmla="*/ 14 w 72"/>
              <a:gd name="T3" fmla="*/ 33 h 71"/>
              <a:gd name="T4" fmla="*/ 1 w 72"/>
              <a:gd name="T5" fmla="*/ 29 h 71"/>
              <a:gd name="T6" fmla="*/ 0 w 72"/>
              <a:gd name="T7" fmla="*/ 35 h 71"/>
              <a:gd name="T8" fmla="*/ 11 w 72"/>
              <a:gd name="T9" fmla="*/ 62 h 71"/>
              <a:gd name="T10" fmla="*/ 19 w 72"/>
              <a:gd name="T11" fmla="*/ 51 h 71"/>
              <a:gd name="T12" fmla="*/ 14 w 72"/>
              <a:gd name="T13" fmla="*/ 35 h 71"/>
              <a:gd name="T14" fmla="*/ 58 w 72"/>
              <a:gd name="T15" fmla="*/ 35 h 71"/>
              <a:gd name="T16" fmla="*/ 53 w 72"/>
              <a:gd name="T17" fmla="*/ 51 h 71"/>
              <a:gd name="T18" fmla="*/ 61 w 72"/>
              <a:gd name="T19" fmla="*/ 62 h 71"/>
              <a:gd name="T20" fmla="*/ 72 w 72"/>
              <a:gd name="T21" fmla="*/ 35 h 71"/>
              <a:gd name="T22" fmla="*/ 71 w 72"/>
              <a:gd name="T23" fmla="*/ 29 h 71"/>
              <a:gd name="T24" fmla="*/ 58 w 72"/>
              <a:gd name="T25" fmla="*/ 33 h 71"/>
              <a:gd name="T26" fmla="*/ 58 w 72"/>
              <a:gd name="T27" fmla="*/ 35 h 71"/>
              <a:gd name="T28" fmla="*/ 40 w 72"/>
              <a:gd name="T29" fmla="*/ 13 h 71"/>
              <a:gd name="T30" fmla="*/ 56 w 72"/>
              <a:gd name="T31" fmla="*/ 24 h 71"/>
              <a:gd name="T32" fmla="*/ 68 w 72"/>
              <a:gd name="T33" fmla="*/ 20 h 71"/>
              <a:gd name="T34" fmla="*/ 40 w 72"/>
              <a:gd name="T35" fmla="*/ 0 h 71"/>
              <a:gd name="T36" fmla="*/ 40 w 72"/>
              <a:gd name="T37" fmla="*/ 13 h 71"/>
              <a:gd name="T38" fmla="*/ 16 w 72"/>
              <a:gd name="T39" fmla="*/ 24 h 71"/>
              <a:gd name="T40" fmla="*/ 31 w 72"/>
              <a:gd name="T41" fmla="*/ 13 h 71"/>
              <a:gd name="T42" fmla="*/ 31 w 72"/>
              <a:gd name="T43" fmla="*/ 0 h 71"/>
              <a:gd name="T44" fmla="*/ 3 w 72"/>
              <a:gd name="T45" fmla="*/ 20 h 71"/>
              <a:gd name="T46" fmla="*/ 16 w 72"/>
              <a:gd name="T47" fmla="*/ 24 h 71"/>
              <a:gd name="T48" fmla="*/ 45 w 72"/>
              <a:gd name="T49" fmla="*/ 56 h 71"/>
              <a:gd name="T50" fmla="*/ 36 w 72"/>
              <a:gd name="T51" fmla="*/ 58 h 71"/>
              <a:gd name="T52" fmla="*/ 27 w 72"/>
              <a:gd name="T53" fmla="*/ 56 h 71"/>
              <a:gd name="T54" fmla="*/ 19 w 72"/>
              <a:gd name="T55" fmla="*/ 67 h 71"/>
              <a:gd name="T56" fmla="*/ 36 w 72"/>
              <a:gd name="T57" fmla="*/ 71 h 71"/>
              <a:gd name="T58" fmla="*/ 53 w 72"/>
              <a:gd name="T59" fmla="*/ 67 h 71"/>
              <a:gd name="T60" fmla="*/ 45 w 72"/>
              <a:gd name="T61" fmla="*/ 56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2" h="71">
                <a:moveTo>
                  <a:pt x="14" y="35"/>
                </a:moveTo>
                <a:cubicBezTo>
                  <a:pt x="14" y="35"/>
                  <a:pt x="14" y="34"/>
                  <a:pt x="14" y="33"/>
                </a:cubicBezTo>
                <a:cubicBezTo>
                  <a:pt x="1" y="29"/>
                  <a:pt x="1" y="29"/>
                  <a:pt x="1" y="29"/>
                </a:cubicBezTo>
                <a:cubicBezTo>
                  <a:pt x="0" y="31"/>
                  <a:pt x="0" y="33"/>
                  <a:pt x="0" y="35"/>
                </a:cubicBezTo>
                <a:cubicBezTo>
                  <a:pt x="0" y="46"/>
                  <a:pt x="4" y="55"/>
                  <a:pt x="11" y="62"/>
                </a:cubicBezTo>
                <a:cubicBezTo>
                  <a:pt x="19" y="51"/>
                  <a:pt x="19" y="51"/>
                  <a:pt x="19" y="51"/>
                </a:cubicBezTo>
                <a:cubicBezTo>
                  <a:pt x="16" y="47"/>
                  <a:pt x="14" y="41"/>
                  <a:pt x="14" y="35"/>
                </a:cubicBezTo>
                <a:close/>
                <a:moveTo>
                  <a:pt x="58" y="35"/>
                </a:moveTo>
                <a:cubicBezTo>
                  <a:pt x="58" y="41"/>
                  <a:pt x="56" y="47"/>
                  <a:pt x="53" y="51"/>
                </a:cubicBezTo>
                <a:cubicBezTo>
                  <a:pt x="61" y="62"/>
                  <a:pt x="61" y="62"/>
                  <a:pt x="61" y="62"/>
                </a:cubicBezTo>
                <a:cubicBezTo>
                  <a:pt x="68" y="55"/>
                  <a:pt x="72" y="46"/>
                  <a:pt x="72" y="35"/>
                </a:cubicBezTo>
                <a:cubicBezTo>
                  <a:pt x="72" y="33"/>
                  <a:pt x="72" y="31"/>
                  <a:pt x="71" y="29"/>
                </a:cubicBezTo>
                <a:cubicBezTo>
                  <a:pt x="58" y="33"/>
                  <a:pt x="58" y="33"/>
                  <a:pt x="58" y="33"/>
                </a:cubicBezTo>
                <a:cubicBezTo>
                  <a:pt x="58" y="34"/>
                  <a:pt x="58" y="35"/>
                  <a:pt x="58" y="35"/>
                </a:cubicBezTo>
                <a:close/>
                <a:moveTo>
                  <a:pt x="40" y="13"/>
                </a:moveTo>
                <a:cubicBezTo>
                  <a:pt x="47" y="15"/>
                  <a:pt x="52" y="19"/>
                  <a:pt x="56" y="24"/>
                </a:cubicBezTo>
                <a:cubicBezTo>
                  <a:pt x="68" y="20"/>
                  <a:pt x="68" y="20"/>
                  <a:pt x="68" y="20"/>
                </a:cubicBezTo>
                <a:cubicBezTo>
                  <a:pt x="63" y="9"/>
                  <a:pt x="53" y="1"/>
                  <a:pt x="40" y="0"/>
                </a:cubicBezTo>
                <a:lnTo>
                  <a:pt x="40" y="13"/>
                </a:lnTo>
                <a:close/>
                <a:moveTo>
                  <a:pt x="16" y="24"/>
                </a:moveTo>
                <a:cubicBezTo>
                  <a:pt x="20" y="19"/>
                  <a:pt x="25" y="15"/>
                  <a:pt x="31" y="13"/>
                </a:cubicBezTo>
                <a:cubicBezTo>
                  <a:pt x="31" y="0"/>
                  <a:pt x="31" y="0"/>
                  <a:pt x="31" y="0"/>
                </a:cubicBezTo>
                <a:cubicBezTo>
                  <a:pt x="19" y="1"/>
                  <a:pt x="9" y="9"/>
                  <a:pt x="3" y="20"/>
                </a:cubicBezTo>
                <a:lnTo>
                  <a:pt x="16" y="24"/>
                </a:lnTo>
                <a:close/>
                <a:moveTo>
                  <a:pt x="45" y="56"/>
                </a:moveTo>
                <a:cubicBezTo>
                  <a:pt x="42" y="57"/>
                  <a:pt x="39" y="58"/>
                  <a:pt x="36" y="58"/>
                </a:cubicBezTo>
                <a:cubicBezTo>
                  <a:pt x="33" y="58"/>
                  <a:pt x="30" y="57"/>
                  <a:pt x="27" y="56"/>
                </a:cubicBezTo>
                <a:cubicBezTo>
                  <a:pt x="19" y="67"/>
                  <a:pt x="19" y="67"/>
                  <a:pt x="19" y="67"/>
                </a:cubicBezTo>
                <a:cubicBezTo>
                  <a:pt x="24" y="70"/>
                  <a:pt x="30" y="71"/>
                  <a:pt x="36" y="71"/>
                </a:cubicBezTo>
                <a:cubicBezTo>
                  <a:pt x="42" y="71"/>
                  <a:pt x="48" y="70"/>
                  <a:pt x="53" y="67"/>
                </a:cubicBezTo>
                <a:lnTo>
                  <a:pt x="45" y="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35" name="Freeform 229"/>
          <p:cNvSpPr>
            <a:spLocks noEditPoints="1"/>
          </p:cNvSpPr>
          <p:nvPr/>
        </p:nvSpPr>
        <p:spPr bwMode="auto">
          <a:xfrm>
            <a:off x="8506527" y="1289058"/>
            <a:ext cx="142401" cy="140933"/>
          </a:xfrm>
          <a:custGeom>
            <a:avLst/>
            <a:gdLst>
              <a:gd name="T0" fmla="*/ 30 w 59"/>
              <a:gd name="T1" fmla="*/ 0 h 59"/>
              <a:gd name="T2" fmla="*/ 0 w 59"/>
              <a:gd name="T3" fmla="*/ 29 h 59"/>
              <a:gd name="T4" fmla="*/ 30 w 59"/>
              <a:gd name="T5" fmla="*/ 59 h 59"/>
              <a:gd name="T6" fmla="*/ 59 w 59"/>
              <a:gd name="T7" fmla="*/ 29 h 59"/>
              <a:gd name="T8" fmla="*/ 30 w 59"/>
              <a:gd name="T9" fmla="*/ 0 h 59"/>
              <a:gd name="T10" fmla="*/ 47 w 59"/>
              <a:gd name="T11" fmla="*/ 25 h 59"/>
              <a:gd name="T12" fmla="*/ 31 w 59"/>
              <a:gd name="T13" fmla="*/ 47 h 59"/>
              <a:gd name="T14" fmla="*/ 24 w 59"/>
              <a:gd name="T15" fmla="*/ 44 h 59"/>
              <a:gd name="T16" fmla="*/ 18 w 59"/>
              <a:gd name="T17" fmla="*/ 27 h 59"/>
              <a:gd name="T18" fmla="*/ 14 w 59"/>
              <a:gd name="T19" fmla="*/ 28 h 59"/>
              <a:gd name="T20" fmla="*/ 12 w 59"/>
              <a:gd name="T21" fmla="*/ 26 h 59"/>
              <a:gd name="T22" fmla="*/ 23 w 59"/>
              <a:gd name="T23" fmla="*/ 18 h 59"/>
              <a:gd name="T24" fmla="*/ 29 w 59"/>
              <a:gd name="T25" fmla="*/ 30 h 59"/>
              <a:gd name="T26" fmla="*/ 32 w 59"/>
              <a:gd name="T27" fmla="*/ 37 h 59"/>
              <a:gd name="T28" fmla="*/ 36 w 59"/>
              <a:gd name="T29" fmla="*/ 31 h 59"/>
              <a:gd name="T30" fmla="*/ 32 w 59"/>
              <a:gd name="T31" fmla="*/ 26 h 59"/>
              <a:gd name="T32" fmla="*/ 47 w 59"/>
              <a:gd name="T33" fmla="*/ 25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9" h="59">
                <a:moveTo>
                  <a:pt x="30" y="0"/>
                </a:moveTo>
                <a:cubicBezTo>
                  <a:pt x="14" y="0"/>
                  <a:pt x="0" y="13"/>
                  <a:pt x="0" y="29"/>
                </a:cubicBezTo>
                <a:cubicBezTo>
                  <a:pt x="0" y="45"/>
                  <a:pt x="14" y="59"/>
                  <a:pt x="30" y="59"/>
                </a:cubicBezTo>
                <a:cubicBezTo>
                  <a:pt x="46" y="59"/>
                  <a:pt x="59" y="45"/>
                  <a:pt x="59" y="29"/>
                </a:cubicBezTo>
                <a:cubicBezTo>
                  <a:pt x="59" y="13"/>
                  <a:pt x="46" y="0"/>
                  <a:pt x="30" y="0"/>
                </a:cubicBezTo>
                <a:close/>
                <a:moveTo>
                  <a:pt x="47" y="25"/>
                </a:moveTo>
                <a:cubicBezTo>
                  <a:pt x="45" y="36"/>
                  <a:pt x="34" y="45"/>
                  <a:pt x="31" y="47"/>
                </a:cubicBezTo>
                <a:cubicBezTo>
                  <a:pt x="28" y="49"/>
                  <a:pt x="25" y="46"/>
                  <a:pt x="24" y="44"/>
                </a:cubicBezTo>
                <a:cubicBezTo>
                  <a:pt x="22" y="42"/>
                  <a:pt x="19" y="28"/>
                  <a:pt x="18" y="27"/>
                </a:cubicBezTo>
                <a:cubicBezTo>
                  <a:pt x="17" y="25"/>
                  <a:pt x="14" y="28"/>
                  <a:pt x="14" y="28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6"/>
                  <a:pt x="18" y="19"/>
                  <a:pt x="23" y="18"/>
                </a:cubicBezTo>
                <a:cubicBezTo>
                  <a:pt x="28" y="17"/>
                  <a:pt x="28" y="25"/>
                  <a:pt x="29" y="30"/>
                </a:cubicBezTo>
                <a:cubicBezTo>
                  <a:pt x="30" y="34"/>
                  <a:pt x="31" y="37"/>
                  <a:pt x="32" y="37"/>
                </a:cubicBezTo>
                <a:cubicBezTo>
                  <a:pt x="33" y="37"/>
                  <a:pt x="34" y="34"/>
                  <a:pt x="36" y="31"/>
                </a:cubicBezTo>
                <a:cubicBezTo>
                  <a:pt x="39" y="27"/>
                  <a:pt x="36" y="23"/>
                  <a:pt x="32" y="26"/>
                </a:cubicBezTo>
                <a:cubicBezTo>
                  <a:pt x="34" y="16"/>
                  <a:pt x="49" y="14"/>
                  <a:pt x="47" y="2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cs typeface="+mn-ea"/>
              <a:sym typeface="+mn-lt"/>
            </a:endParaRPr>
          </a:p>
        </p:txBody>
      </p:sp>
      <p:sp>
        <p:nvSpPr>
          <p:cNvPr id="240" name="Rectangle 169"/>
          <p:cNvSpPr/>
          <p:nvPr/>
        </p:nvSpPr>
        <p:spPr>
          <a:xfrm>
            <a:off x="0" y="5826804"/>
            <a:ext cx="12192000" cy="10471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41" name="Content Placeholder 2"/>
          <p:cNvSpPr txBox="1"/>
          <p:nvPr/>
        </p:nvSpPr>
        <p:spPr>
          <a:xfrm>
            <a:off x="1511618" y="5990857"/>
            <a:ext cx="9131261" cy="7212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 defTabSz="1216660">
              <a:lnSpc>
                <a:spcPct val="120000"/>
              </a:lnSpc>
            </a:pPr>
            <a:endParaRPr lang="en-US" altLang="zh-CN"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1" name="文本框 250"/>
          <p:cNvSpPr txBox="1"/>
          <p:nvPr/>
        </p:nvSpPr>
        <p:spPr>
          <a:xfrm>
            <a:off x="1155612" y="281718"/>
            <a:ext cx="448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选题背景</a:t>
            </a:r>
          </a:p>
        </p:txBody>
      </p:sp>
      <p:grpSp>
        <p:nvGrpSpPr>
          <p:cNvPr id="252" name="组合 251"/>
          <p:cNvGrpSpPr/>
          <p:nvPr/>
        </p:nvGrpSpPr>
        <p:grpSpPr>
          <a:xfrm>
            <a:off x="202647" y="163779"/>
            <a:ext cx="635554" cy="639356"/>
            <a:chOff x="3314060" y="603927"/>
            <a:chExt cx="5194299" cy="5225374"/>
          </a:xfrm>
        </p:grpSpPr>
        <p:sp>
          <p:nvSpPr>
            <p:cNvPr id="253" name="椭圆 252"/>
            <p:cNvSpPr/>
            <p:nvPr/>
          </p:nvSpPr>
          <p:spPr>
            <a:xfrm>
              <a:off x="3758559" y="1079501"/>
              <a:ext cx="4749800" cy="47498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16000"/>
                  </a:schemeClr>
                </a:gs>
              </a:gsLst>
              <a:lin ang="5400000" scaled="1"/>
            </a:gradFill>
            <a:ln>
              <a:gradFill>
                <a:gsLst>
                  <a:gs pos="60568">
                    <a:srgbClr val="75C6FC"/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47000">
                    <a:schemeClr val="accent1">
                      <a:lumMod val="45000"/>
                      <a:lumOff val="55000"/>
                      <a:alpha val="34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2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椭圆 253"/>
            <p:cNvSpPr/>
            <p:nvPr/>
          </p:nvSpPr>
          <p:spPr>
            <a:xfrm rot="3600000">
              <a:off x="3314060" y="863601"/>
              <a:ext cx="4749800" cy="4749800"/>
            </a:xfrm>
            <a:prstGeom prst="ellipse">
              <a:avLst/>
            </a:prstGeom>
            <a:gradFill>
              <a:gsLst>
                <a:gs pos="69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29000"/>
                  </a:schemeClr>
                </a:gs>
              </a:gsLst>
              <a:lin ang="5400000" scaled="1"/>
            </a:gradFill>
            <a:ln>
              <a:gradFill>
                <a:gsLst>
                  <a:gs pos="60568">
                    <a:srgbClr val="75C6FC"/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47000">
                    <a:schemeClr val="accent1">
                      <a:lumMod val="45000"/>
                      <a:lumOff val="55000"/>
                      <a:alpha val="34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2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椭圆 254"/>
            <p:cNvSpPr/>
            <p:nvPr/>
          </p:nvSpPr>
          <p:spPr>
            <a:xfrm rot="8317770">
              <a:off x="3758559" y="603927"/>
              <a:ext cx="4749800" cy="4749800"/>
            </a:xfrm>
            <a:prstGeom prst="ellipse">
              <a:avLst/>
            </a:prstGeom>
            <a:gradFill>
              <a:gsLst>
                <a:gs pos="74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29000"/>
                  </a:schemeClr>
                </a:gs>
              </a:gsLst>
              <a:lin ang="5400000" scaled="1"/>
            </a:gradFill>
            <a:ln>
              <a:gradFill>
                <a:gsLst>
                  <a:gs pos="60568">
                    <a:srgbClr val="75C6FC"/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2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6" name="TextBox 5"/>
          <p:cNvSpPr>
            <a:spLocks noChangeArrowheads="1"/>
          </p:cNvSpPr>
          <p:nvPr/>
        </p:nvSpPr>
        <p:spPr bwMode="auto">
          <a:xfrm>
            <a:off x="322503" y="72145"/>
            <a:ext cx="74892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800">
                <a:solidFill>
                  <a:srgbClr val="03588E"/>
                </a:solidFill>
                <a:latin typeface="Impact" panose="020B0806030902050204" pitchFamily="34" charset="0"/>
                <a:ea typeface="+mj-ea"/>
                <a:sym typeface="Kozuka Mincho Pr6N H" panose="02020900000000000000" pitchFamily="18" charset="-128"/>
              </a:rPr>
              <a:t>01</a:t>
            </a:r>
            <a:endParaRPr lang="zh-CN" altLang="en-US" sz="4800">
              <a:solidFill>
                <a:srgbClr val="03588E"/>
              </a:solidFill>
              <a:latin typeface="Impact" panose="020B0806030902050204" pitchFamily="34" charset="0"/>
              <a:ea typeface="+mj-ea"/>
              <a:sym typeface="Kozuka Mincho Pr6N H" panose="02020900000000000000" pitchFamily="18" charset="-128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72D6952-7919-4868-8BC2-8C43952F9A5E}"/>
              </a:ext>
            </a:extLst>
          </p:cNvPr>
          <p:cNvSpPr txBox="1"/>
          <p:nvPr/>
        </p:nvSpPr>
        <p:spPr>
          <a:xfrm>
            <a:off x="493230" y="970430"/>
            <a:ext cx="5661199" cy="4644534"/>
          </a:xfrm>
          <a:prstGeom prst="roundRect">
            <a:avLst/>
          </a:prstGeom>
          <a:solidFill>
            <a:schemeClr val="accent4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en-US" dirty="0"/>
              <a:t>新冠疫情突袭陕西省，各小区处于封闭转态。根据疫情防控工作需要，为进一步组织和引导全省在校大学生志愿者和广大青年，科学有序助力陕西省西安市疫情防控工作，携手筑牢疫情防线，巩固疫情防控成果，维护人民群众身体健康和生命安全，为此搭建“</a:t>
            </a:r>
            <a:r>
              <a:rPr lang="zh-CN" altLang="en-US" dirty="0">
                <a:solidFill>
                  <a:srgbClr val="FF0000"/>
                </a:solidFill>
              </a:rPr>
              <a:t>志愿吧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基于</a:t>
            </a:r>
            <a:r>
              <a:rPr lang="en-US" altLang="zh-CN" dirty="0">
                <a:solidFill>
                  <a:srgbClr val="FF0000"/>
                </a:solidFill>
              </a:rPr>
              <a:t>Django + React</a:t>
            </a:r>
            <a:r>
              <a:rPr lang="zh-CN" altLang="en-US" dirty="0">
                <a:solidFill>
                  <a:srgbClr val="FF0000"/>
                </a:solidFill>
              </a:rPr>
              <a:t>的疫情防控社区志愿者管理系统</a:t>
            </a:r>
            <a:r>
              <a:rPr lang="zh-CN" altLang="en-US" dirty="0"/>
              <a:t>”，由各市区志愿者协会、红十字协会、公益企业、社区等在线发布公益活动，招募专业医护、应急保障、宣传引导、心理疏导、便民服务志愿者等。</a:t>
            </a:r>
          </a:p>
        </p:txBody>
      </p:sp>
    </p:spTree>
    <p:extLst>
      <p:ext uri="{BB962C8B-B14F-4D97-AF65-F5344CB8AC3E}">
        <p14:creationId xmlns:p14="http://schemas.microsoft.com/office/powerpoint/2010/main" val="418039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文本框 115"/>
          <p:cNvSpPr txBox="1"/>
          <p:nvPr/>
        </p:nvSpPr>
        <p:spPr>
          <a:xfrm>
            <a:off x="1155612" y="281718"/>
            <a:ext cx="448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课题简介</a:t>
            </a:r>
          </a:p>
        </p:txBody>
      </p:sp>
      <p:grpSp>
        <p:nvGrpSpPr>
          <p:cNvPr id="131" name="组合 130"/>
          <p:cNvGrpSpPr/>
          <p:nvPr/>
        </p:nvGrpSpPr>
        <p:grpSpPr>
          <a:xfrm>
            <a:off x="202647" y="163779"/>
            <a:ext cx="635554" cy="639356"/>
            <a:chOff x="3314060" y="603927"/>
            <a:chExt cx="5194299" cy="5225374"/>
          </a:xfrm>
        </p:grpSpPr>
        <p:sp>
          <p:nvSpPr>
            <p:cNvPr id="132" name="椭圆 131"/>
            <p:cNvSpPr/>
            <p:nvPr/>
          </p:nvSpPr>
          <p:spPr>
            <a:xfrm>
              <a:off x="3758559" y="1079501"/>
              <a:ext cx="4749800" cy="47498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16000"/>
                  </a:schemeClr>
                </a:gs>
              </a:gsLst>
              <a:lin ang="5400000" scaled="1"/>
            </a:gradFill>
            <a:ln>
              <a:gradFill>
                <a:gsLst>
                  <a:gs pos="60568">
                    <a:srgbClr val="75C6FC"/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47000">
                    <a:schemeClr val="accent1">
                      <a:lumMod val="45000"/>
                      <a:lumOff val="55000"/>
                      <a:alpha val="34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2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 rot="3600000">
              <a:off x="3314060" y="863601"/>
              <a:ext cx="4749800" cy="4749800"/>
            </a:xfrm>
            <a:prstGeom prst="ellipse">
              <a:avLst/>
            </a:prstGeom>
            <a:gradFill>
              <a:gsLst>
                <a:gs pos="69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29000"/>
                  </a:schemeClr>
                </a:gs>
              </a:gsLst>
              <a:lin ang="5400000" scaled="1"/>
            </a:gradFill>
            <a:ln>
              <a:gradFill>
                <a:gsLst>
                  <a:gs pos="60568">
                    <a:srgbClr val="75C6FC"/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47000">
                    <a:schemeClr val="accent1">
                      <a:lumMod val="45000"/>
                      <a:lumOff val="55000"/>
                      <a:alpha val="34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2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 rot="8317770">
              <a:off x="3758559" y="603927"/>
              <a:ext cx="4749800" cy="4749800"/>
            </a:xfrm>
            <a:prstGeom prst="ellipse">
              <a:avLst/>
            </a:prstGeom>
            <a:gradFill>
              <a:gsLst>
                <a:gs pos="74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29000"/>
                  </a:schemeClr>
                </a:gs>
              </a:gsLst>
              <a:lin ang="5400000" scaled="1"/>
            </a:gradFill>
            <a:ln>
              <a:gradFill>
                <a:gsLst>
                  <a:gs pos="60568">
                    <a:srgbClr val="75C6FC"/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2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2" name="TextBox 5"/>
          <p:cNvSpPr>
            <a:spLocks noChangeArrowheads="1"/>
          </p:cNvSpPr>
          <p:nvPr/>
        </p:nvSpPr>
        <p:spPr bwMode="auto">
          <a:xfrm>
            <a:off x="322503" y="72145"/>
            <a:ext cx="82426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800">
                <a:solidFill>
                  <a:srgbClr val="03588E"/>
                </a:solidFill>
                <a:latin typeface="Impact" panose="020B0806030902050204" pitchFamily="34" charset="0"/>
                <a:ea typeface="+mj-ea"/>
                <a:sym typeface="Kozuka Mincho Pr6N H" panose="02020900000000000000" pitchFamily="18" charset="-128"/>
              </a:rPr>
              <a:t>02</a:t>
            </a:r>
            <a:endParaRPr lang="zh-CN" altLang="en-US" sz="4800">
              <a:solidFill>
                <a:srgbClr val="03588E"/>
              </a:solidFill>
              <a:latin typeface="Impact" panose="020B0806030902050204" pitchFamily="34" charset="0"/>
              <a:ea typeface="+mj-ea"/>
              <a:sym typeface="Kozuka Mincho Pr6N H" panose="02020900000000000000" pitchFamily="18" charset="-128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FA718F-53AF-43C8-B71B-736A2B4B5BA9}"/>
              </a:ext>
            </a:extLst>
          </p:cNvPr>
          <p:cNvSpPr txBox="1"/>
          <p:nvPr/>
        </p:nvSpPr>
        <p:spPr>
          <a:xfrm>
            <a:off x="957741" y="1095043"/>
            <a:ext cx="9879910" cy="5257468"/>
          </a:xfrm>
          <a:prstGeom prst="roundRect">
            <a:avLst/>
          </a:prstGeom>
          <a:solidFill>
            <a:schemeClr val="accent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项目名称</a:t>
            </a:r>
            <a:r>
              <a:rPr lang="en-US" altLang="zh-CN" sz="2400" dirty="0"/>
              <a:t>——</a:t>
            </a:r>
            <a:r>
              <a:rPr lang="zh-CN" altLang="en-US" sz="2400" dirty="0"/>
              <a:t>志愿吧平台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dirty="0"/>
              <a:t>本项目是基于</a:t>
            </a:r>
            <a:r>
              <a:rPr lang="en-US" altLang="zh-CN" dirty="0"/>
              <a:t>Django + React</a:t>
            </a:r>
            <a:r>
              <a:rPr lang="zh-CN" altLang="en-US" dirty="0"/>
              <a:t>框架搭建的一个</a:t>
            </a:r>
            <a:r>
              <a:rPr lang="zh-CN" altLang="en-US" dirty="0">
                <a:solidFill>
                  <a:srgbClr val="FF0000"/>
                </a:solidFill>
              </a:rPr>
              <a:t>疫情防控社区志愿者活动管理系统</a:t>
            </a:r>
            <a:r>
              <a:rPr lang="zh-CN" altLang="en-US" dirty="0"/>
              <a:t>，该系统包含普通用户端、公益企业端、管理员端。平时的公益活动都可以在平台上实现。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主页：用于志愿者活动宣传，活动发布，志愿者来查找参与哪些义工或者公益活动，并且报名参加，企业审核。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普通用户端</a:t>
            </a:r>
            <a:r>
              <a:rPr lang="zh-CN" altLang="en-US" dirty="0"/>
              <a:t>：查询自己感兴趣的活动并报名参加，查看活动详情，编辑报名信息，查看个人报名信息、状态和通知邮件。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公益企业端</a:t>
            </a:r>
            <a:r>
              <a:rPr lang="zh-CN" altLang="en-US" dirty="0"/>
              <a:t>：公益企业计划发布活动，主题，时间，地点，活动要求等，并且对学生志愿申请进行审核。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管理员</a:t>
            </a:r>
            <a:r>
              <a:rPr lang="zh-CN" altLang="en-US" dirty="0"/>
              <a:t>：用于管理发布企业，学生等信息，并且汇总这些信息，删除不合格的公益活动信息，对忘记密码的用户进行重置密码操作，注销违规用户。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950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17"/>
          <p:cNvSpPr txBox="1"/>
          <p:nvPr/>
        </p:nvSpPr>
        <p:spPr>
          <a:xfrm>
            <a:off x="4767912" y="476906"/>
            <a:ext cx="6807560" cy="507231"/>
          </a:xfrm>
          <a:prstGeom prst="roundRect">
            <a:avLst/>
          </a:prstGeom>
          <a:solidFill>
            <a:schemeClr val="accent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React + Ant Design</a:t>
            </a:r>
            <a:r>
              <a:rPr lang="zh-CN" altLang="en-US" dirty="0">
                <a:solidFill>
                  <a:srgbClr val="FF0000"/>
                </a:solidFill>
              </a:rPr>
              <a:t>全家桶 </a:t>
            </a:r>
            <a:r>
              <a:rPr lang="en-US" altLang="zh-CN" dirty="0">
                <a:solidFill>
                  <a:srgbClr val="FF0000"/>
                </a:solidFill>
              </a:rPr>
              <a:t>+ Django + Swagger + Ajax + MySQL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</a:p>
        </p:txBody>
      </p:sp>
      <p:grpSp>
        <p:nvGrpSpPr>
          <p:cNvPr id="4" name="Group 321"/>
          <p:cNvGrpSpPr/>
          <p:nvPr/>
        </p:nvGrpSpPr>
        <p:grpSpPr>
          <a:xfrm>
            <a:off x="6508712" y="1985210"/>
            <a:ext cx="5786437" cy="4872790"/>
            <a:chOff x="3014663" y="1987781"/>
            <a:chExt cx="5786437" cy="4872790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4432510" y="2221270"/>
              <a:ext cx="1334378" cy="21453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4432510" y="2221270"/>
              <a:ext cx="1334378" cy="2145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7" name="Freeform 51"/>
            <p:cNvSpPr>
              <a:spLocks noEditPoints="1"/>
            </p:cNvSpPr>
            <p:nvPr/>
          </p:nvSpPr>
          <p:spPr bwMode="auto">
            <a:xfrm>
              <a:off x="4388518" y="1987781"/>
              <a:ext cx="1427998" cy="2707105"/>
            </a:xfrm>
            <a:custGeom>
              <a:avLst/>
              <a:gdLst>
                <a:gd name="T0" fmla="*/ 95 w 1266"/>
                <a:gd name="T1" fmla="*/ 0 h 2400"/>
                <a:gd name="T2" fmla="*/ 84 w 1266"/>
                <a:gd name="T3" fmla="*/ 0 h 2400"/>
                <a:gd name="T4" fmla="*/ 66 w 1266"/>
                <a:gd name="T5" fmla="*/ 5 h 2400"/>
                <a:gd name="T6" fmla="*/ 40 w 1266"/>
                <a:gd name="T7" fmla="*/ 20 h 2400"/>
                <a:gd name="T8" fmla="*/ 15 w 1266"/>
                <a:gd name="T9" fmla="*/ 51 h 2400"/>
                <a:gd name="T10" fmla="*/ 2 w 1266"/>
                <a:gd name="T11" fmla="*/ 93 h 2400"/>
                <a:gd name="T12" fmla="*/ 0 w 1266"/>
                <a:gd name="T13" fmla="*/ 2113 h 2400"/>
                <a:gd name="T14" fmla="*/ 0 w 1266"/>
                <a:gd name="T15" fmla="*/ 2280 h 2400"/>
                <a:gd name="T16" fmla="*/ 8 w 1266"/>
                <a:gd name="T17" fmla="*/ 2327 h 2400"/>
                <a:gd name="T18" fmla="*/ 28 w 1266"/>
                <a:gd name="T19" fmla="*/ 2365 h 2400"/>
                <a:gd name="T20" fmla="*/ 57 w 1266"/>
                <a:gd name="T21" fmla="*/ 2391 h 2400"/>
                <a:gd name="T22" fmla="*/ 75 w 1266"/>
                <a:gd name="T23" fmla="*/ 2398 h 2400"/>
                <a:gd name="T24" fmla="*/ 95 w 1266"/>
                <a:gd name="T25" fmla="*/ 2400 h 2400"/>
                <a:gd name="T26" fmla="*/ 1170 w 1266"/>
                <a:gd name="T27" fmla="*/ 2400 h 2400"/>
                <a:gd name="T28" fmla="*/ 1190 w 1266"/>
                <a:gd name="T29" fmla="*/ 2398 h 2400"/>
                <a:gd name="T30" fmla="*/ 1208 w 1266"/>
                <a:gd name="T31" fmla="*/ 2391 h 2400"/>
                <a:gd name="T32" fmla="*/ 1239 w 1266"/>
                <a:gd name="T33" fmla="*/ 2365 h 2400"/>
                <a:gd name="T34" fmla="*/ 1259 w 1266"/>
                <a:gd name="T35" fmla="*/ 2327 h 2400"/>
                <a:gd name="T36" fmla="*/ 1266 w 1266"/>
                <a:gd name="T37" fmla="*/ 2280 h 2400"/>
                <a:gd name="T38" fmla="*/ 1266 w 1266"/>
                <a:gd name="T39" fmla="*/ 118 h 2400"/>
                <a:gd name="T40" fmla="*/ 1264 w 1266"/>
                <a:gd name="T41" fmla="*/ 93 h 2400"/>
                <a:gd name="T42" fmla="*/ 1250 w 1266"/>
                <a:gd name="T43" fmla="*/ 51 h 2400"/>
                <a:gd name="T44" fmla="*/ 1224 w 1266"/>
                <a:gd name="T45" fmla="*/ 20 h 2400"/>
                <a:gd name="T46" fmla="*/ 1199 w 1266"/>
                <a:gd name="T47" fmla="*/ 5 h 2400"/>
                <a:gd name="T48" fmla="*/ 1181 w 1266"/>
                <a:gd name="T49" fmla="*/ 0 h 2400"/>
                <a:gd name="T50" fmla="*/ 1170 w 1266"/>
                <a:gd name="T51" fmla="*/ 0 h 2400"/>
                <a:gd name="T52" fmla="*/ 1208 w 1266"/>
                <a:gd name="T53" fmla="*/ 2036 h 2400"/>
                <a:gd name="T54" fmla="*/ 57 w 1266"/>
                <a:gd name="T55" fmla="*/ 2036 h 2400"/>
                <a:gd name="T56" fmla="*/ 51 w 1266"/>
                <a:gd name="T57" fmla="*/ 2036 h 2400"/>
                <a:gd name="T58" fmla="*/ 51 w 1266"/>
                <a:gd name="T59" fmla="*/ 276 h 2400"/>
                <a:gd name="T60" fmla="*/ 1202 w 1266"/>
                <a:gd name="T61" fmla="*/ 276 h 2400"/>
                <a:gd name="T62" fmla="*/ 1208 w 1266"/>
                <a:gd name="T63" fmla="*/ 276 h 2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66" h="2400">
                  <a:moveTo>
                    <a:pt x="1170" y="0"/>
                  </a:moveTo>
                  <a:lnTo>
                    <a:pt x="95" y="0"/>
                  </a:lnTo>
                  <a:lnTo>
                    <a:pt x="95" y="0"/>
                  </a:lnTo>
                  <a:lnTo>
                    <a:pt x="84" y="0"/>
                  </a:lnTo>
                  <a:lnTo>
                    <a:pt x="75" y="2"/>
                  </a:lnTo>
                  <a:lnTo>
                    <a:pt x="66" y="5"/>
                  </a:lnTo>
                  <a:lnTo>
                    <a:pt x="57" y="9"/>
                  </a:lnTo>
                  <a:lnTo>
                    <a:pt x="40" y="20"/>
                  </a:lnTo>
                  <a:lnTo>
                    <a:pt x="28" y="35"/>
                  </a:lnTo>
                  <a:lnTo>
                    <a:pt x="15" y="51"/>
                  </a:lnTo>
                  <a:lnTo>
                    <a:pt x="8" y="71"/>
                  </a:lnTo>
                  <a:lnTo>
                    <a:pt x="2" y="93"/>
                  </a:lnTo>
                  <a:lnTo>
                    <a:pt x="0" y="118"/>
                  </a:lnTo>
                  <a:lnTo>
                    <a:pt x="0" y="2113"/>
                  </a:lnTo>
                  <a:lnTo>
                    <a:pt x="0" y="2280"/>
                  </a:lnTo>
                  <a:lnTo>
                    <a:pt x="0" y="2280"/>
                  </a:lnTo>
                  <a:lnTo>
                    <a:pt x="2" y="2305"/>
                  </a:lnTo>
                  <a:lnTo>
                    <a:pt x="8" y="2327"/>
                  </a:lnTo>
                  <a:lnTo>
                    <a:pt x="15" y="2347"/>
                  </a:lnTo>
                  <a:lnTo>
                    <a:pt x="28" y="2365"/>
                  </a:lnTo>
                  <a:lnTo>
                    <a:pt x="40" y="2380"/>
                  </a:lnTo>
                  <a:lnTo>
                    <a:pt x="57" y="2391"/>
                  </a:lnTo>
                  <a:lnTo>
                    <a:pt x="66" y="2395"/>
                  </a:lnTo>
                  <a:lnTo>
                    <a:pt x="75" y="2398"/>
                  </a:lnTo>
                  <a:lnTo>
                    <a:pt x="84" y="2400"/>
                  </a:lnTo>
                  <a:lnTo>
                    <a:pt x="95" y="2400"/>
                  </a:lnTo>
                  <a:lnTo>
                    <a:pt x="1170" y="2400"/>
                  </a:lnTo>
                  <a:lnTo>
                    <a:pt x="1170" y="2400"/>
                  </a:lnTo>
                  <a:lnTo>
                    <a:pt x="1181" y="2400"/>
                  </a:lnTo>
                  <a:lnTo>
                    <a:pt x="1190" y="2398"/>
                  </a:lnTo>
                  <a:lnTo>
                    <a:pt x="1199" y="2395"/>
                  </a:lnTo>
                  <a:lnTo>
                    <a:pt x="1208" y="2391"/>
                  </a:lnTo>
                  <a:lnTo>
                    <a:pt x="1224" y="2380"/>
                  </a:lnTo>
                  <a:lnTo>
                    <a:pt x="1239" y="2365"/>
                  </a:lnTo>
                  <a:lnTo>
                    <a:pt x="1250" y="2347"/>
                  </a:lnTo>
                  <a:lnTo>
                    <a:pt x="1259" y="2327"/>
                  </a:lnTo>
                  <a:lnTo>
                    <a:pt x="1264" y="2305"/>
                  </a:lnTo>
                  <a:lnTo>
                    <a:pt x="1266" y="2280"/>
                  </a:lnTo>
                  <a:lnTo>
                    <a:pt x="1266" y="2113"/>
                  </a:lnTo>
                  <a:lnTo>
                    <a:pt x="1266" y="118"/>
                  </a:lnTo>
                  <a:lnTo>
                    <a:pt x="1266" y="118"/>
                  </a:lnTo>
                  <a:lnTo>
                    <a:pt x="1264" y="93"/>
                  </a:lnTo>
                  <a:lnTo>
                    <a:pt x="1259" y="71"/>
                  </a:lnTo>
                  <a:lnTo>
                    <a:pt x="1250" y="51"/>
                  </a:lnTo>
                  <a:lnTo>
                    <a:pt x="1239" y="35"/>
                  </a:lnTo>
                  <a:lnTo>
                    <a:pt x="1224" y="20"/>
                  </a:lnTo>
                  <a:lnTo>
                    <a:pt x="1208" y="9"/>
                  </a:lnTo>
                  <a:lnTo>
                    <a:pt x="1199" y="5"/>
                  </a:lnTo>
                  <a:lnTo>
                    <a:pt x="1190" y="2"/>
                  </a:lnTo>
                  <a:lnTo>
                    <a:pt x="1181" y="0"/>
                  </a:lnTo>
                  <a:lnTo>
                    <a:pt x="1170" y="0"/>
                  </a:lnTo>
                  <a:lnTo>
                    <a:pt x="1170" y="0"/>
                  </a:lnTo>
                  <a:close/>
                  <a:moveTo>
                    <a:pt x="1208" y="2036"/>
                  </a:moveTo>
                  <a:lnTo>
                    <a:pt x="1208" y="2036"/>
                  </a:lnTo>
                  <a:lnTo>
                    <a:pt x="1202" y="2036"/>
                  </a:lnTo>
                  <a:lnTo>
                    <a:pt x="57" y="2036"/>
                  </a:lnTo>
                  <a:lnTo>
                    <a:pt x="57" y="2036"/>
                  </a:lnTo>
                  <a:lnTo>
                    <a:pt x="51" y="2036"/>
                  </a:lnTo>
                  <a:lnTo>
                    <a:pt x="51" y="276"/>
                  </a:lnTo>
                  <a:lnTo>
                    <a:pt x="51" y="276"/>
                  </a:lnTo>
                  <a:lnTo>
                    <a:pt x="57" y="276"/>
                  </a:lnTo>
                  <a:lnTo>
                    <a:pt x="1202" y="276"/>
                  </a:lnTo>
                  <a:lnTo>
                    <a:pt x="1202" y="276"/>
                  </a:lnTo>
                  <a:lnTo>
                    <a:pt x="1208" y="276"/>
                  </a:lnTo>
                  <a:lnTo>
                    <a:pt x="1208" y="2036"/>
                  </a:lnTo>
                  <a:close/>
                </a:path>
              </a:pathLst>
            </a:custGeom>
            <a:solidFill>
              <a:srgbClr val="0304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8" name="Freeform 52"/>
            <p:cNvSpPr/>
            <p:nvPr/>
          </p:nvSpPr>
          <p:spPr bwMode="auto">
            <a:xfrm>
              <a:off x="5006641" y="4401617"/>
              <a:ext cx="190626" cy="188370"/>
            </a:xfrm>
            <a:custGeom>
              <a:avLst/>
              <a:gdLst>
                <a:gd name="T0" fmla="*/ 169 w 169"/>
                <a:gd name="T1" fmla="*/ 84 h 167"/>
                <a:gd name="T2" fmla="*/ 169 w 169"/>
                <a:gd name="T3" fmla="*/ 84 h 167"/>
                <a:gd name="T4" fmla="*/ 167 w 169"/>
                <a:gd name="T5" fmla="*/ 100 h 167"/>
                <a:gd name="T6" fmla="*/ 162 w 169"/>
                <a:gd name="T7" fmla="*/ 116 h 167"/>
                <a:gd name="T8" fmla="*/ 154 w 169"/>
                <a:gd name="T9" fmla="*/ 131 h 167"/>
                <a:gd name="T10" fmla="*/ 143 w 169"/>
                <a:gd name="T11" fmla="*/ 144 h 167"/>
                <a:gd name="T12" fmla="*/ 131 w 169"/>
                <a:gd name="T13" fmla="*/ 153 h 167"/>
                <a:gd name="T14" fmla="*/ 116 w 169"/>
                <a:gd name="T15" fmla="*/ 162 h 167"/>
                <a:gd name="T16" fmla="*/ 102 w 169"/>
                <a:gd name="T17" fmla="*/ 165 h 167"/>
                <a:gd name="T18" fmla="*/ 83 w 169"/>
                <a:gd name="T19" fmla="*/ 167 h 167"/>
                <a:gd name="T20" fmla="*/ 83 w 169"/>
                <a:gd name="T21" fmla="*/ 167 h 167"/>
                <a:gd name="T22" fmla="*/ 67 w 169"/>
                <a:gd name="T23" fmla="*/ 165 h 167"/>
                <a:gd name="T24" fmla="*/ 51 w 169"/>
                <a:gd name="T25" fmla="*/ 162 h 167"/>
                <a:gd name="T26" fmla="*/ 38 w 169"/>
                <a:gd name="T27" fmla="*/ 153 h 167"/>
                <a:gd name="T28" fmla="*/ 25 w 169"/>
                <a:gd name="T29" fmla="*/ 144 h 167"/>
                <a:gd name="T30" fmla="*/ 14 w 169"/>
                <a:gd name="T31" fmla="*/ 131 h 167"/>
                <a:gd name="T32" fmla="*/ 7 w 169"/>
                <a:gd name="T33" fmla="*/ 116 h 167"/>
                <a:gd name="T34" fmla="*/ 2 w 169"/>
                <a:gd name="T35" fmla="*/ 100 h 167"/>
                <a:gd name="T36" fmla="*/ 0 w 169"/>
                <a:gd name="T37" fmla="*/ 84 h 167"/>
                <a:gd name="T38" fmla="*/ 0 w 169"/>
                <a:gd name="T39" fmla="*/ 84 h 167"/>
                <a:gd name="T40" fmla="*/ 2 w 169"/>
                <a:gd name="T41" fmla="*/ 67 h 167"/>
                <a:gd name="T42" fmla="*/ 7 w 169"/>
                <a:gd name="T43" fmla="*/ 51 h 167"/>
                <a:gd name="T44" fmla="*/ 14 w 169"/>
                <a:gd name="T45" fmla="*/ 36 h 167"/>
                <a:gd name="T46" fmla="*/ 25 w 169"/>
                <a:gd name="T47" fmla="*/ 25 h 167"/>
                <a:gd name="T48" fmla="*/ 38 w 169"/>
                <a:gd name="T49" fmla="*/ 15 h 167"/>
                <a:gd name="T50" fmla="*/ 51 w 169"/>
                <a:gd name="T51" fmla="*/ 7 h 167"/>
                <a:gd name="T52" fmla="*/ 67 w 169"/>
                <a:gd name="T53" fmla="*/ 2 h 167"/>
                <a:gd name="T54" fmla="*/ 83 w 169"/>
                <a:gd name="T55" fmla="*/ 0 h 167"/>
                <a:gd name="T56" fmla="*/ 83 w 169"/>
                <a:gd name="T57" fmla="*/ 0 h 167"/>
                <a:gd name="T58" fmla="*/ 102 w 169"/>
                <a:gd name="T59" fmla="*/ 2 h 167"/>
                <a:gd name="T60" fmla="*/ 116 w 169"/>
                <a:gd name="T61" fmla="*/ 7 h 167"/>
                <a:gd name="T62" fmla="*/ 131 w 169"/>
                <a:gd name="T63" fmla="*/ 15 h 167"/>
                <a:gd name="T64" fmla="*/ 143 w 169"/>
                <a:gd name="T65" fmla="*/ 25 h 167"/>
                <a:gd name="T66" fmla="*/ 154 w 169"/>
                <a:gd name="T67" fmla="*/ 36 h 167"/>
                <a:gd name="T68" fmla="*/ 162 w 169"/>
                <a:gd name="T69" fmla="*/ 51 h 167"/>
                <a:gd name="T70" fmla="*/ 167 w 169"/>
                <a:gd name="T71" fmla="*/ 67 h 167"/>
                <a:gd name="T72" fmla="*/ 169 w 169"/>
                <a:gd name="T73" fmla="*/ 84 h 167"/>
                <a:gd name="T74" fmla="*/ 169 w 169"/>
                <a:gd name="T75" fmla="*/ 8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167">
                  <a:moveTo>
                    <a:pt x="169" y="84"/>
                  </a:moveTo>
                  <a:lnTo>
                    <a:pt x="169" y="84"/>
                  </a:lnTo>
                  <a:lnTo>
                    <a:pt x="167" y="100"/>
                  </a:lnTo>
                  <a:lnTo>
                    <a:pt x="162" y="116"/>
                  </a:lnTo>
                  <a:lnTo>
                    <a:pt x="154" y="131"/>
                  </a:lnTo>
                  <a:lnTo>
                    <a:pt x="143" y="144"/>
                  </a:lnTo>
                  <a:lnTo>
                    <a:pt x="131" y="153"/>
                  </a:lnTo>
                  <a:lnTo>
                    <a:pt x="116" y="162"/>
                  </a:lnTo>
                  <a:lnTo>
                    <a:pt x="102" y="165"/>
                  </a:lnTo>
                  <a:lnTo>
                    <a:pt x="83" y="167"/>
                  </a:lnTo>
                  <a:lnTo>
                    <a:pt x="83" y="167"/>
                  </a:lnTo>
                  <a:lnTo>
                    <a:pt x="67" y="165"/>
                  </a:lnTo>
                  <a:lnTo>
                    <a:pt x="51" y="162"/>
                  </a:lnTo>
                  <a:lnTo>
                    <a:pt x="38" y="153"/>
                  </a:lnTo>
                  <a:lnTo>
                    <a:pt x="25" y="144"/>
                  </a:lnTo>
                  <a:lnTo>
                    <a:pt x="14" y="131"/>
                  </a:lnTo>
                  <a:lnTo>
                    <a:pt x="7" y="116"/>
                  </a:lnTo>
                  <a:lnTo>
                    <a:pt x="2" y="100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67"/>
                  </a:lnTo>
                  <a:lnTo>
                    <a:pt x="7" y="51"/>
                  </a:lnTo>
                  <a:lnTo>
                    <a:pt x="14" y="36"/>
                  </a:lnTo>
                  <a:lnTo>
                    <a:pt x="25" y="25"/>
                  </a:lnTo>
                  <a:lnTo>
                    <a:pt x="38" y="15"/>
                  </a:lnTo>
                  <a:lnTo>
                    <a:pt x="51" y="7"/>
                  </a:lnTo>
                  <a:lnTo>
                    <a:pt x="67" y="2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102" y="2"/>
                  </a:lnTo>
                  <a:lnTo>
                    <a:pt x="116" y="7"/>
                  </a:lnTo>
                  <a:lnTo>
                    <a:pt x="131" y="15"/>
                  </a:lnTo>
                  <a:lnTo>
                    <a:pt x="143" y="25"/>
                  </a:lnTo>
                  <a:lnTo>
                    <a:pt x="154" y="36"/>
                  </a:lnTo>
                  <a:lnTo>
                    <a:pt x="162" y="51"/>
                  </a:lnTo>
                  <a:lnTo>
                    <a:pt x="167" y="67"/>
                  </a:lnTo>
                  <a:lnTo>
                    <a:pt x="169" y="84"/>
                  </a:lnTo>
                  <a:lnTo>
                    <a:pt x="169" y="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9" name="Freeform 53"/>
            <p:cNvSpPr/>
            <p:nvPr/>
          </p:nvSpPr>
          <p:spPr bwMode="auto">
            <a:xfrm>
              <a:off x="4897229" y="2127648"/>
              <a:ext cx="408321" cy="23687"/>
            </a:xfrm>
            <a:custGeom>
              <a:avLst/>
              <a:gdLst>
                <a:gd name="T0" fmla="*/ 362 w 362"/>
                <a:gd name="T1" fmla="*/ 11 h 21"/>
                <a:gd name="T2" fmla="*/ 362 w 362"/>
                <a:gd name="T3" fmla="*/ 11 h 21"/>
                <a:gd name="T4" fmla="*/ 362 w 362"/>
                <a:gd name="T5" fmla="*/ 14 h 21"/>
                <a:gd name="T6" fmla="*/ 359 w 362"/>
                <a:gd name="T7" fmla="*/ 18 h 21"/>
                <a:gd name="T8" fmla="*/ 353 w 362"/>
                <a:gd name="T9" fmla="*/ 20 h 21"/>
                <a:gd name="T10" fmla="*/ 348 w 362"/>
                <a:gd name="T11" fmla="*/ 21 h 21"/>
                <a:gd name="T12" fmla="*/ 15 w 362"/>
                <a:gd name="T13" fmla="*/ 21 h 21"/>
                <a:gd name="T14" fmla="*/ 15 w 362"/>
                <a:gd name="T15" fmla="*/ 21 h 21"/>
                <a:gd name="T16" fmla="*/ 9 w 362"/>
                <a:gd name="T17" fmla="*/ 20 h 21"/>
                <a:gd name="T18" fmla="*/ 4 w 362"/>
                <a:gd name="T19" fmla="*/ 18 h 21"/>
                <a:gd name="T20" fmla="*/ 0 w 362"/>
                <a:gd name="T21" fmla="*/ 14 h 21"/>
                <a:gd name="T22" fmla="*/ 0 w 362"/>
                <a:gd name="T23" fmla="*/ 11 h 21"/>
                <a:gd name="T24" fmla="*/ 0 w 362"/>
                <a:gd name="T25" fmla="*/ 11 h 21"/>
                <a:gd name="T26" fmla="*/ 0 w 362"/>
                <a:gd name="T27" fmla="*/ 7 h 21"/>
                <a:gd name="T28" fmla="*/ 4 w 362"/>
                <a:gd name="T29" fmla="*/ 3 h 21"/>
                <a:gd name="T30" fmla="*/ 9 w 362"/>
                <a:gd name="T31" fmla="*/ 1 h 21"/>
                <a:gd name="T32" fmla="*/ 15 w 362"/>
                <a:gd name="T33" fmla="*/ 0 h 21"/>
                <a:gd name="T34" fmla="*/ 348 w 362"/>
                <a:gd name="T35" fmla="*/ 0 h 21"/>
                <a:gd name="T36" fmla="*/ 348 w 362"/>
                <a:gd name="T37" fmla="*/ 0 h 21"/>
                <a:gd name="T38" fmla="*/ 353 w 362"/>
                <a:gd name="T39" fmla="*/ 1 h 21"/>
                <a:gd name="T40" fmla="*/ 359 w 362"/>
                <a:gd name="T41" fmla="*/ 3 h 21"/>
                <a:gd name="T42" fmla="*/ 362 w 362"/>
                <a:gd name="T43" fmla="*/ 7 h 21"/>
                <a:gd name="T44" fmla="*/ 362 w 362"/>
                <a:gd name="T45" fmla="*/ 11 h 21"/>
                <a:gd name="T46" fmla="*/ 362 w 362"/>
                <a:gd name="T47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2" h="21">
                  <a:moveTo>
                    <a:pt x="362" y="11"/>
                  </a:moveTo>
                  <a:lnTo>
                    <a:pt x="362" y="11"/>
                  </a:lnTo>
                  <a:lnTo>
                    <a:pt x="362" y="14"/>
                  </a:lnTo>
                  <a:lnTo>
                    <a:pt x="359" y="18"/>
                  </a:lnTo>
                  <a:lnTo>
                    <a:pt x="353" y="20"/>
                  </a:lnTo>
                  <a:lnTo>
                    <a:pt x="348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9" y="20"/>
                  </a:lnTo>
                  <a:lnTo>
                    <a:pt x="4" y="18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4" y="3"/>
                  </a:lnTo>
                  <a:lnTo>
                    <a:pt x="9" y="1"/>
                  </a:lnTo>
                  <a:lnTo>
                    <a:pt x="15" y="0"/>
                  </a:lnTo>
                  <a:lnTo>
                    <a:pt x="348" y="0"/>
                  </a:lnTo>
                  <a:lnTo>
                    <a:pt x="348" y="0"/>
                  </a:lnTo>
                  <a:lnTo>
                    <a:pt x="353" y="1"/>
                  </a:lnTo>
                  <a:lnTo>
                    <a:pt x="359" y="3"/>
                  </a:lnTo>
                  <a:lnTo>
                    <a:pt x="362" y="7"/>
                  </a:lnTo>
                  <a:lnTo>
                    <a:pt x="362" y="11"/>
                  </a:lnTo>
                  <a:lnTo>
                    <a:pt x="362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10" name="Freeform 54"/>
            <p:cNvSpPr/>
            <p:nvPr/>
          </p:nvSpPr>
          <p:spPr bwMode="auto">
            <a:xfrm>
              <a:off x="3014663" y="5351359"/>
              <a:ext cx="1534026" cy="1509212"/>
            </a:xfrm>
            <a:custGeom>
              <a:avLst/>
              <a:gdLst>
                <a:gd name="T0" fmla="*/ 1049 w 1360"/>
                <a:gd name="T1" fmla="*/ 1338 h 1338"/>
                <a:gd name="T2" fmla="*/ 1360 w 1360"/>
                <a:gd name="T3" fmla="*/ 196 h 1338"/>
                <a:gd name="T4" fmla="*/ 506 w 1360"/>
                <a:gd name="T5" fmla="*/ 0 h 1338"/>
                <a:gd name="T6" fmla="*/ 0 w 1360"/>
                <a:gd name="T7" fmla="*/ 1338 h 1338"/>
                <a:gd name="T8" fmla="*/ 1049 w 1360"/>
                <a:gd name="T9" fmla="*/ 1338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0" h="1338">
                  <a:moveTo>
                    <a:pt x="1049" y="1338"/>
                  </a:moveTo>
                  <a:lnTo>
                    <a:pt x="1360" y="196"/>
                  </a:lnTo>
                  <a:lnTo>
                    <a:pt x="506" y="0"/>
                  </a:lnTo>
                  <a:lnTo>
                    <a:pt x="0" y="1338"/>
                  </a:lnTo>
                  <a:lnTo>
                    <a:pt x="1049" y="1338"/>
                  </a:ln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11" name="Freeform 55"/>
            <p:cNvSpPr/>
            <p:nvPr/>
          </p:nvSpPr>
          <p:spPr bwMode="auto">
            <a:xfrm>
              <a:off x="3765885" y="3448490"/>
              <a:ext cx="848226" cy="2015665"/>
            </a:xfrm>
            <a:custGeom>
              <a:avLst/>
              <a:gdLst>
                <a:gd name="T0" fmla="*/ 689 w 752"/>
                <a:gd name="T1" fmla="*/ 770 h 1787"/>
                <a:gd name="T2" fmla="*/ 662 w 752"/>
                <a:gd name="T3" fmla="*/ 627 h 1787"/>
                <a:gd name="T4" fmla="*/ 651 w 752"/>
                <a:gd name="T5" fmla="*/ 521 h 1787"/>
                <a:gd name="T6" fmla="*/ 649 w 752"/>
                <a:gd name="T7" fmla="*/ 458 h 1787"/>
                <a:gd name="T8" fmla="*/ 651 w 752"/>
                <a:gd name="T9" fmla="*/ 436 h 1787"/>
                <a:gd name="T10" fmla="*/ 672 w 752"/>
                <a:gd name="T11" fmla="*/ 236 h 1787"/>
                <a:gd name="T12" fmla="*/ 676 w 752"/>
                <a:gd name="T13" fmla="*/ 169 h 1787"/>
                <a:gd name="T14" fmla="*/ 676 w 752"/>
                <a:gd name="T15" fmla="*/ 140 h 1787"/>
                <a:gd name="T16" fmla="*/ 671 w 752"/>
                <a:gd name="T17" fmla="*/ 92 h 1787"/>
                <a:gd name="T18" fmla="*/ 662 w 752"/>
                <a:gd name="T19" fmla="*/ 58 h 1787"/>
                <a:gd name="T20" fmla="*/ 649 w 752"/>
                <a:gd name="T21" fmla="*/ 32 h 1787"/>
                <a:gd name="T22" fmla="*/ 634 w 752"/>
                <a:gd name="T23" fmla="*/ 16 h 1787"/>
                <a:gd name="T24" fmla="*/ 616 w 752"/>
                <a:gd name="T25" fmla="*/ 3 h 1787"/>
                <a:gd name="T26" fmla="*/ 605 w 752"/>
                <a:gd name="T27" fmla="*/ 1 h 1787"/>
                <a:gd name="T28" fmla="*/ 585 w 752"/>
                <a:gd name="T29" fmla="*/ 0 h 1787"/>
                <a:gd name="T30" fmla="*/ 552 w 752"/>
                <a:gd name="T31" fmla="*/ 5 h 1787"/>
                <a:gd name="T32" fmla="*/ 523 w 752"/>
                <a:gd name="T33" fmla="*/ 20 h 1787"/>
                <a:gd name="T34" fmla="*/ 500 w 752"/>
                <a:gd name="T35" fmla="*/ 38 h 1787"/>
                <a:gd name="T36" fmla="*/ 480 w 752"/>
                <a:gd name="T37" fmla="*/ 63 h 1787"/>
                <a:gd name="T38" fmla="*/ 463 w 752"/>
                <a:gd name="T39" fmla="*/ 92 h 1787"/>
                <a:gd name="T40" fmla="*/ 445 w 752"/>
                <a:gd name="T41" fmla="*/ 141 h 1787"/>
                <a:gd name="T42" fmla="*/ 431 w 752"/>
                <a:gd name="T43" fmla="*/ 210 h 1787"/>
                <a:gd name="T44" fmla="*/ 425 w 752"/>
                <a:gd name="T45" fmla="*/ 274 h 1787"/>
                <a:gd name="T46" fmla="*/ 423 w 752"/>
                <a:gd name="T47" fmla="*/ 347 h 1787"/>
                <a:gd name="T48" fmla="*/ 425 w 752"/>
                <a:gd name="T49" fmla="*/ 361 h 1787"/>
                <a:gd name="T50" fmla="*/ 340 w 752"/>
                <a:gd name="T51" fmla="*/ 418 h 1787"/>
                <a:gd name="T52" fmla="*/ 274 w 752"/>
                <a:gd name="T53" fmla="*/ 454 h 1787"/>
                <a:gd name="T54" fmla="*/ 231 w 752"/>
                <a:gd name="T55" fmla="*/ 474 h 1787"/>
                <a:gd name="T56" fmla="*/ 216 w 752"/>
                <a:gd name="T57" fmla="*/ 480 h 1787"/>
                <a:gd name="T58" fmla="*/ 165 w 752"/>
                <a:gd name="T59" fmla="*/ 507 h 1787"/>
                <a:gd name="T60" fmla="*/ 129 w 752"/>
                <a:gd name="T61" fmla="*/ 541 h 1787"/>
                <a:gd name="T62" fmla="*/ 105 w 752"/>
                <a:gd name="T63" fmla="*/ 578 h 1787"/>
                <a:gd name="T64" fmla="*/ 92 w 752"/>
                <a:gd name="T65" fmla="*/ 614 h 1787"/>
                <a:gd name="T66" fmla="*/ 87 w 752"/>
                <a:gd name="T67" fmla="*/ 647 h 1787"/>
                <a:gd name="T68" fmla="*/ 89 w 752"/>
                <a:gd name="T69" fmla="*/ 694 h 1787"/>
                <a:gd name="T70" fmla="*/ 89 w 752"/>
                <a:gd name="T71" fmla="*/ 701 h 1787"/>
                <a:gd name="T72" fmla="*/ 89 w 752"/>
                <a:gd name="T73" fmla="*/ 972 h 1787"/>
                <a:gd name="T74" fmla="*/ 81 w 752"/>
                <a:gd name="T75" fmla="*/ 1189 h 1787"/>
                <a:gd name="T76" fmla="*/ 67 w 752"/>
                <a:gd name="T77" fmla="*/ 1354 h 1787"/>
                <a:gd name="T78" fmla="*/ 50 w 752"/>
                <a:gd name="T79" fmla="*/ 1478 h 1787"/>
                <a:gd name="T80" fmla="*/ 32 w 752"/>
                <a:gd name="T81" fmla="*/ 1563 h 1787"/>
                <a:gd name="T82" fmla="*/ 16 w 752"/>
                <a:gd name="T83" fmla="*/ 1616 h 1787"/>
                <a:gd name="T84" fmla="*/ 0 w 752"/>
                <a:gd name="T85" fmla="*/ 1652 h 1787"/>
                <a:gd name="T86" fmla="*/ 543 w 752"/>
                <a:gd name="T87" fmla="*/ 1787 h 1787"/>
                <a:gd name="T88" fmla="*/ 558 w 752"/>
                <a:gd name="T89" fmla="*/ 1730 h 1787"/>
                <a:gd name="T90" fmla="*/ 607 w 752"/>
                <a:gd name="T91" fmla="*/ 1592 h 1787"/>
                <a:gd name="T92" fmla="*/ 683 w 752"/>
                <a:gd name="T93" fmla="*/ 1405 h 1787"/>
                <a:gd name="T94" fmla="*/ 705 w 752"/>
                <a:gd name="T95" fmla="*/ 1356 h 1787"/>
                <a:gd name="T96" fmla="*/ 723 w 752"/>
                <a:gd name="T97" fmla="*/ 1305 h 1787"/>
                <a:gd name="T98" fmla="*/ 738 w 752"/>
                <a:gd name="T99" fmla="*/ 1254 h 1787"/>
                <a:gd name="T100" fmla="*/ 747 w 752"/>
                <a:gd name="T101" fmla="*/ 1203 h 1787"/>
                <a:gd name="T102" fmla="*/ 752 w 752"/>
                <a:gd name="T103" fmla="*/ 1103 h 1787"/>
                <a:gd name="T104" fmla="*/ 745 w 752"/>
                <a:gd name="T105" fmla="*/ 1009 h 1787"/>
                <a:gd name="T106" fmla="*/ 732 w 752"/>
                <a:gd name="T107" fmla="*/ 923 h 1787"/>
                <a:gd name="T108" fmla="*/ 707 w 752"/>
                <a:gd name="T109" fmla="*/ 825 h 1787"/>
                <a:gd name="T110" fmla="*/ 689 w 752"/>
                <a:gd name="T111" fmla="*/ 770 h 1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52" h="1787">
                  <a:moveTo>
                    <a:pt x="689" y="770"/>
                  </a:moveTo>
                  <a:lnTo>
                    <a:pt x="689" y="770"/>
                  </a:lnTo>
                  <a:lnTo>
                    <a:pt x="672" y="694"/>
                  </a:lnTo>
                  <a:lnTo>
                    <a:pt x="662" y="627"/>
                  </a:lnTo>
                  <a:lnTo>
                    <a:pt x="654" y="570"/>
                  </a:lnTo>
                  <a:lnTo>
                    <a:pt x="651" y="521"/>
                  </a:lnTo>
                  <a:lnTo>
                    <a:pt x="649" y="485"/>
                  </a:lnTo>
                  <a:lnTo>
                    <a:pt x="649" y="458"/>
                  </a:lnTo>
                  <a:lnTo>
                    <a:pt x="651" y="436"/>
                  </a:lnTo>
                  <a:lnTo>
                    <a:pt x="651" y="436"/>
                  </a:lnTo>
                  <a:lnTo>
                    <a:pt x="665" y="320"/>
                  </a:lnTo>
                  <a:lnTo>
                    <a:pt x="672" y="236"/>
                  </a:lnTo>
                  <a:lnTo>
                    <a:pt x="676" y="185"/>
                  </a:lnTo>
                  <a:lnTo>
                    <a:pt x="676" y="169"/>
                  </a:lnTo>
                  <a:lnTo>
                    <a:pt x="676" y="169"/>
                  </a:lnTo>
                  <a:lnTo>
                    <a:pt x="676" y="140"/>
                  </a:lnTo>
                  <a:lnTo>
                    <a:pt x="674" y="114"/>
                  </a:lnTo>
                  <a:lnTo>
                    <a:pt x="671" y="92"/>
                  </a:lnTo>
                  <a:lnTo>
                    <a:pt x="667" y="72"/>
                  </a:lnTo>
                  <a:lnTo>
                    <a:pt x="662" y="58"/>
                  </a:lnTo>
                  <a:lnTo>
                    <a:pt x="654" y="43"/>
                  </a:lnTo>
                  <a:lnTo>
                    <a:pt x="649" y="32"/>
                  </a:lnTo>
                  <a:lnTo>
                    <a:pt x="642" y="23"/>
                  </a:lnTo>
                  <a:lnTo>
                    <a:pt x="634" y="16"/>
                  </a:lnTo>
                  <a:lnTo>
                    <a:pt x="629" y="10"/>
                  </a:lnTo>
                  <a:lnTo>
                    <a:pt x="616" y="3"/>
                  </a:lnTo>
                  <a:lnTo>
                    <a:pt x="607" y="1"/>
                  </a:lnTo>
                  <a:lnTo>
                    <a:pt x="605" y="1"/>
                  </a:lnTo>
                  <a:lnTo>
                    <a:pt x="605" y="1"/>
                  </a:lnTo>
                  <a:lnTo>
                    <a:pt x="585" y="0"/>
                  </a:lnTo>
                  <a:lnTo>
                    <a:pt x="569" y="1"/>
                  </a:lnTo>
                  <a:lnTo>
                    <a:pt x="552" y="5"/>
                  </a:lnTo>
                  <a:lnTo>
                    <a:pt x="538" y="12"/>
                  </a:lnTo>
                  <a:lnTo>
                    <a:pt x="523" y="20"/>
                  </a:lnTo>
                  <a:lnTo>
                    <a:pt x="511" y="29"/>
                  </a:lnTo>
                  <a:lnTo>
                    <a:pt x="500" y="38"/>
                  </a:lnTo>
                  <a:lnTo>
                    <a:pt x="489" y="50"/>
                  </a:lnTo>
                  <a:lnTo>
                    <a:pt x="480" y="63"/>
                  </a:lnTo>
                  <a:lnTo>
                    <a:pt x="471" y="78"/>
                  </a:lnTo>
                  <a:lnTo>
                    <a:pt x="463" y="92"/>
                  </a:lnTo>
                  <a:lnTo>
                    <a:pt x="458" y="107"/>
                  </a:lnTo>
                  <a:lnTo>
                    <a:pt x="445" y="141"/>
                  </a:lnTo>
                  <a:lnTo>
                    <a:pt x="438" y="176"/>
                  </a:lnTo>
                  <a:lnTo>
                    <a:pt x="431" y="210"/>
                  </a:lnTo>
                  <a:lnTo>
                    <a:pt x="427" y="243"/>
                  </a:lnTo>
                  <a:lnTo>
                    <a:pt x="425" y="274"/>
                  </a:lnTo>
                  <a:lnTo>
                    <a:pt x="423" y="303"/>
                  </a:lnTo>
                  <a:lnTo>
                    <a:pt x="423" y="347"/>
                  </a:lnTo>
                  <a:lnTo>
                    <a:pt x="425" y="361"/>
                  </a:lnTo>
                  <a:lnTo>
                    <a:pt x="425" y="361"/>
                  </a:lnTo>
                  <a:lnTo>
                    <a:pt x="380" y="392"/>
                  </a:lnTo>
                  <a:lnTo>
                    <a:pt x="340" y="418"/>
                  </a:lnTo>
                  <a:lnTo>
                    <a:pt x="305" y="438"/>
                  </a:lnTo>
                  <a:lnTo>
                    <a:pt x="274" y="454"/>
                  </a:lnTo>
                  <a:lnTo>
                    <a:pt x="249" y="465"/>
                  </a:lnTo>
                  <a:lnTo>
                    <a:pt x="231" y="474"/>
                  </a:lnTo>
                  <a:lnTo>
                    <a:pt x="216" y="480"/>
                  </a:lnTo>
                  <a:lnTo>
                    <a:pt x="216" y="480"/>
                  </a:lnTo>
                  <a:lnTo>
                    <a:pt x="187" y="492"/>
                  </a:lnTo>
                  <a:lnTo>
                    <a:pt x="165" y="507"/>
                  </a:lnTo>
                  <a:lnTo>
                    <a:pt x="145" y="523"/>
                  </a:lnTo>
                  <a:lnTo>
                    <a:pt x="129" y="541"/>
                  </a:lnTo>
                  <a:lnTo>
                    <a:pt x="116" y="560"/>
                  </a:lnTo>
                  <a:lnTo>
                    <a:pt x="105" y="578"/>
                  </a:lnTo>
                  <a:lnTo>
                    <a:pt x="98" y="596"/>
                  </a:lnTo>
                  <a:lnTo>
                    <a:pt x="92" y="614"/>
                  </a:lnTo>
                  <a:lnTo>
                    <a:pt x="89" y="632"/>
                  </a:lnTo>
                  <a:lnTo>
                    <a:pt x="87" y="647"/>
                  </a:lnTo>
                  <a:lnTo>
                    <a:pt x="87" y="676"/>
                  </a:lnTo>
                  <a:lnTo>
                    <a:pt x="89" y="694"/>
                  </a:lnTo>
                  <a:lnTo>
                    <a:pt x="89" y="701"/>
                  </a:lnTo>
                  <a:lnTo>
                    <a:pt x="89" y="701"/>
                  </a:lnTo>
                  <a:lnTo>
                    <a:pt x="90" y="843"/>
                  </a:lnTo>
                  <a:lnTo>
                    <a:pt x="89" y="972"/>
                  </a:lnTo>
                  <a:lnTo>
                    <a:pt x="87" y="1087"/>
                  </a:lnTo>
                  <a:lnTo>
                    <a:pt x="81" y="1189"/>
                  </a:lnTo>
                  <a:lnTo>
                    <a:pt x="74" y="1278"/>
                  </a:lnTo>
                  <a:lnTo>
                    <a:pt x="67" y="1354"/>
                  </a:lnTo>
                  <a:lnTo>
                    <a:pt x="60" y="1421"/>
                  </a:lnTo>
                  <a:lnTo>
                    <a:pt x="50" y="1478"/>
                  </a:lnTo>
                  <a:lnTo>
                    <a:pt x="41" y="1525"/>
                  </a:lnTo>
                  <a:lnTo>
                    <a:pt x="32" y="1563"/>
                  </a:lnTo>
                  <a:lnTo>
                    <a:pt x="23" y="1592"/>
                  </a:lnTo>
                  <a:lnTo>
                    <a:pt x="16" y="1616"/>
                  </a:lnTo>
                  <a:lnTo>
                    <a:pt x="5" y="1643"/>
                  </a:lnTo>
                  <a:lnTo>
                    <a:pt x="0" y="1652"/>
                  </a:lnTo>
                  <a:lnTo>
                    <a:pt x="543" y="1787"/>
                  </a:lnTo>
                  <a:lnTo>
                    <a:pt x="543" y="1787"/>
                  </a:lnTo>
                  <a:lnTo>
                    <a:pt x="549" y="1760"/>
                  </a:lnTo>
                  <a:lnTo>
                    <a:pt x="558" y="1730"/>
                  </a:lnTo>
                  <a:lnTo>
                    <a:pt x="580" y="1665"/>
                  </a:lnTo>
                  <a:lnTo>
                    <a:pt x="607" y="1592"/>
                  </a:lnTo>
                  <a:lnTo>
                    <a:pt x="634" y="1523"/>
                  </a:lnTo>
                  <a:lnTo>
                    <a:pt x="683" y="1405"/>
                  </a:lnTo>
                  <a:lnTo>
                    <a:pt x="705" y="1356"/>
                  </a:lnTo>
                  <a:lnTo>
                    <a:pt x="705" y="1356"/>
                  </a:lnTo>
                  <a:lnTo>
                    <a:pt x="716" y="1330"/>
                  </a:lnTo>
                  <a:lnTo>
                    <a:pt x="723" y="1305"/>
                  </a:lnTo>
                  <a:lnTo>
                    <a:pt x="731" y="1280"/>
                  </a:lnTo>
                  <a:lnTo>
                    <a:pt x="738" y="1254"/>
                  </a:lnTo>
                  <a:lnTo>
                    <a:pt x="742" y="1229"/>
                  </a:lnTo>
                  <a:lnTo>
                    <a:pt x="747" y="1203"/>
                  </a:lnTo>
                  <a:lnTo>
                    <a:pt x="751" y="1154"/>
                  </a:lnTo>
                  <a:lnTo>
                    <a:pt x="752" y="1103"/>
                  </a:lnTo>
                  <a:lnTo>
                    <a:pt x="751" y="1056"/>
                  </a:lnTo>
                  <a:lnTo>
                    <a:pt x="745" y="1009"/>
                  </a:lnTo>
                  <a:lnTo>
                    <a:pt x="740" y="965"/>
                  </a:lnTo>
                  <a:lnTo>
                    <a:pt x="732" y="923"/>
                  </a:lnTo>
                  <a:lnTo>
                    <a:pt x="723" y="887"/>
                  </a:lnTo>
                  <a:lnTo>
                    <a:pt x="707" y="825"/>
                  </a:lnTo>
                  <a:lnTo>
                    <a:pt x="694" y="785"/>
                  </a:lnTo>
                  <a:lnTo>
                    <a:pt x="689" y="770"/>
                  </a:lnTo>
                  <a:lnTo>
                    <a:pt x="689" y="770"/>
                  </a:lnTo>
                  <a:close/>
                </a:path>
              </a:pathLst>
            </a:custGeom>
            <a:solidFill>
              <a:srgbClr val="F7D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12" name="Freeform 56"/>
            <p:cNvSpPr/>
            <p:nvPr/>
          </p:nvSpPr>
          <p:spPr bwMode="auto">
            <a:xfrm>
              <a:off x="3631658" y="5228412"/>
              <a:ext cx="859505" cy="328237"/>
            </a:xfrm>
            <a:custGeom>
              <a:avLst/>
              <a:gdLst>
                <a:gd name="T0" fmla="*/ 753 w 762"/>
                <a:gd name="T1" fmla="*/ 291 h 291"/>
                <a:gd name="T2" fmla="*/ 753 w 762"/>
                <a:gd name="T3" fmla="*/ 291 h 291"/>
                <a:gd name="T4" fmla="*/ 757 w 762"/>
                <a:gd name="T5" fmla="*/ 269 h 291"/>
                <a:gd name="T6" fmla="*/ 761 w 762"/>
                <a:gd name="T7" fmla="*/ 249 h 291"/>
                <a:gd name="T8" fmla="*/ 762 w 762"/>
                <a:gd name="T9" fmla="*/ 231 h 291"/>
                <a:gd name="T10" fmla="*/ 762 w 762"/>
                <a:gd name="T11" fmla="*/ 216 h 291"/>
                <a:gd name="T12" fmla="*/ 761 w 762"/>
                <a:gd name="T13" fmla="*/ 191 h 291"/>
                <a:gd name="T14" fmla="*/ 755 w 762"/>
                <a:gd name="T15" fmla="*/ 174 h 291"/>
                <a:gd name="T16" fmla="*/ 750 w 762"/>
                <a:gd name="T17" fmla="*/ 165 h 291"/>
                <a:gd name="T18" fmla="*/ 744 w 762"/>
                <a:gd name="T19" fmla="*/ 160 h 291"/>
                <a:gd name="T20" fmla="*/ 739 w 762"/>
                <a:gd name="T21" fmla="*/ 156 h 291"/>
                <a:gd name="T22" fmla="*/ 737 w 762"/>
                <a:gd name="T23" fmla="*/ 156 h 291"/>
                <a:gd name="T24" fmla="*/ 111 w 762"/>
                <a:gd name="T25" fmla="*/ 2 h 291"/>
                <a:gd name="T26" fmla="*/ 111 w 762"/>
                <a:gd name="T27" fmla="*/ 2 h 291"/>
                <a:gd name="T28" fmla="*/ 102 w 762"/>
                <a:gd name="T29" fmla="*/ 0 h 291"/>
                <a:gd name="T30" fmla="*/ 93 w 762"/>
                <a:gd name="T31" fmla="*/ 2 h 291"/>
                <a:gd name="T32" fmla="*/ 86 w 762"/>
                <a:gd name="T33" fmla="*/ 3 h 291"/>
                <a:gd name="T34" fmla="*/ 77 w 762"/>
                <a:gd name="T35" fmla="*/ 7 h 291"/>
                <a:gd name="T36" fmla="*/ 68 w 762"/>
                <a:gd name="T37" fmla="*/ 12 h 291"/>
                <a:gd name="T38" fmla="*/ 60 w 762"/>
                <a:gd name="T39" fmla="*/ 20 h 291"/>
                <a:gd name="T40" fmla="*/ 46 w 762"/>
                <a:gd name="T41" fmla="*/ 34 h 291"/>
                <a:gd name="T42" fmla="*/ 33 w 762"/>
                <a:gd name="T43" fmla="*/ 54 h 291"/>
                <a:gd name="T44" fmla="*/ 20 w 762"/>
                <a:gd name="T45" fmla="*/ 74 h 291"/>
                <a:gd name="T46" fmla="*/ 9 w 762"/>
                <a:gd name="T47" fmla="*/ 96 h 291"/>
                <a:gd name="T48" fmla="*/ 0 w 762"/>
                <a:gd name="T49" fmla="*/ 120 h 291"/>
                <a:gd name="T50" fmla="*/ 753 w 762"/>
                <a:gd name="T51" fmla="*/ 29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2" h="291">
                  <a:moveTo>
                    <a:pt x="753" y="291"/>
                  </a:moveTo>
                  <a:lnTo>
                    <a:pt x="753" y="291"/>
                  </a:lnTo>
                  <a:lnTo>
                    <a:pt x="757" y="269"/>
                  </a:lnTo>
                  <a:lnTo>
                    <a:pt x="761" y="249"/>
                  </a:lnTo>
                  <a:lnTo>
                    <a:pt x="762" y="231"/>
                  </a:lnTo>
                  <a:lnTo>
                    <a:pt x="762" y="216"/>
                  </a:lnTo>
                  <a:lnTo>
                    <a:pt x="761" y="191"/>
                  </a:lnTo>
                  <a:lnTo>
                    <a:pt x="755" y="174"/>
                  </a:lnTo>
                  <a:lnTo>
                    <a:pt x="750" y="165"/>
                  </a:lnTo>
                  <a:lnTo>
                    <a:pt x="744" y="160"/>
                  </a:lnTo>
                  <a:lnTo>
                    <a:pt x="739" y="156"/>
                  </a:lnTo>
                  <a:lnTo>
                    <a:pt x="737" y="156"/>
                  </a:lnTo>
                  <a:lnTo>
                    <a:pt x="111" y="2"/>
                  </a:lnTo>
                  <a:lnTo>
                    <a:pt x="111" y="2"/>
                  </a:lnTo>
                  <a:lnTo>
                    <a:pt x="102" y="0"/>
                  </a:lnTo>
                  <a:lnTo>
                    <a:pt x="93" y="2"/>
                  </a:lnTo>
                  <a:lnTo>
                    <a:pt x="86" y="3"/>
                  </a:lnTo>
                  <a:lnTo>
                    <a:pt x="77" y="7"/>
                  </a:lnTo>
                  <a:lnTo>
                    <a:pt x="68" y="12"/>
                  </a:lnTo>
                  <a:lnTo>
                    <a:pt x="60" y="20"/>
                  </a:lnTo>
                  <a:lnTo>
                    <a:pt x="46" y="34"/>
                  </a:lnTo>
                  <a:lnTo>
                    <a:pt x="33" y="54"/>
                  </a:lnTo>
                  <a:lnTo>
                    <a:pt x="20" y="74"/>
                  </a:lnTo>
                  <a:lnTo>
                    <a:pt x="9" y="96"/>
                  </a:lnTo>
                  <a:lnTo>
                    <a:pt x="0" y="120"/>
                  </a:lnTo>
                  <a:lnTo>
                    <a:pt x="753" y="2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13" name="Freeform 58"/>
            <p:cNvSpPr/>
            <p:nvPr/>
          </p:nvSpPr>
          <p:spPr bwMode="auto">
            <a:xfrm>
              <a:off x="4200149" y="3855683"/>
              <a:ext cx="51886" cy="371100"/>
            </a:xfrm>
            <a:custGeom>
              <a:avLst/>
              <a:gdLst>
                <a:gd name="T0" fmla="*/ 40 w 46"/>
                <a:gd name="T1" fmla="*/ 0 h 329"/>
                <a:gd name="T2" fmla="*/ 40 w 46"/>
                <a:gd name="T3" fmla="*/ 0 h 329"/>
                <a:gd name="T4" fmla="*/ 44 w 46"/>
                <a:gd name="T5" fmla="*/ 40 h 329"/>
                <a:gd name="T6" fmla="*/ 46 w 46"/>
                <a:gd name="T7" fmla="*/ 80 h 329"/>
                <a:gd name="T8" fmla="*/ 46 w 46"/>
                <a:gd name="T9" fmla="*/ 131 h 329"/>
                <a:gd name="T10" fmla="*/ 44 w 46"/>
                <a:gd name="T11" fmla="*/ 186 h 329"/>
                <a:gd name="T12" fmla="*/ 40 w 46"/>
                <a:gd name="T13" fmla="*/ 213 h 329"/>
                <a:gd name="T14" fmla="*/ 35 w 46"/>
                <a:gd name="T15" fmla="*/ 240 h 329"/>
                <a:gd name="T16" fmla="*/ 29 w 46"/>
                <a:gd name="T17" fmla="*/ 266 h 329"/>
                <a:gd name="T18" fmla="*/ 22 w 46"/>
                <a:gd name="T19" fmla="*/ 289 h 329"/>
                <a:gd name="T20" fmla="*/ 13 w 46"/>
                <a:gd name="T21" fmla="*/ 311 h 329"/>
                <a:gd name="T22" fmla="*/ 0 w 46"/>
                <a:gd name="T23" fmla="*/ 329 h 329"/>
                <a:gd name="T24" fmla="*/ 0 w 46"/>
                <a:gd name="T25" fmla="*/ 329 h 329"/>
                <a:gd name="T26" fmla="*/ 9 w 46"/>
                <a:gd name="T27" fmla="*/ 309 h 329"/>
                <a:gd name="T28" fmla="*/ 16 w 46"/>
                <a:gd name="T29" fmla="*/ 284 h 329"/>
                <a:gd name="T30" fmla="*/ 26 w 46"/>
                <a:gd name="T31" fmla="*/ 248 h 329"/>
                <a:gd name="T32" fmla="*/ 33 w 46"/>
                <a:gd name="T33" fmla="*/ 202 h 329"/>
                <a:gd name="T34" fmla="*/ 35 w 46"/>
                <a:gd name="T35" fmla="*/ 177 h 329"/>
                <a:gd name="T36" fmla="*/ 36 w 46"/>
                <a:gd name="T37" fmla="*/ 148 h 329"/>
                <a:gd name="T38" fmla="*/ 38 w 46"/>
                <a:gd name="T39" fmla="*/ 117 h 329"/>
                <a:gd name="T40" fmla="*/ 38 w 46"/>
                <a:gd name="T41" fmla="*/ 82 h 329"/>
                <a:gd name="T42" fmla="*/ 36 w 46"/>
                <a:gd name="T43" fmla="*/ 46 h 329"/>
                <a:gd name="T44" fmla="*/ 33 w 46"/>
                <a:gd name="T45" fmla="*/ 6 h 329"/>
                <a:gd name="T46" fmla="*/ 40 w 46"/>
                <a:gd name="T47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" h="329">
                  <a:moveTo>
                    <a:pt x="40" y="0"/>
                  </a:moveTo>
                  <a:lnTo>
                    <a:pt x="40" y="0"/>
                  </a:lnTo>
                  <a:lnTo>
                    <a:pt x="44" y="40"/>
                  </a:lnTo>
                  <a:lnTo>
                    <a:pt x="46" y="80"/>
                  </a:lnTo>
                  <a:lnTo>
                    <a:pt x="46" y="131"/>
                  </a:lnTo>
                  <a:lnTo>
                    <a:pt x="44" y="186"/>
                  </a:lnTo>
                  <a:lnTo>
                    <a:pt x="40" y="213"/>
                  </a:lnTo>
                  <a:lnTo>
                    <a:pt x="35" y="240"/>
                  </a:lnTo>
                  <a:lnTo>
                    <a:pt x="29" y="266"/>
                  </a:lnTo>
                  <a:lnTo>
                    <a:pt x="22" y="289"/>
                  </a:lnTo>
                  <a:lnTo>
                    <a:pt x="13" y="311"/>
                  </a:lnTo>
                  <a:lnTo>
                    <a:pt x="0" y="329"/>
                  </a:lnTo>
                  <a:lnTo>
                    <a:pt x="0" y="329"/>
                  </a:lnTo>
                  <a:lnTo>
                    <a:pt x="9" y="309"/>
                  </a:lnTo>
                  <a:lnTo>
                    <a:pt x="16" y="284"/>
                  </a:lnTo>
                  <a:lnTo>
                    <a:pt x="26" y="248"/>
                  </a:lnTo>
                  <a:lnTo>
                    <a:pt x="33" y="202"/>
                  </a:lnTo>
                  <a:lnTo>
                    <a:pt x="35" y="177"/>
                  </a:lnTo>
                  <a:lnTo>
                    <a:pt x="36" y="148"/>
                  </a:lnTo>
                  <a:lnTo>
                    <a:pt x="38" y="117"/>
                  </a:lnTo>
                  <a:lnTo>
                    <a:pt x="38" y="82"/>
                  </a:lnTo>
                  <a:lnTo>
                    <a:pt x="36" y="46"/>
                  </a:lnTo>
                  <a:lnTo>
                    <a:pt x="33" y="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D2A6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14" name="Freeform 59"/>
            <p:cNvSpPr/>
            <p:nvPr/>
          </p:nvSpPr>
          <p:spPr bwMode="auto">
            <a:xfrm>
              <a:off x="5751095" y="2297971"/>
              <a:ext cx="1288131" cy="1985210"/>
            </a:xfrm>
            <a:custGeom>
              <a:avLst/>
              <a:gdLst>
                <a:gd name="T0" fmla="*/ 1142 w 1142"/>
                <a:gd name="T1" fmla="*/ 1650 h 1760"/>
                <a:gd name="T2" fmla="*/ 0 w 1142"/>
                <a:gd name="T3" fmla="*/ 1760 h 1760"/>
                <a:gd name="T4" fmla="*/ 0 w 1142"/>
                <a:gd name="T5" fmla="*/ 0 h 1760"/>
                <a:gd name="T6" fmla="*/ 1142 w 1142"/>
                <a:gd name="T7" fmla="*/ 116 h 1760"/>
                <a:gd name="T8" fmla="*/ 1142 w 1142"/>
                <a:gd name="T9" fmla="*/ 1650 h 1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2" h="1760">
                  <a:moveTo>
                    <a:pt x="1142" y="1650"/>
                  </a:moveTo>
                  <a:lnTo>
                    <a:pt x="0" y="1760"/>
                  </a:lnTo>
                  <a:lnTo>
                    <a:pt x="0" y="0"/>
                  </a:lnTo>
                  <a:lnTo>
                    <a:pt x="1142" y="116"/>
                  </a:lnTo>
                  <a:lnTo>
                    <a:pt x="1142" y="165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15" name="Freeform 60"/>
            <p:cNvSpPr/>
            <p:nvPr/>
          </p:nvSpPr>
          <p:spPr bwMode="auto">
            <a:xfrm>
              <a:off x="7022306" y="2297971"/>
              <a:ext cx="1280236" cy="1993106"/>
            </a:xfrm>
            <a:custGeom>
              <a:avLst/>
              <a:gdLst>
                <a:gd name="T0" fmla="*/ 0 w 1135"/>
                <a:gd name="T1" fmla="*/ 1650 h 1767"/>
                <a:gd name="T2" fmla="*/ 1135 w 1135"/>
                <a:gd name="T3" fmla="*/ 1767 h 1767"/>
                <a:gd name="T4" fmla="*/ 1135 w 1135"/>
                <a:gd name="T5" fmla="*/ 0 h 1767"/>
                <a:gd name="T6" fmla="*/ 0 w 1135"/>
                <a:gd name="T7" fmla="*/ 116 h 1767"/>
                <a:gd name="T8" fmla="*/ 0 w 1135"/>
                <a:gd name="T9" fmla="*/ 1650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5" h="1767">
                  <a:moveTo>
                    <a:pt x="0" y="1650"/>
                  </a:moveTo>
                  <a:lnTo>
                    <a:pt x="1135" y="1767"/>
                  </a:lnTo>
                  <a:lnTo>
                    <a:pt x="1135" y="0"/>
                  </a:lnTo>
                  <a:lnTo>
                    <a:pt x="0" y="116"/>
                  </a:lnTo>
                  <a:lnTo>
                    <a:pt x="0" y="16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16" name="Freeform 195"/>
            <p:cNvSpPr/>
            <p:nvPr/>
          </p:nvSpPr>
          <p:spPr bwMode="auto">
            <a:xfrm>
              <a:off x="7621254" y="5715691"/>
              <a:ext cx="1179846" cy="1144880"/>
            </a:xfrm>
            <a:custGeom>
              <a:avLst/>
              <a:gdLst>
                <a:gd name="T0" fmla="*/ 1046 w 1046"/>
                <a:gd name="T1" fmla="*/ 1015 h 1015"/>
                <a:gd name="T2" fmla="*/ 757 w 1046"/>
                <a:gd name="T3" fmla="*/ 0 h 1015"/>
                <a:gd name="T4" fmla="*/ 0 w 1046"/>
                <a:gd name="T5" fmla="*/ 113 h 1015"/>
                <a:gd name="T6" fmla="*/ 175 w 1046"/>
                <a:gd name="T7" fmla="*/ 1015 h 1015"/>
                <a:gd name="T8" fmla="*/ 1046 w 1046"/>
                <a:gd name="T9" fmla="*/ 1015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6" h="1015">
                  <a:moveTo>
                    <a:pt x="1046" y="1015"/>
                  </a:moveTo>
                  <a:lnTo>
                    <a:pt x="757" y="0"/>
                  </a:lnTo>
                  <a:lnTo>
                    <a:pt x="0" y="113"/>
                  </a:lnTo>
                  <a:lnTo>
                    <a:pt x="175" y="1015"/>
                  </a:lnTo>
                  <a:lnTo>
                    <a:pt x="1046" y="1015"/>
                  </a:ln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17" name="Freeform 196"/>
            <p:cNvSpPr/>
            <p:nvPr/>
          </p:nvSpPr>
          <p:spPr bwMode="auto">
            <a:xfrm>
              <a:off x="7621254" y="5715691"/>
              <a:ext cx="1179846" cy="1144880"/>
            </a:xfrm>
            <a:custGeom>
              <a:avLst/>
              <a:gdLst>
                <a:gd name="T0" fmla="*/ 1046 w 1046"/>
                <a:gd name="T1" fmla="*/ 1015 h 1015"/>
                <a:gd name="T2" fmla="*/ 757 w 1046"/>
                <a:gd name="T3" fmla="*/ 0 h 1015"/>
                <a:gd name="T4" fmla="*/ 0 w 1046"/>
                <a:gd name="T5" fmla="*/ 113 h 1015"/>
                <a:gd name="T6" fmla="*/ 175 w 1046"/>
                <a:gd name="T7" fmla="*/ 1015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6" h="1015">
                  <a:moveTo>
                    <a:pt x="1046" y="1015"/>
                  </a:moveTo>
                  <a:lnTo>
                    <a:pt x="757" y="0"/>
                  </a:lnTo>
                  <a:lnTo>
                    <a:pt x="0" y="113"/>
                  </a:lnTo>
                  <a:lnTo>
                    <a:pt x="175" y="10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18" name="Freeform 197"/>
            <p:cNvSpPr/>
            <p:nvPr/>
          </p:nvSpPr>
          <p:spPr bwMode="auto">
            <a:xfrm>
              <a:off x="7678780" y="5597254"/>
              <a:ext cx="754606" cy="235744"/>
            </a:xfrm>
            <a:custGeom>
              <a:avLst/>
              <a:gdLst>
                <a:gd name="T0" fmla="*/ 4 w 669"/>
                <a:gd name="T1" fmla="*/ 209 h 209"/>
                <a:gd name="T2" fmla="*/ 4 w 669"/>
                <a:gd name="T3" fmla="*/ 209 h 209"/>
                <a:gd name="T4" fmla="*/ 0 w 669"/>
                <a:gd name="T5" fmla="*/ 171 h 209"/>
                <a:gd name="T6" fmla="*/ 0 w 669"/>
                <a:gd name="T7" fmla="*/ 144 h 209"/>
                <a:gd name="T8" fmla="*/ 4 w 669"/>
                <a:gd name="T9" fmla="*/ 122 h 209"/>
                <a:gd name="T10" fmla="*/ 9 w 669"/>
                <a:gd name="T11" fmla="*/ 109 h 209"/>
                <a:gd name="T12" fmla="*/ 15 w 669"/>
                <a:gd name="T13" fmla="*/ 100 h 209"/>
                <a:gd name="T14" fmla="*/ 20 w 669"/>
                <a:gd name="T15" fmla="*/ 95 h 209"/>
                <a:gd name="T16" fmla="*/ 26 w 669"/>
                <a:gd name="T17" fmla="*/ 93 h 209"/>
                <a:gd name="T18" fmla="*/ 580 w 669"/>
                <a:gd name="T19" fmla="*/ 0 h 209"/>
                <a:gd name="T20" fmla="*/ 580 w 669"/>
                <a:gd name="T21" fmla="*/ 0 h 209"/>
                <a:gd name="T22" fmla="*/ 589 w 669"/>
                <a:gd name="T23" fmla="*/ 0 h 209"/>
                <a:gd name="T24" fmla="*/ 597 w 669"/>
                <a:gd name="T25" fmla="*/ 2 h 209"/>
                <a:gd name="T26" fmla="*/ 604 w 669"/>
                <a:gd name="T27" fmla="*/ 4 h 209"/>
                <a:gd name="T28" fmla="*/ 611 w 669"/>
                <a:gd name="T29" fmla="*/ 9 h 209"/>
                <a:gd name="T30" fmla="*/ 624 w 669"/>
                <a:gd name="T31" fmla="*/ 20 h 209"/>
                <a:gd name="T32" fmla="*/ 637 w 669"/>
                <a:gd name="T33" fmla="*/ 35 h 209"/>
                <a:gd name="T34" fmla="*/ 646 w 669"/>
                <a:gd name="T35" fmla="*/ 51 h 209"/>
                <a:gd name="T36" fmla="*/ 655 w 669"/>
                <a:gd name="T37" fmla="*/ 71 h 209"/>
                <a:gd name="T38" fmla="*/ 664 w 669"/>
                <a:gd name="T39" fmla="*/ 91 h 209"/>
                <a:gd name="T40" fmla="*/ 669 w 669"/>
                <a:gd name="T41" fmla="*/ 111 h 209"/>
                <a:gd name="T42" fmla="*/ 4 w 669"/>
                <a:gd name="T43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69" h="209">
                  <a:moveTo>
                    <a:pt x="4" y="209"/>
                  </a:moveTo>
                  <a:lnTo>
                    <a:pt x="4" y="209"/>
                  </a:lnTo>
                  <a:lnTo>
                    <a:pt x="0" y="171"/>
                  </a:lnTo>
                  <a:lnTo>
                    <a:pt x="0" y="144"/>
                  </a:lnTo>
                  <a:lnTo>
                    <a:pt x="4" y="122"/>
                  </a:lnTo>
                  <a:lnTo>
                    <a:pt x="9" y="109"/>
                  </a:lnTo>
                  <a:lnTo>
                    <a:pt x="15" y="100"/>
                  </a:lnTo>
                  <a:lnTo>
                    <a:pt x="20" y="95"/>
                  </a:lnTo>
                  <a:lnTo>
                    <a:pt x="26" y="93"/>
                  </a:lnTo>
                  <a:lnTo>
                    <a:pt x="580" y="0"/>
                  </a:lnTo>
                  <a:lnTo>
                    <a:pt x="580" y="0"/>
                  </a:lnTo>
                  <a:lnTo>
                    <a:pt x="589" y="0"/>
                  </a:lnTo>
                  <a:lnTo>
                    <a:pt x="597" y="2"/>
                  </a:lnTo>
                  <a:lnTo>
                    <a:pt x="604" y="4"/>
                  </a:lnTo>
                  <a:lnTo>
                    <a:pt x="611" y="9"/>
                  </a:lnTo>
                  <a:lnTo>
                    <a:pt x="624" y="20"/>
                  </a:lnTo>
                  <a:lnTo>
                    <a:pt x="637" y="35"/>
                  </a:lnTo>
                  <a:lnTo>
                    <a:pt x="646" y="51"/>
                  </a:lnTo>
                  <a:lnTo>
                    <a:pt x="655" y="71"/>
                  </a:lnTo>
                  <a:lnTo>
                    <a:pt x="664" y="91"/>
                  </a:lnTo>
                  <a:lnTo>
                    <a:pt x="669" y="111"/>
                  </a:lnTo>
                  <a:lnTo>
                    <a:pt x="4" y="2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19" name="Freeform 198"/>
            <p:cNvSpPr/>
            <p:nvPr/>
          </p:nvSpPr>
          <p:spPr bwMode="auto">
            <a:xfrm>
              <a:off x="7159917" y="3913210"/>
              <a:ext cx="1187742" cy="1788945"/>
            </a:xfrm>
            <a:custGeom>
              <a:avLst/>
              <a:gdLst>
                <a:gd name="T0" fmla="*/ 1039 w 1053"/>
                <a:gd name="T1" fmla="*/ 1493 h 1586"/>
                <a:gd name="T2" fmla="*/ 1022 w 1053"/>
                <a:gd name="T3" fmla="*/ 1413 h 1586"/>
                <a:gd name="T4" fmla="*/ 1024 w 1053"/>
                <a:gd name="T5" fmla="*/ 1162 h 1586"/>
                <a:gd name="T6" fmla="*/ 1008 w 1053"/>
                <a:gd name="T7" fmla="*/ 913 h 1586"/>
                <a:gd name="T8" fmla="*/ 997 w 1053"/>
                <a:gd name="T9" fmla="*/ 838 h 1586"/>
                <a:gd name="T10" fmla="*/ 962 w 1053"/>
                <a:gd name="T11" fmla="*/ 766 h 1586"/>
                <a:gd name="T12" fmla="*/ 919 w 1053"/>
                <a:gd name="T13" fmla="*/ 729 h 1586"/>
                <a:gd name="T14" fmla="*/ 877 w 1053"/>
                <a:gd name="T15" fmla="*/ 717 h 1586"/>
                <a:gd name="T16" fmla="*/ 842 w 1053"/>
                <a:gd name="T17" fmla="*/ 718 h 1586"/>
                <a:gd name="T18" fmla="*/ 831 w 1053"/>
                <a:gd name="T19" fmla="*/ 688 h 1586"/>
                <a:gd name="T20" fmla="*/ 806 w 1053"/>
                <a:gd name="T21" fmla="*/ 642 h 1586"/>
                <a:gd name="T22" fmla="*/ 755 w 1053"/>
                <a:gd name="T23" fmla="*/ 606 h 1586"/>
                <a:gd name="T24" fmla="*/ 700 w 1053"/>
                <a:gd name="T25" fmla="*/ 595 h 1586"/>
                <a:gd name="T26" fmla="*/ 653 w 1053"/>
                <a:gd name="T27" fmla="*/ 600 h 1586"/>
                <a:gd name="T28" fmla="*/ 626 w 1053"/>
                <a:gd name="T29" fmla="*/ 608 h 1586"/>
                <a:gd name="T30" fmla="*/ 611 w 1053"/>
                <a:gd name="T31" fmla="*/ 575 h 1586"/>
                <a:gd name="T32" fmla="*/ 586 w 1053"/>
                <a:gd name="T33" fmla="*/ 549 h 1586"/>
                <a:gd name="T34" fmla="*/ 529 w 1053"/>
                <a:gd name="T35" fmla="*/ 522 h 1586"/>
                <a:gd name="T36" fmla="*/ 491 w 1053"/>
                <a:gd name="T37" fmla="*/ 515 h 1586"/>
                <a:gd name="T38" fmla="*/ 438 w 1053"/>
                <a:gd name="T39" fmla="*/ 515 h 1586"/>
                <a:gd name="T40" fmla="*/ 408 w 1053"/>
                <a:gd name="T41" fmla="*/ 528 h 1586"/>
                <a:gd name="T42" fmla="*/ 389 w 1053"/>
                <a:gd name="T43" fmla="*/ 544 h 1586"/>
                <a:gd name="T44" fmla="*/ 382 w 1053"/>
                <a:gd name="T45" fmla="*/ 568 h 1586"/>
                <a:gd name="T46" fmla="*/ 282 w 1053"/>
                <a:gd name="T47" fmla="*/ 71 h 1586"/>
                <a:gd name="T48" fmla="*/ 264 w 1053"/>
                <a:gd name="T49" fmla="*/ 31 h 1586"/>
                <a:gd name="T50" fmla="*/ 238 w 1053"/>
                <a:gd name="T51" fmla="*/ 9 h 1586"/>
                <a:gd name="T52" fmla="*/ 204 w 1053"/>
                <a:gd name="T53" fmla="*/ 0 h 1586"/>
                <a:gd name="T54" fmla="*/ 175 w 1053"/>
                <a:gd name="T55" fmla="*/ 6 h 1586"/>
                <a:gd name="T56" fmla="*/ 138 w 1053"/>
                <a:gd name="T57" fmla="*/ 29 h 1586"/>
                <a:gd name="T58" fmla="*/ 122 w 1053"/>
                <a:gd name="T59" fmla="*/ 62 h 1586"/>
                <a:gd name="T60" fmla="*/ 118 w 1053"/>
                <a:gd name="T61" fmla="*/ 117 h 1586"/>
                <a:gd name="T62" fmla="*/ 137 w 1053"/>
                <a:gd name="T63" fmla="*/ 228 h 1586"/>
                <a:gd name="T64" fmla="*/ 268 w 1053"/>
                <a:gd name="T65" fmla="*/ 966 h 1586"/>
                <a:gd name="T66" fmla="*/ 235 w 1053"/>
                <a:gd name="T67" fmla="*/ 940 h 1586"/>
                <a:gd name="T68" fmla="*/ 193 w 1053"/>
                <a:gd name="T69" fmla="*/ 882 h 1586"/>
                <a:gd name="T70" fmla="*/ 188 w 1053"/>
                <a:gd name="T71" fmla="*/ 838 h 1586"/>
                <a:gd name="T72" fmla="*/ 180 w 1053"/>
                <a:gd name="T73" fmla="*/ 755 h 1586"/>
                <a:gd name="T74" fmla="*/ 166 w 1053"/>
                <a:gd name="T75" fmla="*/ 691 h 1586"/>
                <a:gd name="T76" fmla="*/ 146 w 1053"/>
                <a:gd name="T77" fmla="*/ 644 h 1586"/>
                <a:gd name="T78" fmla="*/ 122 w 1053"/>
                <a:gd name="T79" fmla="*/ 611 h 1586"/>
                <a:gd name="T80" fmla="*/ 78 w 1053"/>
                <a:gd name="T81" fmla="*/ 584 h 1586"/>
                <a:gd name="T82" fmla="*/ 31 w 1053"/>
                <a:gd name="T83" fmla="*/ 577 h 1586"/>
                <a:gd name="T84" fmla="*/ 0 w 1053"/>
                <a:gd name="T85" fmla="*/ 584 h 1586"/>
                <a:gd name="T86" fmla="*/ 11 w 1053"/>
                <a:gd name="T87" fmla="*/ 717 h 1586"/>
                <a:gd name="T88" fmla="*/ 15 w 1053"/>
                <a:gd name="T89" fmla="*/ 973 h 1586"/>
                <a:gd name="T90" fmla="*/ 29 w 1053"/>
                <a:gd name="T91" fmla="*/ 1051 h 1586"/>
                <a:gd name="T92" fmla="*/ 82 w 1053"/>
                <a:gd name="T93" fmla="*/ 1144 h 1586"/>
                <a:gd name="T94" fmla="*/ 197 w 1053"/>
                <a:gd name="T95" fmla="*/ 1297 h 1586"/>
                <a:gd name="T96" fmla="*/ 313 w 1053"/>
                <a:gd name="T97" fmla="*/ 1409 h 1586"/>
                <a:gd name="T98" fmla="*/ 413 w 1053"/>
                <a:gd name="T99" fmla="*/ 1484 h 1586"/>
                <a:gd name="T100" fmla="*/ 489 w 1053"/>
                <a:gd name="T101" fmla="*/ 1531 h 1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53" h="1586">
                  <a:moveTo>
                    <a:pt x="489" y="1586"/>
                  </a:moveTo>
                  <a:lnTo>
                    <a:pt x="1039" y="1493"/>
                  </a:lnTo>
                  <a:lnTo>
                    <a:pt x="1039" y="1493"/>
                  </a:lnTo>
                  <a:lnTo>
                    <a:pt x="1053" y="1495"/>
                  </a:lnTo>
                  <a:lnTo>
                    <a:pt x="1022" y="1413"/>
                  </a:lnTo>
                  <a:lnTo>
                    <a:pt x="1022" y="1413"/>
                  </a:lnTo>
                  <a:lnTo>
                    <a:pt x="1026" y="1329"/>
                  </a:lnTo>
                  <a:lnTo>
                    <a:pt x="1026" y="1246"/>
                  </a:lnTo>
                  <a:lnTo>
                    <a:pt x="1024" y="1162"/>
                  </a:lnTo>
                  <a:lnTo>
                    <a:pt x="1020" y="1084"/>
                  </a:lnTo>
                  <a:lnTo>
                    <a:pt x="1013" y="962"/>
                  </a:lnTo>
                  <a:lnTo>
                    <a:pt x="1008" y="913"/>
                  </a:lnTo>
                  <a:lnTo>
                    <a:pt x="1008" y="913"/>
                  </a:lnTo>
                  <a:lnTo>
                    <a:pt x="1004" y="873"/>
                  </a:lnTo>
                  <a:lnTo>
                    <a:pt x="997" y="838"/>
                  </a:lnTo>
                  <a:lnTo>
                    <a:pt x="988" y="809"/>
                  </a:lnTo>
                  <a:lnTo>
                    <a:pt x="975" y="786"/>
                  </a:lnTo>
                  <a:lnTo>
                    <a:pt x="962" y="766"/>
                  </a:lnTo>
                  <a:lnTo>
                    <a:pt x="949" y="751"/>
                  </a:lnTo>
                  <a:lnTo>
                    <a:pt x="933" y="738"/>
                  </a:lnTo>
                  <a:lnTo>
                    <a:pt x="919" y="729"/>
                  </a:lnTo>
                  <a:lnTo>
                    <a:pt x="904" y="724"/>
                  </a:lnTo>
                  <a:lnTo>
                    <a:pt x="889" y="720"/>
                  </a:lnTo>
                  <a:lnTo>
                    <a:pt x="877" y="717"/>
                  </a:lnTo>
                  <a:lnTo>
                    <a:pt x="866" y="717"/>
                  </a:lnTo>
                  <a:lnTo>
                    <a:pt x="848" y="717"/>
                  </a:lnTo>
                  <a:lnTo>
                    <a:pt x="842" y="718"/>
                  </a:lnTo>
                  <a:lnTo>
                    <a:pt x="842" y="718"/>
                  </a:lnTo>
                  <a:lnTo>
                    <a:pt x="837" y="702"/>
                  </a:lnTo>
                  <a:lnTo>
                    <a:pt x="831" y="688"/>
                  </a:lnTo>
                  <a:lnTo>
                    <a:pt x="826" y="675"/>
                  </a:lnTo>
                  <a:lnTo>
                    <a:pt x="820" y="662"/>
                  </a:lnTo>
                  <a:lnTo>
                    <a:pt x="806" y="642"/>
                  </a:lnTo>
                  <a:lnTo>
                    <a:pt x="789" y="626"/>
                  </a:lnTo>
                  <a:lnTo>
                    <a:pt x="773" y="613"/>
                  </a:lnTo>
                  <a:lnTo>
                    <a:pt x="755" y="606"/>
                  </a:lnTo>
                  <a:lnTo>
                    <a:pt x="737" y="598"/>
                  </a:lnTo>
                  <a:lnTo>
                    <a:pt x="719" y="597"/>
                  </a:lnTo>
                  <a:lnTo>
                    <a:pt x="700" y="595"/>
                  </a:lnTo>
                  <a:lnTo>
                    <a:pt x="682" y="595"/>
                  </a:lnTo>
                  <a:lnTo>
                    <a:pt x="668" y="597"/>
                  </a:lnTo>
                  <a:lnTo>
                    <a:pt x="653" y="600"/>
                  </a:lnTo>
                  <a:lnTo>
                    <a:pt x="633" y="604"/>
                  </a:lnTo>
                  <a:lnTo>
                    <a:pt x="626" y="608"/>
                  </a:lnTo>
                  <a:lnTo>
                    <a:pt x="626" y="608"/>
                  </a:lnTo>
                  <a:lnTo>
                    <a:pt x="622" y="595"/>
                  </a:lnTo>
                  <a:lnTo>
                    <a:pt x="617" y="584"/>
                  </a:lnTo>
                  <a:lnTo>
                    <a:pt x="611" y="575"/>
                  </a:lnTo>
                  <a:lnTo>
                    <a:pt x="604" y="566"/>
                  </a:lnTo>
                  <a:lnTo>
                    <a:pt x="595" y="557"/>
                  </a:lnTo>
                  <a:lnTo>
                    <a:pt x="586" y="549"/>
                  </a:lnTo>
                  <a:lnTo>
                    <a:pt x="566" y="537"/>
                  </a:lnTo>
                  <a:lnTo>
                    <a:pt x="546" y="529"/>
                  </a:lnTo>
                  <a:lnTo>
                    <a:pt x="529" y="522"/>
                  </a:lnTo>
                  <a:lnTo>
                    <a:pt x="513" y="518"/>
                  </a:lnTo>
                  <a:lnTo>
                    <a:pt x="513" y="518"/>
                  </a:lnTo>
                  <a:lnTo>
                    <a:pt x="491" y="515"/>
                  </a:lnTo>
                  <a:lnTo>
                    <a:pt x="471" y="513"/>
                  </a:lnTo>
                  <a:lnTo>
                    <a:pt x="453" y="513"/>
                  </a:lnTo>
                  <a:lnTo>
                    <a:pt x="438" y="515"/>
                  </a:lnTo>
                  <a:lnTo>
                    <a:pt x="426" y="517"/>
                  </a:lnTo>
                  <a:lnTo>
                    <a:pt x="417" y="522"/>
                  </a:lnTo>
                  <a:lnTo>
                    <a:pt x="408" y="528"/>
                  </a:lnTo>
                  <a:lnTo>
                    <a:pt x="400" y="533"/>
                  </a:lnTo>
                  <a:lnTo>
                    <a:pt x="395" y="538"/>
                  </a:lnTo>
                  <a:lnTo>
                    <a:pt x="389" y="544"/>
                  </a:lnTo>
                  <a:lnTo>
                    <a:pt x="384" y="555"/>
                  </a:lnTo>
                  <a:lnTo>
                    <a:pt x="382" y="564"/>
                  </a:lnTo>
                  <a:lnTo>
                    <a:pt x="382" y="568"/>
                  </a:lnTo>
                  <a:lnTo>
                    <a:pt x="288" y="89"/>
                  </a:lnTo>
                  <a:lnTo>
                    <a:pt x="288" y="89"/>
                  </a:lnTo>
                  <a:lnTo>
                    <a:pt x="282" y="71"/>
                  </a:lnTo>
                  <a:lnTo>
                    <a:pt x="277" y="55"/>
                  </a:lnTo>
                  <a:lnTo>
                    <a:pt x="269" y="42"/>
                  </a:lnTo>
                  <a:lnTo>
                    <a:pt x="264" y="31"/>
                  </a:lnTo>
                  <a:lnTo>
                    <a:pt x="255" y="22"/>
                  </a:lnTo>
                  <a:lnTo>
                    <a:pt x="248" y="15"/>
                  </a:lnTo>
                  <a:lnTo>
                    <a:pt x="238" y="9"/>
                  </a:lnTo>
                  <a:lnTo>
                    <a:pt x="231" y="6"/>
                  </a:lnTo>
                  <a:lnTo>
                    <a:pt x="217" y="2"/>
                  </a:lnTo>
                  <a:lnTo>
                    <a:pt x="204" y="0"/>
                  </a:lnTo>
                  <a:lnTo>
                    <a:pt x="191" y="2"/>
                  </a:lnTo>
                  <a:lnTo>
                    <a:pt x="191" y="2"/>
                  </a:lnTo>
                  <a:lnTo>
                    <a:pt x="175" y="6"/>
                  </a:lnTo>
                  <a:lnTo>
                    <a:pt x="160" y="13"/>
                  </a:lnTo>
                  <a:lnTo>
                    <a:pt x="149" y="20"/>
                  </a:lnTo>
                  <a:lnTo>
                    <a:pt x="138" y="29"/>
                  </a:lnTo>
                  <a:lnTo>
                    <a:pt x="131" y="40"/>
                  </a:lnTo>
                  <a:lnTo>
                    <a:pt x="126" y="51"/>
                  </a:lnTo>
                  <a:lnTo>
                    <a:pt x="122" y="62"/>
                  </a:lnTo>
                  <a:lnTo>
                    <a:pt x="120" y="75"/>
                  </a:lnTo>
                  <a:lnTo>
                    <a:pt x="118" y="98"/>
                  </a:lnTo>
                  <a:lnTo>
                    <a:pt x="118" y="117"/>
                  </a:lnTo>
                  <a:lnTo>
                    <a:pt x="122" y="137"/>
                  </a:lnTo>
                  <a:lnTo>
                    <a:pt x="122" y="137"/>
                  </a:lnTo>
                  <a:lnTo>
                    <a:pt x="137" y="228"/>
                  </a:lnTo>
                  <a:lnTo>
                    <a:pt x="157" y="348"/>
                  </a:lnTo>
                  <a:lnTo>
                    <a:pt x="206" y="624"/>
                  </a:lnTo>
                  <a:lnTo>
                    <a:pt x="268" y="966"/>
                  </a:lnTo>
                  <a:lnTo>
                    <a:pt x="268" y="966"/>
                  </a:lnTo>
                  <a:lnTo>
                    <a:pt x="249" y="955"/>
                  </a:lnTo>
                  <a:lnTo>
                    <a:pt x="235" y="940"/>
                  </a:lnTo>
                  <a:lnTo>
                    <a:pt x="220" y="926"/>
                  </a:lnTo>
                  <a:lnTo>
                    <a:pt x="209" y="909"/>
                  </a:lnTo>
                  <a:lnTo>
                    <a:pt x="193" y="882"/>
                  </a:lnTo>
                  <a:lnTo>
                    <a:pt x="188" y="871"/>
                  </a:lnTo>
                  <a:lnTo>
                    <a:pt x="188" y="871"/>
                  </a:lnTo>
                  <a:lnTo>
                    <a:pt x="188" y="838"/>
                  </a:lnTo>
                  <a:lnTo>
                    <a:pt x="186" y="808"/>
                  </a:lnTo>
                  <a:lnTo>
                    <a:pt x="184" y="780"/>
                  </a:lnTo>
                  <a:lnTo>
                    <a:pt x="180" y="755"/>
                  </a:lnTo>
                  <a:lnTo>
                    <a:pt x="177" y="731"/>
                  </a:lnTo>
                  <a:lnTo>
                    <a:pt x="171" y="709"/>
                  </a:lnTo>
                  <a:lnTo>
                    <a:pt x="166" y="691"/>
                  </a:lnTo>
                  <a:lnTo>
                    <a:pt x="160" y="673"/>
                  </a:lnTo>
                  <a:lnTo>
                    <a:pt x="153" y="657"/>
                  </a:lnTo>
                  <a:lnTo>
                    <a:pt x="146" y="644"/>
                  </a:lnTo>
                  <a:lnTo>
                    <a:pt x="138" y="631"/>
                  </a:lnTo>
                  <a:lnTo>
                    <a:pt x="129" y="620"/>
                  </a:lnTo>
                  <a:lnTo>
                    <a:pt x="122" y="611"/>
                  </a:lnTo>
                  <a:lnTo>
                    <a:pt x="113" y="604"/>
                  </a:lnTo>
                  <a:lnTo>
                    <a:pt x="97" y="591"/>
                  </a:lnTo>
                  <a:lnTo>
                    <a:pt x="78" y="584"/>
                  </a:lnTo>
                  <a:lnTo>
                    <a:pt x="60" y="578"/>
                  </a:lnTo>
                  <a:lnTo>
                    <a:pt x="46" y="577"/>
                  </a:lnTo>
                  <a:lnTo>
                    <a:pt x="31" y="577"/>
                  </a:lnTo>
                  <a:lnTo>
                    <a:pt x="18" y="578"/>
                  </a:lnTo>
                  <a:lnTo>
                    <a:pt x="9" y="580"/>
                  </a:lnTo>
                  <a:lnTo>
                    <a:pt x="0" y="584"/>
                  </a:lnTo>
                  <a:lnTo>
                    <a:pt x="0" y="584"/>
                  </a:lnTo>
                  <a:lnTo>
                    <a:pt x="7" y="648"/>
                  </a:lnTo>
                  <a:lnTo>
                    <a:pt x="11" y="717"/>
                  </a:lnTo>
                  <a:lnTo>
                    <a:pt x="15" y="789"/>
                  </a:lnTo>
                  <a:lnTo>
                    <a:pt x="15" y="858"/>
                  </a:lnTo>
                  <a:lnTo>
                    <a:pt x="15" y="973"/>
                  </a:lnTo>
                  <a:lnTo>
                    <a:pt x="15" y="1018"/>
                  </a:lnTo>
                  <a:lnTo>
                    <a:pt x="15" y="1018"/>
                  </a:lnTo>
                  <a:lnTo>
                    <a:pt x="29" y="1051"/>
                  </a:lnTo>
                  <a:lnTo>
                    <a:pt x="47" y="1084"/>
                  </a:lnTo>
                  <a:lnTo>
                    <a:pt x="64" y="1115"/>
                  </a:lnTo>
                  <a:lnTo>
                    <a:pt x="82" y="1144"/>
                  </a:lnTo>
                  <a:lnTo>
                    <a:pt x="118" y="1198"/>
                  </a:lnTo>
                  <a:lnTo>
                    <a:pt x="158" y="1249"/>
                  </a:lnTo>
                  <a:lnTo>
                    <a:pt x="197" y="1297"/>
                  </a:lnTo>
                  <a:lnTo>
                    <a:pt x="237" y="1338"/>
                  </a:lnTo>
                  <a:lnTo>
                    <a:pt x="277" y="1377"/>
                  </a:lnTo>
                  <a:lnTo>
                    <a:pt x="313" y="1409"/>
                  </a:lnTo>
                  <a:lnTo>
                    <a:pt x="349" y="1438"/>
                  </a:lnTo>
                  <a:lnTo>
                    <a:pt x="382" y="1464"/>
                  </a:lnTo>
                  <a:lnTo>
                    <a:pt x="413" y="1484"/>
                  </a:lnTo>
                  <a:lnTo>
                    <a:pt x="438" y="1502"/>
                  </a:lnTo>
                  <a:lnTo>
                    <a:pt x="475" y="1524"/>
                  </a:lnTo>
                  <a:lnTo>
                    <a:pt x="489" y="1531"/>
                  </a:lnTo>
                  <a:lnTo>
                    <a:pt x="489" y="1586"/>
                  </a:lnTo>
                  <a:close/>
                </a:path>
              </a:pathLst>
            </a:custGeom>
            <a:solidFill>
              <a:srgbClr val="F7D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20" name="Freeform 200"/>
            <p:cNvSpPr/>
            <p:nvPr/>
          </p:nvSpPr>
          <p:spPr bwMode="auto">
            <a:xfrm>
              <a:off x="7170070" y="4586602"/>
              <a:ext cx="65422" cy="140995"/>
            </a:xfrm>
            <a:custGeom>
              <a:avLst/>
              <a:gdLst>
                <a:gd name="T0" fmla="*/ 0 w 58"/>
                <a:gd name="T1" fmla="*/ 1 h 125"/>
                <a:gd name="T2" fmla="*/ 0 w 58"/>
                <a:gd name="T3" fmla="*/ 1 h 125"/>
                <a:gd name="T4" fmla="*/ 2 w 58"/>
                <a:gd name="T5" fmla="*/ 1 h 125"/>
                <a:gd name="T6" fmla="*/ 8 w 58"/>
                <a:gd name="T7" fmla="*/ 0 h 125"/>
                <a:gd name="T8" fmla="*/ 17 w 58"/>
                <a:gd name="T9" fmla="*/ 1 h 125"/>
                <a:gd name="T10" fmla="*/ 22 w 58"/>
                <a:gd name="T11" fmla="*/ 3 h 125"/>
                <a:gd name="T12" fmla="*/ 28 w 58"/>
                <a:gd name="T13" fmla="*/ 7 h 125"/>
                <a:gd name="T14" fmla="*/ 31 w 58"/>
                <a:gd name="T15" fmla="*/ 12 h 125"/>
                <a:gd name="T16" fmla="*/ 37 w 58"/>
                <a:gd name="T17" fmla="*/ 20 h 125"/>
                <a:gd name="T18" fmla="*/ 42 w 58"/>
                <a:gd name="T19" fmla="*/ 29 h 125"/>
                <a:gd name="T20" fmla="*/ 46 w 58"/>
                <a:gd name="T21" fmla="*/ 41 h 125"/>
                <a:gd name="T22" fmla="*/ 51 w 58"/>
                <a:gd name="T23" fmla="*/ 58 h 125"/>
                <a:gd name="T24" fmla="*/ 53 w 58"/>
                <a:gd name="T25" fmla="*/ 76 h 125"/>
                <a:gd name="T26" fmla="*/ 57 w 58"/>
                <a:gd name="T27" fmla="*/ 98 h 125"/>
                <a:gd name="T28" fmla="*/ 58 w 58"/>
                <a:gd name="T29" fmla="*/ 125 h 125"/>
                <a:gd name="T30" fmla="*/ 8 w 58"/>
                <a:gd name="T31" fmla="*/ 125 h 125"/>
                <a:gd name="T32" fmla="*/ 8 w 58"/>
                <a:gd name="T33" fmla="*/ 125 h 125"/>
                <a:gd name="T34" fmla="*/ 8 w 58"/>
                <a:gd name="T35" fmla="*/ 78 h 125"/>
                <a:gd name="T36" fmla="*/ 6 w 58"/>
                <a:gd name="T37" fmla="*/ 38 h 125"/>
                <a:gd name="T38" fmla="*/ 2 w 58"/>
                <a:gd name="T39" fmla="*/ 20 h 125"/>
                <a:gd name="T40" fmla="*/ 0 w 58"/>
                <a:gd name="T41" fmla="*/ 1 h 125"/>
                <a:gd name="T42" fmla="*/ 0 w 58"/>
                <a:gd name="T43" fmla="*/ 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125">
                  <a:moveTo>
                    <a:pt x="0" y="1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2" y="3"/>
                  </a:lnTo>
                  <a:lnTo>
                    <a:pt x="28" y="7"/>
                  </a:lnTo>
                  <a:lnTo>
                    <a:pt x="31" y="12"/>
                  </a:lnTo>
                  <a:lnTo>
                    <a:pt x="37" y="20"/>
                  </a:lnTo>
                  <a:lnTo>
                    <a:pt x="42" y="29"/>
                  </a:lnTo>
                  <a:lnTo>
                    <a:pt x="46" y="41"/>
                  </a:lnTo>
                  <a:lnTo>
                    <a:pt x="51" y="58"/>
                  </a:lnTo>
                  <a:lnTo>
                    <a:pt x="53" y="76"/>
                  </a:lnTo>
                  <a:lnTo>
                    <a:pt x="57" y="98"/>
                  </a:lnTo>
                  <a:lnTo>
                    <a:pt x="58" y="125"/>
                  </a:lnTo>
                  <a:lnTo>
                    <a:pt x="8" y="125"/>
                  </a:lnTo>
                  <a:lnTo>
                    <a:pt x="8" y="125"/>
                  </a:lnTo>
                  <a:lnTo>
                    <a:pt x="8" y="78"/>
                  </a:lnTo>
                  <a:lnTo>
                    <a:pt x="6" y="38"/>
                  </a:lnTo>
                  <a:lnTo>
                    <a:pt x="2" y="2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D4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21" name="Freeform 115"/>
            <p:cNvSpPr>
              <a:spLocks noEditPoints="1"/>
            </p:cNvSpPr>
            <p:nvPr/>
          </p:nvSpPr>
          <p:spPr bwMode="auto">
            <a:xfrm>
              <a:off x="5377846" y="2970472"/>
              <a:ext cx="229569" cy="1114643"/>
            </a:xfrm>
            <a:custGeom>
              <a:avLst/>
              <a:gdLst>
                <a:gd name="T0" fmla="*/ 17 w 117"/>
                <a:gd name="T1" fmla="*/ 434 h 434"/>
                <a:gd name="T2" fmla="*/ 0 w 117"/>
                <a:gd name="T3" fmla="*/ 417 h 434"/>
                <a:gd name="T4" fmla="*/ 0 w 117"/>
                <a:gd name="T5" fmla="*/ 17 h 434"/>
                <a:gd name="T6" fmla="*/ 17 w 117"/>
                <a:gd name="T7" fmla="*/ 0 h 434"/>
                <a:gd name="T8" fmla="*/ 100 w 117"/>
                <a:gd name="T9" fmla="*/ 0 h 434"/>
                <a:gd name="T10" fmla="*/ 117 w 117"/>
                <a:gd name="T11" fmla="*/ 17 h 434"/>
                <a:gd name="T12" fmla="*/ 117 w 117"/>
                <a:gd name="T13" fmla="*/ 417 h 434"/>
                <a:gd name="T14" fmla="*/ 100 w 117"/>
                <a:gd name="T15" fmla="*/ 434 h 434"/>
                <a:gd name="T16" fmla="*/ 17 w 117"/>
                <a:gd name="T17" fmla="*/ 434 h 434"/>
                <a:gd name="T18" fmla="*/ 17 w 117"/>
                <a:gd name="T19" fmla="*/ 434 h 434"/>
                <a:gd name="T20" fmla="*/ 17 w 117"/>
                <a:gd name="T21" fmla="*/ 43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434">
                  <a:moveTo>
                    <a:pt x="17" y="434"/>
                  </a:moveTo>
                  <a:cubicBezTo>
                    <a:pt x="8" y="434"/>
                    <a:pt x="0" y="426"/>
                    <a:pt x="0" y="4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0"/>
                    <a:pt x="117" y="8"/>
                    <a:pt x="117" y="17"/>
                  </a:cubicBezTo>
                  <a:cubicBezTo>
                    <a:pt x="117" y="417"/>
                    <a:pt x="117" y="417"/>
                    <a:pt x="117" y="417"/>
                  </a:cubicBezTo>
                  <a:cubicBezTo>
                    <a:pt x="117" y="426"/>
                    <a:pt x="109" y="434"/>
                    <a:pt x="100" y="434"/>
                  </a:cubicBezTo>
                  <a:lnTo>
                    <a:pt x="17" y="434"/>
                  </a:lnTo>
                  <a:close/>
                  <a:moveTo>
                    <a:pt x="17" y="434"/>
                  </a:moveTo>
                  <a:cubicBezTo>
                    <a:pt x="17" y="434"/>
                    <a:pt x="17" y="434"/>
                    <a:pt x="17" y="434"/>
                  </a:cubicBezTo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22" name="Freeform 116"/>
            <p:cNvSpPr>
              <a:spLocks noEditPoints="1"/>
            </p:cNvSpPr>
            <p:nvPr/>
          </p:nvSpPr>
          <p:spPr bwMode="auto">
            <a:xfrm>
              <a:off x="4992925" y="3227447"/>
              <a:ext cx="229569" cy="857668"/>
            </a:xfrm>
            <a:custGeom>
              <a:avLst/>
              <a:gdLst>
                <a:gd name="T0" fmla="*/ 17 w 117"/>
                <a:gd name="T1" fmla="*/ 334 h 334"/>
                <a:gd name="T2" fmla="*/ 0 w 117"/>
                <a:gd name="T3" fmla="*/ 317 h 334"/>
                <a:gd name="T4" fmla="*/ 0 w 117"/>
                <a:gd name="T5" fmla="*/ 17 h 334"/>
                <a:gd name="T6" fmla="*/ 17 w 117"/>
                <a:gd name="T7" fmla="*/ 0 h 334"/>
                <a:gd name="T8" fmla="*/ 100 w 117"/>
                <a:gd name="T9" fmla="*/ 0 h 334"/>
                <a:gd name="T10" fmla="*/ 117 w 117"/>
                <a:gd name="T11" fmla="*/ 17 h 334"/>
                <a:gd name="T12" fmla="*/ 117 w 117"/>
                <a:gd name="T13" fmla="*/ 317 h 334"/>
                <a:gd name="T14" fmla="*/ 100 w 117"/>
                <a:gd name="T15" fmla="*/ 334 h 334"/>
                <a:gd name="T16" fmla="*/ 17 w 117"/>
                <a:gd name="T17" fmla="*/ 334 h 334"/>
                <a:gd name="T18" fmla="*/ 17 w 117"/>
                <a:gd name="T19" fmla="*/ 334 h 334"/>
                <a:gd name="T20" fmla="*/ 17 w 117"/>
                <a:gd name="T21" fmla="*/ 334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334">
                  <a:moveTo>
                    <a:pt x="17" y="334"/>
                  </a:moveTo>
                  <a:cubicBezTo>
                    <a:pt x="8" y="334"/>
                    <a:pt x="0" y="326"/>
                    <a:pt x="0" y="3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0"/>
                    <a:pt x="117" y="8"/>
                    <a:pt x="117" y="17"/>
                  </a:cubicBezTo>
                  <a:cubicBezTo>
                    <a:pt x="117" y="317"/>
                    <a:pt x="117" y="317"/>
                    <a:pt x="117" y="317"/>
                  </a:cubicBezTo>
                  <a:cubicBezTo>
                    <a:pt x="117" y="326"/>
                    <a:pt x="109" y="334"/>
                    <a:pt x="100" y="334"/>
                  </a:cubicBezTo>
                  <a:lnTo>
                    <a:pt x="17" y="334"/>
                  </a:lnTo>
                  <a:close/>
                  <a:moveTo>
                    <a:pt x="17" y="334"/>
                  </a:moveTo>
                  <a:cubicBezTo>
                    <a:pt x="17" y="334"/>
                    <a:pt x="17" y="334"/>
                    <a:pt x="17" y="33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23" name="Freeform 117"/>
            <p:cNvSpPr>
              <a:spLocks noEditPoints="1"/>
            </p:cNvSpPr>
            <p:nvPr/>
          </p:nvSpPr>
          <p:spPr bwMode="auto">
            <a:xfrm>
              <a:off x="4608005" y="3486591"/>
              <a:ext cx="229569" cy="598525"/>
            </a:xfrm>
            <a:custGeom>
              <a:avLst/>
              <a:gdLst>
                <a:gd name="T0" fmla="*/ 17 w 117"/>
                <a:gd name="T1" fmla="*/ 233 h 233"/>
                <a:gd name="T2" fmla="*/ 0 w 117"/>
                <a:gd name="T3" fmla="*/ 216 h 233"/>
                <a:gd name="T4" fmla="*/ 0 w 117"/>
                <a:gd name="T5" fmla="*/ 16 h 233"/>
                <a:gd name="T6" fmla="*/ 17 w 117"/>
                <a:gd name="T7" fmla="*/ 0 h 233"/>
                <a:gd name="T8" fmla="*/ 100 w 117"/>
                <a:gd name="T9" fmla="*/ 0 h 233"/>
                <a:gd name="T10" fmla="*/ 117 w 117"/>
                <a:gd name="T11" fmla="*/ 16 h 233"/>
                <a:gd name="T12" fmla="*/ 117 w 117"/>
                <a:gd name="T13" fmla="*/ 216 h 233"/>
                <a:gd name="T14" fmla="*/ 100 w 117"/>
                <a:gd name="T15" fmla="*/ 233 h 233"/>
                <a:gd name="T16" fmla="*/ 17 w 117"/>
                <a:gd name="T17" fmla="*/ 233 h 233"/>
                <a:gd name="T18" fmla="*/ 17 w 117"/>
                <a:gd name="T19" fmla="*/ 233 h 233"/>
                <a:gd name="T20" fmla="*/ 17 w 117"/>
                <a:gd name="T21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233">
                  <a:moveTo>
                    <a:pt x="17" y="233"/>
                  </a:moveTo>
                  <a:cubicBezTo>
                    <a:pt x="7" y="233"/>
                    <a:pt x="0" y="225"/>
                    <a:pt x="0" y="2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0"/>
                    <a:pt x="117" y="7"/>
                    <a:pt x="117" y="16"/>
                  </a:cubicBezTo>
                  <a:cubicBezTo>
                    <a:pt x="117" y="216"/>
                    <a:pt x="117" y="216"/>
                    <a:pt x="117" y="216"/>
                  </a:cubicBezTo>
                  <a:cubicBezTo>
                    <a:pt x="117" y="225"/>
                    <a:pt x="109" y="233"/>
                    <a:pt x="100" y="233"/>
                  </a:cubicBezTo>
                  <a:lnTo>
                    <a:pt x="17" y="233"/>
                  </a:lnTo>
                  <a:close/>
                  <a:moveTo>
                    <a:pt x="17" y="233"/>
                  </a:moveTo>
                  <a:cubicBezTo>
                    <a:pt x="17" y="233"/>
                    <a:pt x="17" y="233"/>
                    <a:pt x="17" y="233"/>
                  </a:cubicBezTo>
                </a:path>
              </a:pathLst>
            </a:custGeom>
            <a:solidFill>
              <a:srgbClr val="CD6A6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24" name="Freeform 156"/>
            <p:cNvSpPr/>
            <p:nvPr/>
          </p:nvSpPr>
          <p:spPr bwMode="auto">
            <a:xfrm rot="436660">
              <a:off x="5925544" y="2577528"/>
              <a:ext cx="397047" cy="114934"/>
            </a:xfrm>
            <a:custGeom>
              <a:avLst/>
              <a:gdLst>
                <a:gd name="T0" fmla="*/ 114 w 117"/>
                <a:gd name="T1" fmla="*/ 26 h 45"/>
                <a:gd name="T2" fmla="*/ 100 w 117"/>
                <a:gd name="T3" fmla="*/ 22 h 45"/>
                <a:gd name="T4" fmla="*/ 98 w 117"/>
                <a:gd name="T5" fmla="*/ 13 h 45"/>
                <a:gd name="T6" fmla="*/ 94 w 117"/>
                <a:gd name="T7" fmla="*/ 2 h 45"/>
                <a:gd name="T8" fmla="*/ 91 w 117"/>
                <a:gd name="T9" fmla="*/ 1 h 45"/>
                <a:gd name="T10" fmla="*/ 85 w 117"/>
                <a:gd name="T11" fmla="*/ 10 h 45"/>
                <a:gd name="T12" fmla="*/ 83 w 117"/>
                <a:gd name="T13" fmla="*/ 15 h 45"/>
                <a:gd name="T14" fmla="*/ 83 w 117"/>
                <a:gd name="T15" fmla="*/ 20 h 45"/>
                <a:gd name="T16" fmla="*/ 77 w 117"/>
                <a:gd name="T17" fmla="*/ 19 h 45"/>
                <a:gd name="T18" fmla="*/ 74 w 117"/>
                <a:gd name="T19" fmla="*/ 6 h 45"/>
                <a:gd name="T20" fmla="*/ 77 w 117"/>
                <a:gd name="T21" fmla="*/ 5 h 45"/>
                <a:gd name="T22" fmla="*/ 77 w 117"/>
                <a:gd name="T23" fmla="*/ 3 h 45"/>
                <a:gd name="T24" fmla="*/ 55 w 117"/>
                <a:gd name="T25" fmla="*/ 14 h 45"/>
                <a:gd name="T26" fmla="*/ 52 w 117"/>
                <a:gd name="T27" fmla="*/ 19 h 45"/>
                <a:gd name="T28" fmla="*/ 51 w 117"/>
                <a:gd name="T29" fmla="*/ 22 h 45"/>
                <a:gd name="T30" fmla="*/ 37 w 117"/>
                <a:gd name="T31" fmla="*/ 24 h 45"/>
                <a:gd name="T32" fmla="*/ 36 w 117"/>
                <a:gd name="T33" fmla="*/ 8 h 45"/>
                <a:gd name="T34" fmla="*/ 20 w 117"/>
                <a:gd name="T35" fmla="*/ 6 h 45"/>
                <a:gd name="T36" fmla="*/ 11 w 117"/>
                <a:gd name="T37" fmla="*/ 22 h 45"/>
                <a:gd name="T38" fmla="*/ 1 w 117"/>
                <a:gd name="T39" fmla="*/ 43 h 45"/>
                <a:gd name="T40" fmla="*/ 3 w 117"/>
                <a:gd name="T41" fmla="*/ 44 h 45"/>
                <a:gd name="T42" fmla="*/ 23 w 117"/>
                <a:gd name="T43" fmla="*/ 11 h 45"/>
                <a:gd name="T44" fmla="*/ 33 w 117"/>
                <a:gd name="T45" fmla="*/ 17 h 45"/>
                <a:gd name="T46" fmla="*/ 33 w 117"/>
                <a:gd name="T47" fmla="*/ 26 h 45"/>
                <a:gd name="T48" fmla="*/ 37 w 117"/>
                <a:gd name="T49" fmla="*/ 34 h 45"/>
                <a:gd name="T50" fmla="*/ 51 w 117"/>
                <a:gd name="T51" fmla="*/ 32 h 45"/>
                <a:gd name="T52" fmla="*/ 56 w 117"/>
                <a:gd name="T53" fmla="*/ 21 h 45"/>
                <a:gd name="T54" fmla="*/ 72 w 117"/>
                <a:gd name="T55" fmla="*/ 6 h 45"/>
                <a:gd name="T56" fmla="*/ 72 w 117"/>
                <a:gd name="T57" fmla="*/ 6 h 45"/>
                <a:gd name="T58" fmla="*/ 73 w 117"/>
                <a:gd name="T59" fmla="*/ 26 h 45"/>
                <a:gd name="T60" fmla="*/ 81 w 117"/>
                <a:gd name="T61" fmla="*/ 32 h 45"/>
                <a:gd name="T62" fmla="*/ 87 w 117"/>
                <a:gd name="T63" fmla="*/ 27 h 45"/>
                <a:gd name="T64" fmla="*/ 92 w 117"/>
                <a:gd name="T65" fmla="*/ 6 h 45"/>
                <a:gd name="T66" fmla="*/ 104 w 117"/>
                <a:gd name="T67" fmla="*/ 34 h 45"/>
                <a:gd name="T68" fmla="*/ 116 w 117"/>
                <a:gd name="T69" fmla="*/ 26 h 45"/>
                <a:gd name="T70" fmla="*/ 114 w 117"/>
                <a:gd name="T71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45">
                  <a:moveTo>
                    <a:pt x="114" y="26"/>
                  </a:moveTo>
                  <a:cubicBezTo>
                    <a:pt x="106" y="30"/>
                    <a:pt x="101" y="29"/>
                    <a:pt x="100" y="22"/>
                  </a:cubicBezTo>
                  <a:cubicBezTo>
                    <a:pt x="99" y="19"/>
                    <a:pt x="98" y="16"/>
                    <a:pt x="98" y="13"/>
                  </a:cubicBezTo>
                  <a:cubicBezTo>
                    <a:pt x="97" y="9"/>
                    <a:pt x="96" y="5"/>
                    <a:pt x="94" y="2"/>
                  </a:cubicBezTo>
                  <a:cubicBezTo>
                    <a:pt x="93" y="0"/>
                    <a:pt x="92" y="0"/>
                    <a:pt x="91" y="1"/>
                  </a:cubicBezTo>
                  <a:cubicBezTo>
                    <a:pt x="88" y="4"/>
                    <a:pt x="86" y="6"/>
                    <a:pt x="85" y="10"/>
                  </a:cubicBezTo>
                  <a:cubicBezTo>
                    <a:pt x="84" y="11"/>
                    <a:pt x="84" y="13"/>
                    <a:pt x="83" y="15"/>
                  </a:cubicBezTo>
                  <a:cubicBezTo>
                    <a:pt x="83" y="16"/>
                    <a:pt x="83" y="18"/>
                    <a:pt x="83" y="20"/>
                  </a:cubicBezTo>
                  <a:cubicBezTo>
                    <a:pt x="84" y="24"/>
                    <a:pt x="82" y="24"/>
                    <a:pt x="77" y="19"/>
                  </a:cubicBezTo>
                  <a:cubicBezTo>
                    <a:pt x="78" y="14"/>
                    <a:pt x="79" y="7"/>
                    <a:pt x="74" y="6"/>
                  </a:cubicBezTo>
                  <a:cubicBezTo>
                    <a:pt x="75" y="5"/>
                    <a:pt x="76" y="5"/>
                    <a:pt x="77" y="5"/>
                  </a:cubicBezTo>
                  <a:cubicBezTo>
                    <a:pt x="78" y="5"/>
                    <a:pt x="78" y="3"/>
                    <a:pt x="77" y="3"/>
                  </a:cubicBezTo>
                  <a:cubicBezTo>
                    <a:pt x="68" y="1"/>
                    <a:pt x="60" y="6"/>
                    <a:pt x="55" y="14"/>
                  </a:cubicBezTo>
                  <a:cubicBezTo>
                    <a:pt x="53" y="15"/>
                    <a:pt x="53" y="18"/>
                    <a:pt x="52" y="19"/>
                  </a:cubicBezTo>
                  <a:cubicBezTo>
                    <a:pt x="52" y="20"/>
                    <a:pt x="51" y="21"/>
                    <a:pt x="51" y="22"/>
                  </a:cubicBezTo>
                  <a:cubicBezTo>
                    <a:pt x="50" y="30"/>
                    <a:pt x="45" y="30"/>
                    <a:pt x="37" y="24"/>
                  </a:cubicBezTo>
                  <a:cubicBezTo>
                    <a:pt x="37" y="19"/>
                    <a:pt x="39" y="12"/>
                    <a:pt x="36" y="8"/>
                  </a:cubicBezTo>
                  <a:cubicBezTo>
                    <a:pt x="32" y="2"/>
                    <a:pt x="26" y="0"/>
                    <a:pt x="20" y="6"/>
                  </a:cubicBezTo>
                  <a:cubicBezTo>
                    <a:pt x="17" y="11"/>
                    <a:pt x="14" y="17"/>
                    <a:pt x="11" y="22"/>
                  </a:cubicBezTo>
                  <a:cubicBezTo>
                    <a:pt x="8" y="29"/>
                    <a:pt x="3" y="35"/>
                    <a:pt x="1" y="43"/>
                  </a:cubicBezTo>
                  <a:cubicBezTo>
                    <a:pt x="0" y="44"/>
                    <a:pt x="2" y="45"/>
                    <a:pt x="3" y="44"/>
                  </a:cubicBezTo>
                  <a:cubicBezTo>
                    <a:pt x="11" y="34"/>
                    <a:pt x="16" y="22"/>
                    <a:pt x="23" y="11"/>
                  </a:cubicBezTo>
                  <a:cubicBezTo>
                    <a:pt x="31" y="10"/>
                    <a:pt x="34" y="12"/>
                    <a:pt x="33" y="17"/>
                  </a:cubicBezTo>
                  <a:cubicBezTo>
                    <a:pt x="33" y="20"/>
                    <a:pt x="33" y="23"/>
                    <a:pt x="33" y="26"/>
                  </a:cubicBezTo>
                  <a:cubicBezTo>
                    <a:pt x="33" y="30"/>
                    <a:pt x="35" y="32"/>
                    <a:pt x="37" y="34"/>
                  </a:cubicBezTo>
                  <a:cubicBezTo>
                    <a:pt x="41" y="38"/>
                    <a:pt x="48" y="35"/>
                    <a:pt x="51" y="32"/>
                  </a:cubicBezTo>
                  <a:cubicBezTo>
                    <a:pt x="53" y="28"/>
                    <a:pt x="55" y="25"/>
                    <a:pt x="56" y="21"/>
                  </a:cubicBezTo>
                  <a:cubicBezTo>
                    <a:pt x="59" y="13"/>
                    <a:pt x="65" y="9"/>
                    <a:pt x="72" y="6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7" y="12"/>
                    <a:pt x="72" y="19"/>
                    <a:pt x="73" y="26"/>
                  </a:cubicBezTo>
                  <a:cubicBezTo>
                    <a:pt x="74" y="29"/>
                    <a:pt x="77" y="32"/>
                    <a:pt x="81" y="32"/>
                  </a:cubicBezTo>
                  <a:cubicBezTo>
                    <a:pt x="83" y="32"/>
                    <a:pt x="86" y="30"/>
                    <a:pt x="87" y="27"/>
                  </a:cubicBezTo>
                  <a:cubicBezTo>
                    <a:pt x="89" y="19"/>
                    <a:pt x="87" y="13"/>
                    <a:pt x="92" y="6"/>
                  </a:cubicBezTo>
                  <a:cubicBezTo>
                    <a:pt x="96" y="16"/>
                    <a:pt x="94" y="28"/>
                    <a:pt x="104" y="34"/>
                  </a:cubicBezTo>
                  <a:cubicBezTo>
                    <a:pt x="110" y="37"/>
                    <a:pt x="117" y="32"/>
                    <a:pt x="116" y="26"/>
                  </a:cubicBezTo>
                  <a:cubicBezTo>
                    <a:pt x="116" y="25"/>
                    <a:pt x="115" y="25"/>
                    <a:pt x="114" y="26"/>
                  </a:cubicBez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25" name="Freeform 157"/>
            <p:cNvSpPr/>
            <p:nvPr/>
          </p:nvSpPr>
          <p:spPr bwMode="auto">
            <a:xfrm rot="472480">
              <a:off x="6387361" y="2606659"/>
              <a:ext cx="341550" cy="97586"/>
            </a:xfrm>
            <a:custGeom>
              <a:avLst/>
              <a:gdLst>
                <a:gd name="T0" fmla="*/ 103 w 133"/>
                <a:gd name="T1" fmla="*/ 12 h 38"/>
                <a:gd name="T2" fmla="*/ 75 w 133"/>
                <a:gd name="T3" fmla="*/ 19 h 38"/>
                <a:gd name="T4" fmla="*/ 63 w 133"/>
                <a:gd name="T5" fmla="*/ 9 h 38"/>
                <a:gd name="T6" fmla="*/ 48 w 133"/>
                <a:gd name="T7" fmla="*/ 19 h 38"/>
                <a:gd name="T8" fmla="*/ 43 w 133"/>
                <a:gd name="T9" fmla="*/ 25 h 38"/>
                <a:gd name="T10" fmla="*/ 29 w 133"/>
                <a:gd name="T11" fmla="*/ 19 h 38"/>
                <a:gd name="T12" fmla="*/ 25 w 133"/>
                <a:gd name="T13" fmla="*/ 12 h 38"/>
                <a:gd name="T14" fmla="*/ 12 w 133"/>
                <a:gd name="T15" fmla="*/ 12 h 38"/>
                <a:gd name="T16" fmla="*/ 6 w 133"/>
                <a:gd name="T17" fmla="*/ 21 h 38"/>
                <a:gd name="T18" fmla="*/ 2 w 133"/>
                <a:gd name="T19" fmla="*/ 13 h 38"/>
                <a:gd name="T20" fmla="*/ 1 w 133"/>
                <a:gd name="T21" fmla="*/ 14 h 38"/>
                <a:gd name="T22" fmla="*/ 6 w 133"/>
                <a:gd name="T23" fmla="*/ 32 h 38"/>
                <a:gd name="T24" fmla="*/ 10 w 133"/>
                <a:gd name="T25" fmla="*/ 32 h 38"/>
                <a:gd name="T26" fmla="*/ 11 w 133"/>
                <a:gd name="T27" fmla="*/ 21 h 38"/>
                <a:gd name="T28" fmla="*/ 25 w 133"/>
                <a:gd name="T29" fmla="*/ 22 h 38"/>
                <a:gd name="T30" fmla="*/ 27 w 133"/>
                <a:gd name="T31" fmla="*/ 27 h 38"/>
                <a:gd name="T32" fmla="*/ 35 w 133"/>
                <a:gd name="T33" fmla="*/ 34 h 38"/>
                <a:gd name="T34" fmla="*/ 70 w 133"/>
                <a:gd name="T35" fmla="*/ 20 h 38"/>
                <a:gd name="T36" fmla="*/ 88 w 133"/>
                <a:gd name="T37" fmla="*/ 29 h 38"/>
                <a:gd name="T38" fmla="*/ 107 w 133"/>
                <a:gd name="T39" fmla="*/ 15 h 38"/>
                <a:gd name="T40" fmla="*/ 131 w 133"/>
                <a:gd name="T41" fmla="*/ 24 h 38"/>
                <a:gd name="T42" fmla="*/ 133 w 133"/>
                <a:gd name="T43" fmla="*/ 23 h 38"/>
                <a:gd name="T44" fmla="*/ 103 w 133"/>
                <a:gd name="T45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3" h="38">
                  <a:moveTo>
                    <a:pt x="103" y="12"/>
                  </a:moveTo>
                  <a:cubicBezTo>
                    <a:pt x="94" y="17"/>
                    <a:pt x="85" y="33"/>
                    <a:pt x="75" y="19"/>
                  </a:cubicBezTo>
                  <a:cubicBezTo>
                    <a:pt x="72" y="15"/>
                    <a:pt x="69" y="9"/>
                    <a:pt x="63" y="9"/>
                  </a:cubicBezTo>
                  <a:cubicBezTo>
                    <a:pt x="56" y="9"/>
                    <a:pt x="52" y="13"/>
                    <a:pt x="48" y="19"/>
                  </a:cubicBezTo>
                  <a:cubicBezTo>
                    <a:pt x="47" y="21"/>
                    <a:pt x="45" y="23"/>
                    <a:pt x="43" y="25"/>
                  </a:cubicBezTo>
                  <a:cubicBezTo>
                    <a:pt x="34" y="37"/>
                    <a:pt x="30" y="23"/>
                    <a:pt x="29" y="19"/>
                  </a:cubicBezTo>
                  <a:cubicBezTo>
                    <a:pt x="28" y="16"/>
                    <a:pt x="27" y="14"/>
                    <a:pt x="25" y="12"/>
                  </a:cubicBezTo>
                  <a:cubicBezTo>
                    <a:pt x="22" y="8"/>
                    <a:pt x="16" y="9"/>
                    <a:pt x="12" y="12"/>
                  </a:cubicBezTo>
                  <a:cubicBezTo>
                    <a:pt x="8" y="14"/>
                    <a:pt x="7" y="18"/>
                    <a:pt x="6" y="21"/>
                  </a:cubicBezTo>
                  <a:cubicBezTo>
                    <a:pt x="5" y="19"/>
                    <a:pt x="4" y="16"/>
                    <a:pt x="2" y="13"/>
                  </a:cubicBezTo>
                  <a:cubicBezTo>
                    <a:pt x="2" y="12"/>
                    <a:pt x="0" y="12"/>
                    <a:pt x="1" y="14"/>
                  </a:cubicBezTo>
                  <a:cubicBezTo>
                    <a:pt x="2" y="20"/>
                    <a:pt x="4" y="26"/>
                    <a:pt x="6" y="32"/>
                  </a:cubicBezTo>
                  <a:cubicBezTo>
                    <a:pt x="7" y="34"/>
                    <a:pt x="10" y="34"/>
                    <a:pt x="10" y="32"/>
                  </a:cubicBezTo>
                  <a:cubicBezTo>
                    <a:pt x="10" y="28"/>
                    <a:pt x="10" y="25"/>
                    <a:pt x="11" y="21"/>
                  </a:cubicBezTo>
                  <a:cubicBezTo>
                    <a:pt x="19" y="16"/>
                    <a:pt x="24" y="16"/>
                    <a:pt x="25" y="22"/>
                  </a:cubicBezTo>
                  <a:cubicBezTo>
                    <a:pt x="26" y="24"/>
                    <a:pt x="26" y="25"/>
                    <a:pt x="27" y="27"/>
                  </a:cubicBezTo>
                  <a:cubicBezTo>
                    <a:pt x="28" y="31"/>
                    <a:pt x="31" y="33"/>
                    <a:pt x="35" y="34"/>
                  </a:cubicBezTo>
                  <a:cubicBezTo>
                    <a:pt x="49" y="38"/>
                    <a:pt x="56" y="0"/>
                    <a:pt x="70" y="20"/>
                  </a:cubicBezTo>
                  <a:cubicBezTo>
                    <a:pt x="74" y="25"/>
                    <a:pt x="80" y="34"/>
                    <a:pt x="88" y="29"/>
                  </a:cubicBezTo>
                  <a:cubicBezTo>
                    <a:pt x="95" y="26"/>
                    <a:pt x="99" y="18"/>
                    <a:pt x="107" y="15"/>
                  </a:cubicBezTo>
                  <a:cubicBezTo>
                    <a:pt x="116" y="12"/>
                    <a:pt x="125" y="17"/>
                    <a:pt x="131" y="24"/>
                  </a:cubicBezTo>
                  <a:cubicBezTo>
                    <a:pt x="132" y="25"/>
                    <a:pt x="133" y="24"/>
                    <a:pt x="133" y="23"/>
                  </a:cubicBezTo>
                  <a:cubicBezTo>
                    <a:pt x="129" y="12"/>
                    <a:pt x="113" y="7"/>
                    <a:pt x="103" y="12"/>
                  </a:cubicBez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26" name="Freeform 160"/>
            <p:cNvSpPr/>
            <p:nvPr/>
          </p:nvSpPr>
          <p:spPr bwMode="auto">
            <a:xfrm>
              <a:off x="4677643" y="3173883"/>
              <a:ext cx="125777" cy="172401"/>
            </a:xfrm>
            <a:custGeom>
              <a:avLst/>
              <a:gdLst>
                <a:gd name="T0" fmla="*/ 41 w 49"/>
                <a:gd name="T1" fmla="*/ 36 h 67"/>
                <a:gd name="T2" fmla="*/ 39 w 49"/>
                <a:gd name="T3" fmla="*/ 36 h 67"/>
                <a:gd name="T4" fmla="*/ 41 w 49"/>
                <a:gd name="T5" fmla="*/ 51 h 67"/>
                <a:gd name="T6" fmla="*/ 26 w 49"/>
                <a:gd name="T7" fmla="*/ 32 h 67"/>
                <a:gd name="T8" fmla="*/ 1 w 49"/>
                <a:gd name="T9" fmla="*/ 1 h 67"/>
                <a:gd name="T10" fmla="*/ 0 w 49"/>
                <a:gd name="T11" fmla="*/ 1 h 67"/>
                <a:gd name="T12" fmla="*/ 21 w 49"/>
                <a:gd name="T13" fmla="*/ 31 h 67"/>
                <a:gd name="T14" fmla="*/ 43 w 49"/>
                <a:gd name="T15" fmla="*/ 60 h 67"/>
                <a:gd name="T16" fmla="*/ 44 w 49"/>
                <a:gd name="T17" fmla="*/ 60 h 67"/>
                <a:gd name="T18" fmla="*/ 44 w 49"/>
                <a:gd name="T19" fmla="*/ 61 h 67"/>
                <a:gd name="T20" fmla="*/ 29 w 49"/>
                <a:gd name="T21" fmla="*/ 52 h 67"/>
                <a:gd name="T22" fmla="*/ 28 w 49"/>
                <a:gd name="T23" fmla="*/ 54 h 67"/>
                <a:gd name="T24" fmla="*/ 46 w 49"/>
                <a:gd name="T25" fmla="*/ 66 h 67"/>
                <a:gd name="T26" fmla="*/ 49 w 49"/>
                <a:gd name="T27" fmla="*/ 64 h 67"/>
                <a:gd name="T28" fmla="*/ 41 w 49"/>
                <a:gd name="T29" fmla="*/ 3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" h="67">
                  <a:moveTo>
                    <a:pt x="41" y="36"/>
                  </a:moveTo>
                  <a:cubicBezTo>
                    <a:pt x="41" y="35"/>
                    <a:pt x="39" y="35"/>
                    <a:pt x="39" y="36"/>
                  </a:cubicBezTo>
                  <a:cubicBezTo>
                    <a:pt x="39" y="41"/>
                    <a:pt x="40" y="46"/>
                    <a:pt x="41" y="51"/>
                  </a:cubicBezTo>
                  <a:cubicBezTo>
                    <a:pt x="37" y="44"/>
                    <a:pt x="31" y="38"/>
                    <a:pt x="26" y="32"/>
                  </a:cubicBezTo>
                  <a:cubicBezTo>
                    <a:pt x="18" y="21"/>
                    <a:pt x="10" y="11"/>
                    <a:pt x="1" y="1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7" y="11"/>
                    <a:pt x="14" y="21"/>
                    <a:pt x="21" y="31"/>
                  </a:cubicBezTo>
                  <a:cubicBezTo>
                    <a:pt x="28" y="40"/>
                    <a:pt x="34" y="52"/>
                    <a:pt x="43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60"/>
                    <a:pt x="44" y="61"/>
                    <a:pt x="44" y="61"/>
                  </a:cubicBezTo>
                  <a:cubicBezTo>
                    <a:pt x="39" y="58"/>
                    <a:pt x="34" y="55"/>
                    <a:pt x="29" y="52"/>
                  </a:cubicBezTo>
                  <a:cubicBezTo>
                    <a:pt x="28" y="52"/>
                    <a:pt x="28" y="53"/>
                    <a:pt x="28" y="54"/>
                  </a:cubicBezTo>
                  <a:cubicBezTo>
                    <a:pt x="34" y="59"/>
                    <a:pt x="40" y="62"/>
                    <a:pt x="46" y="66"/>
                  </a:cubicBezTo>
                  <a:cubicBezTo>
                    <a:pt x="47" y="67"/>
                    <a:pt x="49" y="66"/>
                    <a:pt x="49" y="64"/>
                  </a:cubicBezTo>
                  <a:cubicBezTo>
                    <a:pt x="47" y="55"/>
                    <a:pt x="45" y="44"/>
                    <a:pt x="41" y="36"/>
                  </a:cubicBez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27" name="Freeform 161"/>
            <p:cNvSpPr/>
            <p:nvPr/>
          </p:nvSpPr>
          <p:spPr bwMode="auto">
            <a:xfrm rot="18135083">
              <a:off x="7277844" y="3358249"/>
              <a:ext cx="198424" cy="116018"/>
            </a:xfrm>
            <a:custGeom>
              <a:avLst/>
              <a:gdLst>
                <a:gd name="T0" fmla="*/ 77 w 77"/>
                <a:gd name="T1" fmla="*/ 27 h 45"/>
                <a:gd name="T2" fmla="*/ 70 w 77"/>
                <a:gd name="T3" fmla="*/ 6 h 45"/>
                <a:gd name="T4" fmla="*/ 69 w 77"/>
                <a:gd name="T5" fmla="*/ 7 h 45"/>
                <a:gd name="T6" fmla="*/ 74 w 77"/>
                <a:gd name="T7" fmla="*/ 28 h 45"/>
                <a:gd name="T8" fmla="*/ 42 w 77"/>
                <a:gd name="T9" fmla="*/ 15 h 45"/>
                <a:gd name="T10" fmla="*/ 1 w 77"/>
                <a:gd name="T11" fmla="*/ 0 h 45"/>
                <a:gd name="T12" fmla="*/ 0 w 77"/>
                <a:gd name="T13" fmla="*/ 2 h 45"/>
                <a:gd name="T14" fmla="*/ 33 w 77"/>
                <a:gd name="T15" fmla="*/ 16 h 45"/>
                <a:gd name="T16" fmla="*/ 69 w 77"/>
                <a:gd name="T17" fmla="*/ 30 h 45"/>
                <a:gd name="T18" fmla="*/ 58 w 77"/>
                <a:gd name="T19" fmla="*/ 34 h 45"/>
                <a:gd name="T20" fmla="*/ 43 w 77"/>
                <a:gd name="T21" fmla="*/ 42 h 45"/>
                <a:gd name="T22" fmla="*/ 44 w 77"/>
                <a:gd name="T23" fmla="*/ 45 h 45"/>
                <a:gd name="T24" fmla="*/ 58 w 77"/>
                <a:gd name="T25" fmla="*/ 39 h 45"/>
                <a:gd name="T26" fmla="*/ 74 w 77"/>
                <a:gd name="T27" fmla="*/ 31 h 45"/>
                <a:gd name="T28" fmla="*/ 76 w 77"/>
                <a:gd name="T29" fmla="*/ 31 h 45"/>
                <a:gd name="T30" fmla="*/ 76 w 77"/>
                <a:gd name="T31" fmla="*/ 30 h 45"/>
                <a:gd name="T32" fmla="*/ 76 w 77"/>
                <a:gd name="T33" fmla="*/ 29 h 45"/>
                <a:gd name="T34" fmla="*/ 77 w 77"/>
                <a:gd name="T35" fmla="*/ 2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7" h="45">
                  <a:moveTo>
                    <a:pt x="77" y="27"/>
                  </a:moveTo>
                  <a:cubicBezTo>
                    <a:pt x="77" y="20"/>
                    <a:pt x="73" y="13"/>
                    <a:pt x="70" y="6"/>
                  </a:cubicBezTo>
                  <a:cubicBezTo>
                    <a:pt x="70" y="5"/>
                    <a:pt x="68" y="6"/>
                    <a:pt x="69" y="7"/>
                  </a:cubicBezTo>
                  <a:cubicBezTo>
                    <a:pt x="70" y="13"/>
                    <a:pt x="71" y="22"/>
                    <a:pt x="74" y="28"/>
                  </a:cubicBezTo>
                  <a:cubicBezTo>
                    <a:pt x="64" y="22"/>
                    <a:pt x="53" y="19"/>
                    <a:pt x="42" y="15"/>
                  </a:cubicBezTo>
                  <a:cubicBezTo>
                    <a:pt x="28" y="10"/>
                    <a:pt x="15" y="4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11" y="7"/>
                    <a:pt x="22" y="11"/>
                    <a:pt x="33" y="16"/>
                  </a:cubicBezTo>
                  <a:cubicBezTo>
                    <a:pt x="45" y="21"/>
                    <a:pt x="57" y="26"/>
                    <a:pt x="69" y="30"/>
                  </a:cubicBezTo>
                  <a:cubicBezTo>
                    <a:pt x="65" y="31"/>
                    <a:pt x="62" y="33"/>
                    <a:pt x="58" y="34"/>
                  </a:cubicBezTo>
                  <a:cubicBezTo>
                    <a:pt x="53" y="37"/>
                    <a:pt x="47" y="38"/>
                    <a:pt x="43" y="42"/>
                  </a:cubicBezTo>
                  <a:cubicBezTo>
                    <a:pt x="42" y="43"/>
                    <a:pt x="42" y="45"/>
                    <a:pt x="44" y="45"/>
                  </a:cubicBezTo>
                  <a:cubicBezTo>
                    <a:pt x="49" y="44"/>
                    <a:pt x="54" y="41"/>
                    <a:pt x="58" y="39"/>
                  </a:cubicBezTo>
                  <a:cubicBezTo>
                    <a:pt x="64" y="37"/>
                    <a:pt x="70" y="35"/>
                    <a:pt x="74" y="31"/>
                  </a:cubicBezTo>
                  <a:cubicBezTo>
                    <a:pt x="75" y="31"/>
                    <a:pt x="75" y="31"/>
                    <a:pt x="76" y="31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6" y="29"/>
                    <a:pt x="76" y="29"/>
                  </a:cubicBezTo>
                  <a:cubicBezTo>
                    <a:pt x="77" y="29"/>
                    <a:pt x="77" y="28"/>
                    <a:pt x="77" y="27"/>
                  </a:cubicBez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grpSp>
          <p:nvGrpSpPr>
            <p:cNvPr id="28" name="Group 305"/>
            <p:cNvGrpSpPr/>
            <p:nvPr/>
          </p:nvGrpSpPr>
          <p:grpSpPr>
            <a:xfrm rot="20746794">
              <a:off x="7172697" y="2616156"/>
              <a:ext cx="339380" cy="146378"/>
              <a:chOff x="7165093" y="2642471"/>
              <a:chExt cx="339380" cy="146378"/>
            </a:xfrm>
          </p:grpSpPr>
          <p:sp>
            <p:nvSpPr>
              <p:cNvPr id="57" name="Freeform 162"/>
              <p:cNvSpPr/>
              <p:nvPr/>
            </p:nvSpPr>
            <p:spPr bwMode="auto">
              <a:xfrm>
                <a:off x="7165093" y="2642471"/>
                <a:ext cx="298178" cy="122524"/>
              </a:xfrm>
              <a:custGeom>
                <a:avLst/>
                <a:gdLst>
                  <a:gd name="T0" fmla="*/ 59 w 116"/>
                  <a:gd name="T1" fmla="*/ 1 h 48"/>
                  <a:gd name="T2" fmla="*/ 23 w 116"/>
                  <a:gd name="T3" fmla="*/ 15 h 48"/>
                  <a:gd name="T4" fmla="*/ 0 w 116"/>
                  <a:gd name="T5" fmla="*/ 46 h 48"/>
                  <a:gd name="T6" fmla="*/ 1 w 116"/>
                  <a:gd name="T7" fmla="*/ 47 h 48"/>
                  <a:gd name="T8" fmla="*/ 21 w 116"/>
                  <a:gd name="T9" fmla="*/ 22 h 48"/>
                  <a:gd name="T10" fmla="*/ 56 w 116"/>
                  <a:gd name="T11" fmla="*/ 6 h 48"/>
                  <a:gd name="T12" fmla="*/ 113 w 116"/>
                  <a:gd name="T13" fmla="*/ 40 h 48"/>
                  <a:gd name="T14" fmla="*/ 116 w 116"/>
                  <a:gd name="T15" fmla="*/ 39 h 48"/>
                  <a:gd name="T16" fmla="*/ 59 w 116"/>
                  <a:gd name="T17" fmla="*/ 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8">
                    <a:moveTo>
                      <a:pt x="59" y="1"/>
                    </a:moveTo>
                    <a:cubicBezTo>
                      <a:pt x="46" y="1"/>
                      <a:pt x="33" y="7"/>
                      <a:pt x="23" y="15"/>
                    </a:cubicBezTo>
                    <a:cubicBezTo>
                      <a:pt x="13" y="22"/>
                      <a:pt x="2" y="34"/>
                      <a:pt x="0" y="46"/>
                    </a:cubicBezTo>
                    <a:cubicBezTo>
                      <a:pt x="0" y="47"/>
                      <a:pt x="0" y="48"/>
                      <a:pt x="1" y="47"/>
                    </a:cubicBezTo>
                    <a:cubicBezTo>
                      <a:pt x="8" y="39"/>
                      <a:pt x="13" y="29"/>
                      <a:pt x="21" y="22"/>
                    </a:cubicBezTo>
                    <a:cubicBezTo>
                      <a:pt x="31" y="13"/>
                      <a:pt x="43" y="7"/>
                      <a:pt x="56" y="6"/>
                    </a:cubicBezTo>
                    <a:cubicBezTo>
                      <a:pt x="82" y="2"/>
                      <a:pt x="102" y="19"/>
                      <a:pt x="113" y="40"/>
                    </a:cubicBezTo>
                    <a:cubicBezTo>
                      <a:pt x="114" y="42"/>
                      <a:pt x="116" y="40"/>
                      <a:pt x="116" y="39"/>
                    </a:cubicBezTo>
                    <a:cubicBezTo>
                      <a:pt x="112" y="14"/>
                      <a:pt x="82" y="0"/>
                      <a:pt x="59" y="1"/>
                    </a:cubicBezTo>
                    <a:close/>
                  </a:path>
                </a:pathLst>
              </a:custGeom>
              <a:solidFill>
                <a:srgbClr val="8484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GB"/>
              </a:p>
            </p:txBody>
          </p:sp>
          <p:sp>
            <p:nvSpPr>
              <p:cNvPr id="58" name="Freeform 163"/>
              <p:cNvSpPr/>
              <p:nvPr/>
            </p:nvSpPr>
            <p:spPr bwMode="auto">
              <a:xfrm>
                <a:off x="7416646" y="2716202"/>
                <a:ext cx="87827" cy="72647"/>
              </a:xfrm>
              <a:custGeom>
                <a:avLst/>
                <a:gdLst>
                  <a:gd name="T0" fmla="*/ 29 w 34"/>
                  <a:gd name="T1" fmla="*/ 3 h 28"/>
                  <a:gd name="T2" fmla="*/ 24 w 34"/>
                  <a:gd name="T3" fmla="*/ 22 h 28"/>
                  <a:gd name="T4" fmla="*/ 2 w 34"/>
                  <a:gd name="T5" fmla="*/ 11 h 28"/>
                  <a:gd name="T6" fmla="*/ 1 w 34"/>
                  <a:gd name="T7" fmla="*/ 12 h 28"/>
                  <a:gd name="T8" fmla="*/ 25 w 34"/>
                  <a:gd name="T9" fmla="*/ 27 h 28"/>
                  <a:gd name="T10" fmla="*/ 28 w 34"/>
                  <a:gd name="T11" fmla="*/ 26 h 28"/>
                  <a:gd name="T12" fmla="*/ 33 w 34"/>
                  <a:gd name="T13" fmla="*/ 5 h 28"/>
                  <a:gd name="T14" fmla="*/ 29 w 34"/>
                  <a:gd name="T15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28">
                    <a:moveTo>
                      <a:pt x="29" y="3"/>
                    </a:moveTo>
                    <a:cubicBezTo>
                      <a:pt x="27" y="10"/>
                      <a:pt x="26" y="16"/>
                      <a:pt x="24" y="22"/>
                    </a:cubicBezTo>
                    <a:cubicBezTo>
                      <a:pt x="17" y="18"/>
                      <a:pt x="10" y="14"/>
                      <a:pt x="2" y="11"/>
                    </a:cubicBezTo>
                    <a:cubicBezTo>
                      <a:pt x="1" y="11"/>
                      <a:pt x="0" y="12"/>
                      <a:pt x="1" y="12"/>
                    </a:cubicBezTo>
                    <a:cubicBezTo>
                      <a:pt x="8" y="18"/>
                      <a:pt x="17" y="23"/>
                      <a:pt x="25" y="27"/>
                    </a:cubicBezTo>
                    <a:cubicBezTo>
                      <a:pt x="26" y="28"/>
                      <a:pt x="28" y="28"/>
                      <a:pt x="28" y="26"/>
                    </a:cubicBezTo>
                    <a:cubicBezTo>
                      <a:pt x="30" y="19"/>
                      <a:pt x="32" y="12"/>
                      <a:pt x="33" y="5"/>
                    </a:cubicBezTo>
                    <a:cubicBezTo>
                      <a:pt x="34" y="2"/>
                      <a:pt x="29" y="0"/>
                      <a:pt x="29" y="3"/>
                    </a:cubicBezTo>
                    <a:close/>
                  </a:path>
                </a:pathLst>
              </a:custGeom>
              <a:solidFill>
                <a:srgbClr val="8484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GB"/>
              </a:p>
            </p:txBody>
          </p:sp>
        </p:grpSp>
        <p:sp>
          <p:nvSpPr>
            <p:cNvPr id="29" name="Freeform 165"/>
            <p:cNvSpPr/>
            <p:nvPr/>
          </p:nvSpPr>
          <p:spPr bwMode="auto">
            <a:xfrm>
              <a:off x="5005916" y="2974372"/>
              <a:ext cx="65057" cy="84574"/>
            </a:xfrm>
            <a:custGeom>
              <a:avLst/>
              <a:gdLst>
                <a:gd name="T0" fmla="*/ 25 w 25"/>
                <a:gd name="T1" fmla="*/ 9 h 33"/>
                <a:gd name="T2" fmla="*/ 24 w 25"/>
                <a:gd name="T3" fmla="*/ 7 h 33"/>
                <a:gd name="T4" fmla="*/ 13 w 25"/>
                <a:gd name="T5" fmla="*/ 15 h 33"/>
                <a:gd name="T6" fmla="*/ 2 w 25"/>
                <a:gd name="T7" fmla="*/ 1 h 33"/>
                <a:gd name="T8" fmla="*/ 0 w 25"/>
                <a:gd name="T9" fmla="*/ 3 h 33"/>
                <a:gd name="T10" fmla="*/ 10 w 25"/>
                <a:gd name="T11" fmla="*/ 18 h 33"/>
                <a:gd name="T12" fmla="*/ 10 w 25"/>
                <a:gd name="T13" fmla="*/ 18 h 33"/>
                <a:gd name="T14" fmla="*/ 3 w 25"/>
                <a:gd name="T15" fmla="*/ 25 h 33"/>
                <a:gd name="T16" fmla="*/ 2 w 25"/>
                <a:gd name="T17" fmla="*/ 29 h 33"/>
                <a:gd name="T18" fmla="*/ 3 w 25"/>
                <a:gd name="T19" fmla="*/ 29 h 33"/>
                <a:gd name="T20" fmla="*/ 9 w 25"/>
                <a:gd name="T21" fmla="*/ 24 h 33"/>
                <a:gd name="T22" fmla="*/ 13 w 25"/>
                <a:gd name="T23" fmla="*/ 21 h 33"/>
                <a:gd name="T24" fmla="*/ 22 w 25"/>
                <a:gd name="T25" fmla="*/ 32 h 33"/>
                <a:gd name="T26" fmla="*/ 24 w 25"/>
                <a:gd name="T27" fmla="*/ 31 h 33"/>
                <a:gd name="T28" fmla="*/ 16 w 25"/>
                <a:gd name="T29" fmla="*/ 18 h 33"/>
                <a:gd name="T30" fmla="*/ 25 w 25"/>
                <a:gd name="T31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33">
                  <a:moveTo>
                    <a:pt x="25" y="9"/>
                  </a:moveTo>
                  <a:cubicBezTo>
                    <a:pt x="25" y="8"/>
                    <a:pt x="25" y="7"/>
                    <a:pt x="24" y="7"/>
                  </a:cubicBezTo>
                  <a:cubicBezTo>
                    <a:pt x="20" y="9"/>
                    <a:pt x="17" y="12"/>
                    <a:pt x="13" y="15"/>
                  </a:cubicBezTo>
                  <a:cubicBezTo>
                    <a:pt x="10" y="10"/>
                    <a:pt x="6" y="5"/>
                    <a:pt x="2" y="1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3" y="8"/>
                    <a:pt x="7" y="13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8" y="20"/>
                    <a:pt x="5" y="22"/>
                    <a:pt x="3" y="25"/>
                  </a:cubicBezTo>
                  <a:cubicBezTo>
                    <a:pt x="2" y="26"/>
                    <a:pt x="2" y="27"/>
                    <a:pt x="2" y="29"/>
                  </a:cubicBezTo>
                  <a:cubicBezTo>
                    <a:pt x="2" y="30"/>
                    <a:pt x="3" y="30"/>
                    <a:pt x="3" y="29"/>
                  </a:cubicBezTo>
                  <a:cubicBezTo>
                    <a:pt x="4" y="27"/>
                    <a:pt x="7" y="25"/>
                    <a:pt x="9" y="24"/>
                  </a:cubicBezTo>
                  <a:cubicBezTo>
                    <a:pt x="10" y="23"/>
                    <a:pt x="11" y="22"/>
                    <a:pt x="13" y="21"/>
                  </a:cubicBezTo>
                  <a:cubicBezTo>
                    <a:pt x="15" y="25"/>
                    <a:pt x="18" y="29"/>
                    <a:pt x="22" y="32"/>
                  </a:cubicBezTo>
                  <a:cubicBezTo>
                    <a:pt x="23" y="33"/>
                    <a:pt x="25" y="32"/>
                    <a:pt x="24" y="31"/>
                  </a:cubicBezTo>
                  <a:cubicBezTo>
                    <a:pt x="23" y="26"/>
                    <a:pt x="19" y="22"/>
                    <a:pt x="16" y="18"/>
                  </a:cubicBezTo>
                  <a:cubicBezTo>
                    <a:pt x="19" y="15"/>
                    <a:pt x="23" y="13"/>
                    <a:pt x="25" y="9"/>
                  </a:cubicBez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30" name="Freeform 166"/>
            <p:cNvSpPr/>
            <p:nvPr/>
          </p:nvSpPr>
          <p:spPr bwMode="auto">
            <a:xfrm>
              <a:off x="5078563" y="2886545"/>
              <a:ext cx="97586" cy="136620"/>
            </a:xfrm>
            <a:custGeom>
              <a:avLst/>
              <a:gdLst>
                <a:gd name="T0" fmla="*/ 33 w 38"/>
                <a:gd name="T1" fmla="*/ 29 h 53"/>
                <a:gd name="T2" fmla="*/ 11 w 38"/>
                <a:gd name="T3" fmla="*/ 24 h 53"/>
                <a:gd name="T4" fmla="*/ 7 w 38"/>
                <a:gd name="T5" fmla="*/ 14 h 53"/>
                <a:gd name="T6" fmla="*/ 16 w 38"/>
                <a:gd name="T7" fmla="*/ 3 h 53"/>
                <a:gd name="T8" fmla="*/ 17 w 38"/>
                <a:gd name="T9" fmla="*/ 2 h 53"/>
                <a:gd name="T10" fmla="*/ 16 w 38"/>
                <a:gd name="T11" fmla="*/ 1 h 53"/>
                <a:gd name="T12" fmla="*/ 15 w 38"/>
                <a:gd name="T13" fmla="*/ 0 h 53"/>
                <a:gd name="T14" fmla="*/ 14 w 38"/>
                <a:gd name="T15" fmla="*/ 0 h 53"/>
                <a:gd name="T16" fmla="*/ 14 w 38"/>
                <a:gd name="T17" fmla="*/ 1 h 53"/>
                <a:gd name="T18" fmla="*/ 14 w 38"/>
                <a:gd name="T19" fmla="*/ 2 h 53"/>
                <a:gd name="T20" fmla="*/ 1 w 38"/>
                <a:gd name="T21" fmla="*/ 6 h 53"/>
                <a:gd name="T22" fmla="*/ 0 w 38"/>
                <a:gd name="T23" fmla="*/ 9 h 53"/>
                <a:gd name="T24" fmla="*/ 7 w 38"/>
                <a:gd name="T25" fmla="*/ 28 h 53"/>
                <a:gd name="T26" fmla="*/ 11 w 38"/>
                <a:gd name="T27" fmla="*/ 29 h 53"/>
                <a:gd name="T28" fmla="*/ 29 w 38"/>
                <a:gd name="T29" fmla="*/ 31 h 53"/>
                <a:gd name="T30" fmla="*/ 25 w 38"/>
                <a:gd name="T31" fmla="*/ 46 h 53"/>
                <a:gd name="T32" fmla="*/ 24 w 38"/>
                <a:gd name="T33" fmla="*/ 43 h 53"/>
                <a:gd name="T34" fmla="*/ 22 w 38"/>
                <a:gd name="T35" fmla="*/ 42 h 53"/>
                <a:gd name="T36" fmla="*/ 20 w 38"/>
                <a:gd name="T37" fmla="*/ 49 h 53"/>
                <a:gd name="T38" fmla="*/ 23 w 38"/>
                <a:gd name="T39" fmla="*/ 52 h 53"/>
                <a:gd name="T40" fmla="*/ 33 w 38"/>
                <a:gd name="T41" fmla="*/ 2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53">
                  <a:moveTo>
                    <a:pt x="33" y="29"/>
                  </a:moveTo>
                  <a:cubicBezTo>
                    <a:pt x="30" y="20"/>
                    <a:pt x="18" y="20"/>
                    <a:pt x="11" y="24"/>
                  </a:cubicBezTo>
                  <a:cubicBezTo>
                    <a:pt x="9" y="21"/>
                    <a:pt x="8" y="17"/>
                    <a:pt x="7" y="14"/>
                  </a:cubicBezTo>
                  <a:cubicBezTo>
                    <a:pt x="4" y="7"/>
                    <a:pt x="11" y="6"/>
                    <a:pt x="16" y="3"/>
                  </a:cubicBezTo>
                  <a:cubicBezTo>
                    <a:pt x="17" y="3"/>
                    <a:pt x="17" y="2"/>
                    <a:pt x="17" y="2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4" y="0"/>
                    <a:pt x="14" y="1"/>
                    <a:pt x="14" y="1"/>
                  </a:cubicBezTo>
                  <a:cubicBezTo>
                    <a:pt x="14" y="1"/>
                    <a:pt x="14" y="2"/>
                    <a:pt x="14" y="2"/>
                  </a:cubicBezTo>
                  <a:cubicBezTo>
                    <a:pt x="12" y="1"/>
                    <a:pt x="2" y="6"/>
                    <a:pt x="1" y="6"/>
                  </a:cubicBezTo>
                  <a:cubicBezTo>
                    <a:pt x="1" y="7"/>
                    <a:pt x="0" y="8"/>
                    <a:pt x="0" y="9"/>
                  </a:cubicBezTo>
                  <a:cubicBezTo>
                    <a:pt x="3" y="15"/>
                    <a:pt x="5" y="22"/>
                    <a:pt x="7" y="28"/>
                  </a:cubicBezTo>
                  <a:cubicBezTo>
                    <a:pt x="8" y="30"/>
                    <a:pt x="10" y="31"/>
                    <a:pt x="11" y="29"/>
                  </a:cubicBezTo>
                  <a:cubicBezTo>
                    <a:pt x="17" y="24"/>
                    <a:pt x="25" y="25"/>
                    <a:pt x="29" y="31"/>
                  </a:cubicBezTo>
                  <a:cubicBezTo>
                    <a:pt x="33" y="37"/>
                    <a:pt x="29" y="43"/>
                    <a:pt x="25" y="46"/>
                  </a:cubicBezTo>
                  <a:cubicBezTo>
                    <a:pt x="25" y="45"/>
                    <a:pt x="25" y="44"/>
                    <a:pt x="24" y="43"/>
                  </a:cubicBezTo>
                  <a:cubicBezTo>
                    <a:pt x="24" y="42"/>
                    <a:pt x="23" y="41"/>
                    <a:pt x="22" y="42"/>
                  </a:cubicBezTo>
                  <a:cubicBezTo>
                    <a:pt x="21" y="46"/>
                    <a:pt x="21" y="46"/>
                    <a:pt x="20" y="49"/>
                  </a:cubicBezTo>
                  <a:cubicBezTo>
                    <a:pt x="19" y="51"/>
                    <a:pt x="21" y="53"/>
                    <a:pt x="23" y="52"/>
                  </a:cubicBezTo>
                  <a:cubicBezTo>
                    <a:pt x="33" y="49"/>
                    <a:pt x="38" y="39"/>
                    <a:pt x="33" y="29"/>
                  </a:cubicBez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grpSp>
          <p:nvGrpSpPr>
            <p:cNvPr id="31" name="Group 234"/>
            <p:cNvGrpSpPr/>
            <p:nvPr/>
          </p:nvGrpSpPr>
          <p:grpSpPr>
            <a:xfrm>
              <a:off x="4564693" y="2496863"/>
              <a:ext cx="225900" cy="574722"/>
              <a:chOff x="4422775" y="2198688"/>
              <a:chExt cx="292100" cy="742950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55" name="Freeform 12"/>
              <p:cNvSpPr/>
              <p:nvPr/>
            </p:nvSpPr>
            <p:spPr bwMode="auto">
              <a:xfrm>
                <a:off x="4422775" y="2325688"/>
                <a:ext cx="292100" cy="615950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Lato Light"/>
                </a:endParaRPr>
              </a:p>
            </p:txBody>
          </p:sp>
          <p:sp>
            <p:nvSpPr>
              <p:cNvPr id="56" name="Oval 13"/>
              <p:cNvSpPr>
                <a:spLocks noChangeArrowheads="1"/>
              </p:cNvSpPr>
              <p:nvPr/>
            </p:nvSpPr>
            <p:spPr bwMode="auto">
              <a:xfrm>
                <a:off x="4511675" y="2198688"/>
                <a:ext cx="115888" cy="115888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Lato Light"/>
                </a:endParaRPr>
              </a:p>
            </p:txBody>
          </p:sp>
        </p:grpSp>
        <p:grpSp>
          <p:nvGrpSpPr>
            <p:cNvPr id="32" name="Group 237"/>
            <p:cNvGrpSpPr/>
            <p:nvPr/>
          </p:nvGrpSpPr>
          <p:grpSpPr>
            <a:xfrm>
              <a:off x="4845022" y="2444454"/>
              <a:ext cx="838618" cy="402409"/>
              <a:chOff x="8994500" y="1459017"/>
              <a:chExt cx="771125" cy="402409"/>
            </a:xfrm>
          </p:grpSpPr>
          <p:sp>
            <p:nvSpPr>
              <p:cNvPr id="52" name="TextBox 238"/>
              <p:cNvSpPr txBox="1"/>
              <p:nvPr/>
            </p:nvSpPr>
            <p:spPr>
              <a:xfrm>
                <a:off x="9014292" y="1459017"/>
                <a:ext cx="38622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7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</a:rPr>
                  <a:t>25 %</a:t>
                </a:r>
                <a:endParaRPr lang="en-US" sz="7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53" name="TextBox 239"/>
              <p:cNvSpPr txBox="1"/>
              <p:nvPr/>
            </p:nvSpPr>
            <p:spPr>
              <a:xfrm>
                <a:off x="8994500" y="1615205"/>
                <a:ext cx="7132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5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Lorem ipsum dolor sit amet put any</a:t>
                </a:r>
                <a:endParaRPr lang="en-US" sz="5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4" name="TextBox 240"/>
              <p:cNvSpPr txBox="1"/>
              <p:nvPr/>
            </p:nvSpPr>
            <p:spPr>
              <a:xfrm>
                <a:off x="9320355" y="1483131"/>
                <a:ext cx="445270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5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Male</a:t>
                </a:r>
                <a:endParaRPr lang="en-US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endParaRPr>
              </a:p>
            </p:txBody>
          </p:sp>
        </p:grpSp>
        <p:sp>
          <p:nvSpPr>
            <p:cNvPr id="33" name="Freeform 156"/>
            <p:cNvSpPr/>
            <p:nvPr/>
          </p:nvSpPr>
          <p:spPr bwMode="auto">
            <a:xfrm rot="436660">
              <a:off x="5920343" y="2758802"/>
              <a:ext cx="397047" cy="114934"/>
            </a:xfrm>
            <a:custGeom>
              <a:avLst/>
              <a:gdLst>
                <a:gd name="T0" fmla="*/ 114 w 117"/>
                <a:gd name="T1" fmla="*/ 26 h 45"/>
                <a:gd name="T2" fmla="*/ 100 w 117"/>
                <a:gd name="T3" fmla="*/ 22 h 45"/>
                <a:gd name="T4" fmla="*/ 98 w 117"/>
                <a:gd name="T5" fmla="*/ 13 h 45"/>
                <a:gd name="T6" fmla="*/ 94 w 117"/>
                <a:gd name="T7" fmla="*/ 2 h 45"/>
                <a:gd name="T8" fmla="*/ 91 w 117"/>
                <a:gd name="T9" fmla="*/ 1 h 45"/>
                <a:gd name="T10" fmla="*/ 85 w 117"/>
                <a:gd name="T11" fmla="*/ 10 h 45"/>
                <a:gd name="T12" fmla="*/ 83 w 117"/>
                <a:gd name="T13" fmla="*/ 15 h 45"/>
                <a:gd name="T14" fmla="*/ 83 w 117"/>
                <a:gd name="T15" fmla="*/ 20 h 45"/>
                <a:gd name="T16" fmla="*/ 77 w 117"/>
                <a:gd name="T17" fmla="*/ 19 h 45"/>
                <a:gd name="T18" fmla="*/ 74 w 117"/>
                <a:gd name="T19" fmla="*/ 6 h 45"/>
                <a:gd name="T20" fmla="*/ 77 w 117"/>
                <a:gd name="T21" fmla="*/ 5 h 45"/>
                <a:gd name="T22" fmla="*/ 77 w 117"/>
                <a:gd name="T23" fmla="*/ 3 h 45"/>
                <a:gd name="T24" fmla="*/ 55 w 117"/>
                <a:gd name="T25" fmla="*/ 14 h 45"/>
                <a:gd name="T26" fmla="*/ 52 w 117"/>
                <a:gd name="T27" fmla="*/ 19 h 45"/>
                <a:gd name="T28" fmla="*/ 51 w 117"/>
                <a:gd name="T29" fmla="*/ 22 h 45"/>
                <a:gd name="T30" fmla="*/ 37 w 117"/>
                <a:gd name="T31" fmla="*/ 24 h 45"/>
                <a:gd name="T32" fmla="*/ 36 w 117"/>
                <a:gd name="T33" fmla="*/ 8 h 45"/>
                <a:gd name="T34" fmla="*/ 20 w 117"/>
                <a:gd name="T35" fmla="*/ 6 h 45"/>
                <a:gd name="T36" fmla="*/ 11 w 117"/>
                <a:gd name="T37" fmla="*/ 22 h 45"/>
                <a:gd name="T38" fmla="*/ 1 w 117"/>
                <a:gd name="T39" fmla="*/ 43 h 45"/>
                <a:gd name="T40" fmla="*/ 3 w 117"/>
                <a:gd name="T41" fmla="*/ 44 h 45"/>
                <a:gd name="T42" fmla="*/ 23 w 117"/>
                <a:gd name="T43" fmla="*/ 11 h 45"/>
                <a:gd name="T44" fmla="*/ 33 w 117"/>
                <a:gd name="T45" fmla="*/ 17 h 45"/>
                <a:gd name="T46" fmla="*/ 33 w 117"/>
                <a:gd name="T47" fmla="*/ 26 h 45"/>
                <a:gd name="T48" fmla="*/ 37 w 117"/>
                <a:gd name="T49" fmla="*/ 34 h 45"/>
                <a:gd name="T50" fmla="*/ 51 w 117"/>
                <a:gd name="T51" fmla="*/ 32 h 45"/>
                <a:gd name="T52" fmla="*/ 56 w 117"/>
                <a:gd name="T53" fmla="*/ 21 h 45"/>
                <a:gd name="T54" fmla="*/ 72 w 117"/>
                <a:gd name="T55" fmla="*/ 6 h 45"/>
                <a:gd name="T56" fmla="*/ 72 w 117"/>
                <a:gd name="T57" fmla="*/ 6 h 45"/>
                <a:gd name="T58" fmla="*/ 73 w 117"/>
                <a:gd name="T59" fmla="*/ 26 h 45"/>
                <a:gd name="T60" fmla="*/ 81 w 117"/>
                <a:gd name="T61" fmla="*/ 32 h 45"/>
                <a:gd name="T62" fmla="*/ 87 w 117"/>
                <a:gd name="T63" fmla="*/ 27 h 45"/>
                <a:gd name="T64" fmla="*/ 92 w 117"/>
                <a:gd name="T65" fmla="*/ 6 h 45"/>
                <a:gd name="T66" fmla="*/ 104 w 117"/>
                <a:gd name="T67" fmla="*/ 34 h 45"/>
                <a:gd name="T68" fmla="*/ 116 w 117"/>
                <a:gd name="T69" fmla="*/ 26 h 45"/>
                <a:gd name="T70" fmla="*/ 114 w 117"/>
                <a:gd name="T71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45">
                  <a:moveTo>
                    <a:pt x="114" y="26"/>
                  </a:moveTo>
                  <a:cubicBezTo>
                    <a:pt x="106" y="30"/>
                    <a:pt x="101" y="29"/>
                    <a:pt x="100" y="22"/>
                  </a:cubicBezTo>
                  <a:cubicBezTo>
                    <a:pt x="99" y="19"/>
                    <a:pt x="98" y="16"/>
                    <a:pt x="98" y="13"/>
                  </a:cubicBezTo>
                  <a:cubicBezTo>
                    <a:pt x="97" y="9"/>
                    <a:pt x="96" y="5"/>
                    <a:pt x="94" y="2"/>
                  </a:cubicBezTo>
                  <a:cubicBezTo>
                    <a:pt x="93" y="0"/>
                    <a:pt x="92" y="0"/>
                    <a:pt x="91" y="1"/>
                  </a:cubicBezTo>
                  <a:cubicBezTo>
                    <a:pt x="88" y="4"/>
                    <a:pt x="86" y="6"/>
                    <a:pt x="85" y="10"/>
                  </a:cubicBezTo>
                  <a:cubicBezTo>
                    <a:pt x="84" y="11"/>
                    <a:pt x="84" y="13"/>
                    <a:pt x="83" y="15"/>
                  </a:cubicBezTo>
                  <a:cubicBezTo>
                    <a:pt x="83" y="16"/>
                    <a:pt x="83" y="18"/>
                    <a:pt x="83" y="20"/>
                  </a:cubicBezTo>
                  <a:cubicBezTo>
                    <a:pt x="84" y="24"/>
                    <a:pt x="82" y="24"/>
                    <a:pt x="77" y="19"/>
                  </a:cubicBezTo>
                  <a:cubicBezTo>
                    <a:pt x="78" y="14"/>
                    <a:pt x="79" y="7"/>
                    <a:pt x="74" y="6"/>
                  </a:cubicBezTo>
                  <a:cubicBezTo>
                    <a:pt x="75" y="5"/>
                    <a:pt x="76" y="5"/>
                    <a:pt x="77" y="5"/>
                  </a:cubicBezTo>
                  <a:cubicBezTo>
                    <a:pt x="78" y="5"/>
                    <a:pt x="78" y="3"/>
                    <a:pt x="77" y="3"/>
                  </a:cubicBezTo>
                  <a:cubicBezTo>
                    <a:pt x="68" y="1"/>
                    <a:pt x="60" y="6"/>
                    <a:pt x="55" y="14"/>
                  </a:cubicBezTo>
                  <a:cubicBezTo>
                    <a:pt x="53" y="15"/>
                    <a:pt x="53" y="18"/>
                    <a:pt x="52" y="19"/>
                  </a:cubicBezTo>
                  <a:cubicBezTo>
                    <a:pt x="52" y="20"/>
                    <a:pt x="51" y="21"/>
                    <a:pt x="51" y="22"/>
                  </a:cubicBezTo>
                  <a:cubicBezTo>
                    <a:pt x="50" y="30"/>
                    <a:pt x="45" y="30"/>
                    <a:pt x="37" y="24"/>
                  </a:cubicBezTo>
                  <a:cubicBezTo>
                    <a:pt x="37" y="19"/>
                    <a:pt x="39" y="12"/>
                    <a:pt x="36" y="8"/>
                  </a:cubicBezTo>
                  <a:cubicBezTo>
                    <a:pt x="32" y="2"/>
                    <a:pt x="26" y="0"/>
                    <a:pt x="20" y="6"/>
                  </a:cubicBezTo>
                  <a:cubicBezTo>
                    <a:pt x="17" y="11"/>
                    <a:pt x="14" y="17"/>
                    <a:pt x="11" y="22"/>
                  </a:cubicBezTo>
                  <a:cubicBezTo>
                    <a:pt x="8" y="29"/>
                    <a:pt x="3" y="35"/>
                    <a:pt x="1" y="43"/>
                  </a:cubicBezTo>
                  <a:cubicBezTo>
                    <a:pt x="0" y="44"/>
                    <a:pt x="2" y="45"/>
                    <a:pt x="3" y="44"/>
                  </a:cubicBezTo>
                  <a:cubicBezTo>
                    <a:pt x="11" y="34"/>
                    <a:pt x="16" y="22"/>
                    <a:pt x="23" y="11"/>
                  </a:cubicBezTo>
                  <a:cubicBezTo>
                    <a:pt x="31" y="10"/>
                    <a:pt x="34" y="12"/>
                    <a:pt x="33" y="17"/>
                  </a:cubicBezTo>
                  <a:cubicBezTo>
                    <a:pt x="33" y="20"/>
                    <a:pt x="33" y="23"/>
                    <a:pt x="33" y="26"/>
                  </a:cubicBezTo>
                  <a:cubicBezTo>
                    <a:pt x="33" y="30"/>
                    <a:pt x="35" y="32"/>
                    <a:pt x="37" y="34"/>
                  </a:cubicBezTo>
                  <a:cubicBezTo>
                    <a:pt x="41" y="38"/>
                    <a:pt x="48" y="35"/>
                    <a:pt x="51" y="32"/>
                  </a:cubicBezTo>
                  <a:cubicBezTo>
                    <a:pt x="53" y="28"/>
                    <a:pt x="55" y="25"/>
                    <a:pt x="56" y="21"/>
                  </a:cubicBezTo>
                  <a:cubicBezTo>
                    <a:pt x="59" y="13"/>
                    <a:pt x="65" y="9"/>
                    <a:pt x="72" y="6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7" y="12"/>
                    <a:pt x="72" y="19"/>
                    <a:pt x="73" y="26"/>
                  </a:cubicBezTo>
                  <a:cubicBezTo>
                    <a:pt x="74" y="29"/>
                    <a:pt x="77" y="32"/>
                    <a:pt x="81" y="32"/>
                  </a:cubicBezTo>
                  <a:cubicBezTo>
                    <a:pt x="83" y="32"/>
                    <a:pt x="86" y="30"/>
                    <a:pt x="87" y="27"/>
                  </a:cubicBezTo>
                  <a:cubicBezTo>
                    <a:pt x="89" y="19"/>
                    <a:pt x="87" y="13"/>
                    <a:pt x="92" y="6"/>
                  </a:cubicBezTo>
                  <a:cubicBezTo>
                    <a:pt x="96" y="16"/>
                    <a:pt x="94" y="28"/>
                    <a:pt x="104" y="34"/>
                  </a:cubicBezTo>
                  <a:cubicBezTo>
                    <a:pt x="110" y="37"/>
                    <a:pt x="117" y="32"/>
                    <a:pt x="116" y="26"/>
                  </a:cubicBezTo>
                  <a:cubicBezTo>
                    <a:pt x="116" y="25"/>
                    <a:pt x="115" y="25"/>
                    <a:pt x="114" y="26"/>
                  </a:cubicBez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34" name="Freeform 157"/>
            <p:cNvSpPr/>
            <p:nvPr/>
          </p:nvSpPr>
          <p:spPr bwMode="auto">
            <a:xfrm rot="472480">
              <a:off x="6382160" y="2787933"/>
              <a:ext cx="341550" cy="97586"/>
            </a:xfrm>
            <a:custGeom>
              <a:avLst/>
              <a:gdLst>
                <a:gd name="T0" fmla="*/ 103 w 133"/>
                <a:gd name="T1" fmla="*/ 12 h 38"/>
                <a:gd name="T2" fmla="*/ 75 w 133"/>
                <a:gd name="T3" fmla="*/ 19 h 38"/>
                <a:gd name="T4" fmla="*/ 63 w 133"/>
                <a:gd name="T5" fmla="*/ 9 h 38"/>
                <a:gd name="T6" fmla="*/ 48 w 133"/>
                <a:gd name="T7" fmla="*/ 19 h 38"/>
                <a:gd name="T8" fmla="*/ 43 w 133"/>
                <a:gd name="T9" fmla="*/ 25 h 38"/>
                <a:gd name="T10" fmla="*/ 29 w 133"/>
                <a:gd name="T11" fmla="*/ 19 h 38"/>
                <a:gd name="T12" fmla="*/ 25 w 133"/>
                <a:gd name="T13" fmla="*/ 12 h 38"/>
                <a:gd name="T14" fmla="*/ 12 w 133"/>
                <a:gd name="T15" fmla="*/ 12 h 38"/>
                <a:gd name="T16" fmla="*/ 6 w 133"/>
                <a:gd name="T17" fmla="*/ 21 h 38"/>
                <a:gd name="T18" fmla="*/ 2 w 133"/>
                <a:gd name="T19" fmla="*/ 13 h 38"/>
                <a:gd name="T20" fmla="*/ 1 w 133"/>
                <a:gd name="T21" fmla="*/ 14 h 38"/>
                <a:gd name="T22" fmla="*/ 6 w 133"/>
                <a:gd name="T23" fmla="*/ 32 h 38"/>
                <a:gd name="T24" fmla="*/ 10 w 133"/>
                <a:gd name="T25" fmla="*/ 32 h 38"/>
                <a:gd name="T26" fmla="*/ 11 w 133"/>
                <a:gd name="T27" fmla="*/ 21 h 38"/>
                <a:gd name="T28" fmla="*/ 25 w 133"/>
                <a:gd name="T29" fmla="*/ 22 h 38"/>
                <a:gd name="T30" fmla="*/ 27 w 133"/>
                <a:gd name="T31" fmla="*/ 27 h 38"/>
                <a:gd name="T32" fmla="*/ 35 w 133"/>
                <a:gd name="T33" fmla="*/ 34 h 38"/>
                <a:gd name="T34" fmla="*/ 70 w 133"/>
                <a:gd name="T35" fmla="*/ 20 h 38"/>
                <a:gd name="T36" fmla="*/ 88 w 133"/>
                <a:gd name="T37" fmla="*/ 29 h 38"/>
                <a:gd name="T38" fmla="*/ 107 w 133"/>
                <a:gd name="T39" fmla="*/ 15 h 38"/>
                <a:gd name="T40" fmla="*/ 131 w 133"/>
                <a:gd name="T41" fmla="*/ 24 h 38"/>
                <a:gd name="T42" fmla="*/ 133 w 133"/>
                <a:gd name="T43" fmla="*/ 23 h 38"/>
                <a:gd name="T44" fmla="*/ 103 w 133"/>
                <a:gd name="T45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3" h="38">
                  <a:moveTo>
                    <a:pt x="103" y="12"/>
                  </a:moveTo>
                  <a:cubicBezTo>
                    <a:pt x="94" y="17"/>
                    <a:pt x="85" y="33"/>
                    <a:pt x="75" y="19"/>
                  </a:cubicBezTo>
                  <a:cubicBezTo>
                    <a:pt x="72" y="15"/>
                    <a:pt x="69" y="9"/>
                    <a:pt x="63" y="9"/>
                  </a:cubicBezTo>
                  <a:cubicBezTo>
                    <a:pt x="56" y="9"/>
                    <a:pt x="52" y="13"/>
                    <a:pt x="48" y="19"/>
                  </a:cubicBezTo>
                  <a:cubicBezTo>
                    <a:pt x="47" y="21"/>
                    <a:pt x="45" y="23"/>
                    <a:pt x="43" y="25"/>
                  </a:cubicBezTo>
                  <a:cubicBezTo>
                    <a:pt x="34" y="37"/>
                    <a:pt x="30" y="23"/>
                    <a:pt x="29" y="19"/>
                  </a:cubicBezTo>
                  <a:cubicBezTo>
                    <a:pt x="28" y="16"/>
                    <a:pt x="27" y="14"/>
                    <a:pt x="25" y="12"/>
                  </a:cubicBezTo>
                  <a:cubicBezTo>
                    <a:pt x="22" y="8"/>
                    <a:pt x="16" y="9"/>
                    <a:pt x="12" y="12"/>
                  </a:cubicBezTo>
                  <a:cubicBezTo>
                    <a:pt x="8" y="14"/>
                    <a:pt x="7" y="18"/>
                    <a:pt x="6" y="21"/>
                  </a:cubicBezTo>
                  <a:cubicBezTo>
                    <a:pt x="5" y="19"/>
                    <a:pt x="4" y="16"/>
                    <a:pt x="2" y="13"/>
                  </a:cubicBezTo>
                  <a:cubicBezTo>
                    <a:pt x="2" y="12"/>
                    <a:pt x="0" y="12"/>
                    <a:pt x="1" y="14"/>
                  </a:cubicBezTo>
                  <a:cubicBezTo>
                    <a:pt x="2" y="20"/>
                    <a:pt x="4" y="26"/>
                    <a:pt x="6" y="32"/>
                  </a:cubicBezTo>
                  <a:cubicBezTo>
                    <a:pt x="7" y="34"/>
                    <a:pt x="10" y="34"/>
                    <a:pt x="10" y="32"/>
                  </a:cubicBezTo>
                  <a:cubicBezTo>
                    <a:pt x="10" y="28"/>
                    <a:pt x="10" y="25"/>
                    <a:pt x="11" y="21"/>
                  </a:cubicBezTo>
                  <a:cubicBezTo>
                    <a:pt x="19" y="16"/>
                    <a:pt x="24" y="16"/>
                    <a:pt x="25" y="22"/>
                  </a:cubicBezTo>
                  <a:cubicBezTo>
                    <a:pt x="26" y="24"/>
                    <a:pt x="26" y="25"/>
                    <a:pt x="27" y="27"/>
                  </a:cubicBezTo>
                  <a:cubicBezTo>
                    <a:pt x="28" y="31"/>
                    <a:pt x="31" y="33"/>
                    <a:pt x="35" y="34"/>
                  </a:cubicBezTo>
                  <a:cubicBezTo>
                    <a:pt x="49" y="38"/>
                    <a:pt x="56" y="0"/>
                    <a:pt x="70" y="20"/>
                  </a:cubicBezTo>
                  <a:cubicBezTo>
                    <a:pt x="74" y="25"/>
                    <a:pt x="80" y="34"/>
                    <a:pt x="88" y="29"/>
                  </a:cubicBezTo>
                  <a:cubicBezTo>
                    <a:pt x="95" y="26"/>
                    <a:pt x="99" y="18"/>
                    <a:pt x="107" y="15"/>
                  </a:cubicBezTo>
                  <a:cubicBezTo>
                    <a:pt x="116" y="12"/>
                    <a:pt x="125" y="17"/>
                    <a:pt x="131" y="24"/>
                  </a:cubicBezTo>
                  <a:cubicBezTo>
                    <a:pt x="132" y="25"/>
                    <a:pt x="133" y="24"/>
                    <a:pt x="133" y="23"/>
                  </a:cubicBezTo>
                  <a:cubicBezTo>
                    <a:pt x="129" y="12"/>
                    <a:pt x="113" y="7"/>
                    <a:pt x="103" y="12"/>
                  </a:cubicBez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35" name="Freeform 156"/>
            <p:cNvSpPr/>
            <p:nvPr/>
          </p:nvSpPr>
          <p:spPr bwMode="auto">
            <a:xfrm rot="436660">
              <a:off x="5925197" y="2923261"/>
              <a:ext cx="397047" cy="114934"/>
            </a:xfrm>
            <a:custGeom>
              <a:avLst/>
              <a:gdLst>
                <a:gd name="T0" fmla="*/ 114 w 117"/>
                <a:gd name="T1" fmla="*/ 26 h 45"/>
                <a:gd name="T2" fmla="*/ 100 w 117"/>
                <a:gd name="T3" fmla="*/ 22 h 45"/>
                <a:gd name="T4" fmla="*/ 98 w 117"/>
                <a:gd name="T5" fmla="*/ 13 h 45"/>
                <a:gd name="T6" fmla="*/ 94 w 117"/>
                <a:gd name="T7" fmla="*/ 2 h 45"/>
                <a:gd name="T8" fmla="*/ 91 w 117"/>
                <a:gd name="T9" fmla="*/ 1 h 45"/>
                <a:gd name="T10" fmla="*/ 85 w 117"/>
                <a:gd name="T11" fmla="*/ 10 h 45"/>
                <a:gd name="T12" fmla="*/ 83 w 117"/>
                <a:gd name="T13" fmla="*/ 15 h 45"/>
                <a:gd name="T14" fmla="*/ 83 w 117"/>
                <a:gd name="T15" fmla="*/ 20 h 45"/>
                <a:gd name="T16" fmla="*/ 77 w 117"/>
                <a:gd name="T17" fmla="*/ 19 h 45"/>
                <a:gd name="T18" fmla="*/ 74 w 117"/>
                <a:gd name="T19" fmla="*/ 6 h 45"/>
                <a:gd name="T20" fmla="*/ 77 w 117"/>
                <a:gd name="T21" fmla="*/ 5 h 45"/>
                <a:gd name="T22" fmla="*/ 77 w 117"/>
                <a:gd name="T23" fmla="*/ 3 h 45"/>
                <a:gd name="T24" fmla="*/ 55 w 117"/>
                <a:gd name="T25" fmla="*/ 14 h 45"/>
                <a:gd name="T26" fmla="*/ 52 w 117"/>
                <a:gd name="T27" fmla="*/ 19 h 45"/>
                <a:gd name="T28" fmla="*/ 51 w 117"/>
                <a:gd name="T29" fmla="*/ 22 h 45"/>
                <a:gd name="T30" fmla="*/ 37 w 117"/>
                <a:gd name="T31" fmla="*/ 24 h 45"/>
                <a:gd name="T32" fmla="*/ 36 w 117"/>
                <a:gd name="T33" fmla="*/ 8 h 45"/>
                <a:gd name="T34" fmla="*/ 20 w 117"/>
                <a:gd name="T35" fmla="*/ 6 h 45"/>
                <a:gd name="T36" fmla="*/ 11 w 117"/>
                <a:gd name="T37" fmla="*/ 22 h 45"/>
                <a:gd name="T38" fmla="*/ 1 w 117"/>
                <a:gd name="T39" fmla="*/ 43 h 45"/>
                <a:gd name="T40" fmla="*/ 3 w 117"/>
                <a:gd name="T41" fmla="*/ 44 h 45"/>
                <a:gd name="T42" fmla="*/ 23 w 117"/>
                <a:gd name="T43" fmla="*/ 11 h 45"/>
                <a:gd name="T44" fmla="*/ 33 w 117"/>
                <a:gd name="T45" fmla="*/ 17 h 45"/>
                <a:gd name="T46" fmla="*/ 33 w 117"/>
                <a:gd name="T47" fmla="*/ 26 h 45"/>
                <a:gd name="T48" fmla="*/ 37 w 117"/>
                <a:gd name="T49" fmla="*/ 34 h 45"/>
                <a:gd name="T50" fmla="*/ 51 w 117"/>
                <a:gd name="T51" fmla="*/ 32 h 45"/>
                <a:gd name="T52" fmla="*/ 56 w 117"/>
                <a:gd name="T53" fmla="*/ 21 h 45"/>
                <a:gd name="T54" fmla="*/ 72 w 117"/>
                <a:gd name="T55" fmla="*/ 6 h 45"/>
                <a:gd name="T56" fmla="*/ 72 w 117"/>
                <a:gd name="T57" fmla="*/ 6 h 45"/>
                <a:gd name="T58" fmla="*/ 73 w 117"/>
                <a:gd name="T59" fmla="*/ 26 h 45"/>
                <a:gd name="T60" fmla="*/ 81 w 117"/>
                <a:gd name="T61" fmla="*/ 32 h 45"/>
                <a:gd name="T62" fmla="*/ 87 w 117"/>
                <a:gd name="T63" fmla="*/ 27 h 45"/>
                <a:gd name="T64" fmla="*/ 92 w 117"/>
                <a:gd name="T65" fmla="*/ 6 h 45"/>
                <a:gd name="T66" fmla="*/ 104 w 117"/>
                <a:gd name="T67" fmla="*/ 34 h 45"/>
                <a:gd name="T68" fmla="*/ 116 w 117"/>
                <a:gd name="T69" fmla="*/ 26 h 45"/>
                <a:gd name="T70" fmla="*/ 114 w 117"/>
                <a:gd name="T71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45">
                  <a:moveTo>
                    <a:pt x="114" y="26"/>
                  </a:moveTo>
                  <a:cubicBezTo>
                    <a:pt x="106" y="30"/>
                    <a:pt x="101" y="29"/>
                    <a:pt x="100" y="22"/>
                  </a:cubicBezTo>
                  <a:cubicBezTo>
                    <a:pt x="99" y="19"/>
                    <a:pt x="98" y="16"/>
                    <a:pt x="98" y="13"/>
                  </a:cubicBezTo>
                  <a:cubicBezTo>
                    <a:pt x="97" y="9"/>
                    <a:pt x="96" y="5"/>
                    <a:pt x="94" y="2"/>
                  </a:cubicBezTo>
                  <a:cubicBezTo>
                    <a:pt x="93" y="0"/>
                    <a:pt x="92" y="0"/>
                    <a:pt x="91" y="1"/>
                  </a:cubicBezTo>
                  <a:cubicBezTo>
                    <a:pt x="88" y="4"/>
                    <a:pt x="86" y="6"/>
                    <a:pt x="85" y="10"/>
                  </a:cubicBezTo>
                  <a:cubicBezTo>
                    <a:pt x="84" y="11"/>
                    <a:pt x="84" y="13"/>
                    <a:pt x="83" y="15"/>
                  </a:cubicBezTo>
                  <a:cubicBezTo>
                    <a:pt x="83" y="16"/>
                    <a:pt x="83" y="18"/>
                    <a:pt x="83" y="20"/>
                  </a:cubicBezTo>
                  <a:cubicBezTo>
                    <a:pt x="84" y="24"/>
                    <a:pt x="82" y="24"/>
                    <a:pt x="77" y="19"/>
                  </a:cubicBezTo>
                  <a:cubicBezTo>
                    <a:pt x="78" y="14"/>
                    <a:pt x="79" y="7"/>
                    <a:pt x="74" y="6"/>
                  </a:cubicBezTo>
                  <a:cubicBezTo>
                    <a:pt x="75" y="5"/>
                    <a:pt x="76" y="5"/>
                    <a:pt x="77" y="5"/>
                  </a:cubicBezTo>
                  <a:cubicBezTo>
                    <a:pt x="78" y="5"/>
                    <a:pt x="78" y="3"/>
                    <a:pt x="77" y="3"/>
                  </a:cubicBezTo>
                  <a:cubicBezTo>
                    <a:pt x="68" y="1"/>
                    <a:pt x="60" y="6"/>
                    <a:pt x="55" y="14"/>
                  </a:cubicBezTo>
                  <a:cubicBezTo>
                    <a:pt x="53" y="15"/>
                    <a:pt x="53" y="18"/>
                    <a:pt x="52" y="19"/>
                  </a:cubicBezTo>
                  <a:cubicBezTo>
                    <a:pt x="52" y="20"/>
                    <a:pt x="51" y="21"/>
                    <a:pt x="51" y="22"/>
                  </a:cubicBezTo>
                  <a:cubicBezTo>
                    <a:pt x="50" y="30"/>
                    <a:pt x="45" y="30"/>
                    <a:pt x="37" y="24"/>
                  </a:cubicBezTo>
                  <a:cubicBezTo>
                    <a:pt x="37" y="19"/>
                    <a:pt x="39" y="12"/>
                    <a:pt x="36" y="8"/>
                  </a:cubicBezTo>
                  <a:cubicBezTo>
                    <a:pt x="32" y="2"/>
                    <a:pt x="26" y="0"/>
                    <a:pt x="20" y="6"/>
                  </a:cubicBezTo>
                  <a:cubicBezTo>
                    <a:pt x="17" y="11"/>
                    <a:pt x="14" y="17"/>
                    <a:pt x="11" y="22"/>
                  </a:cubicBezTo>
                  <a:cubicBezTo>
                    <a:pt x="8" y="29"/>
                    <a:pt x="3" y="35"/>
                    <a:pt x="1" y="43"/>
                  </a:cubicBezTo>
                  <a:cubicBezTo>
                    <a:pt x="0" y="44"/>
                    <a:pt x="2" y="45"/>
                    <a:pt x="3" y="44"/>
                  </a:cubicBezTo>
                  <a:cubicBezTo>
                    <a:pt x="11" y="34"/>
                    <a:pt x="16" y="22"/>
                    <a:pt x="23" y="11"/>
                  </a:cubicBezTo>
                  <a:cubicBezTo>
                    <a:pt x="31" y="10"/>
                    <a:pt x="34" y="12"/>
                    <a:pt x="33" y="17"/>
                  </a:cubicBezTo>
                  <a:cubicBezTo>
                    <a:pt x="33" y="20"/>
                    <a:pt x="33" y="23"/>
                    <a:pt x="33" y="26"/>
                  </a:cubicBezTo>
                  <a:cubicBezTo>
                    <a:pt x="33" y="30"/>
                    <a:pt x="35" y="32"/>
                    <a:pt x="37" y="34"/>
                  </a:cubicBezTo>
                  <a:cubicBezTo>
                    <a:pt x="41" y="38"/>
                    <a:pt x="48" y="35"/>
                    <a:pt x="51" y="32"/>
                  </a:cubicBezTo>
                  <a:cubicBezTo>
                    <a:pt x="53" y="28"/>
                    <a:pt x="55" y="25"/>
                    <a:pt x="56" y="21"/>
                  </a:cubicBezTo>
                  <a:cubicBezTo>
                    <a:pt x="59" y="13"/>
                    <a:pt x="65" y="9"/>
                    <a:pt x="72" y="6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7" y="12"/>
                    <a:pt x="72" y="19"/>
                    <a:pt x="73" y="26"/>
                  </a:cubicBezTo>
                  <a:cubicBezTo>
                    <a:pt x="74" y="29"/>
                    <a:pt x="77" y="32"/>
                    <a:pt x="81" y="32"/>
                  </a:cubicBezTo>
                  <a:cubicBezTo>
                    <a:pt x="83" y="32"/>
                    <a:pt x="86" y="30"/>
                    <a:pt x="87" y="27"/>
                  </a:cubicBezTo>
                  <a:cubicBezTo>
                    <a:pt x="89" y="19"/>
                    <a:pt x="87" y="13"/>
                    <a:pt x="92" y="6"/>
                  </a:cubicBezTo>
                  <a:cubicBezTo>
                    <a:pt x="96" y="16"/>
                    <a:pt x="94" y="28"/>
                    <a:pt x="104" y="34"/>
                  </a:cubicBezTo>
                  <a:cubicBezTo>
                    <a:pt x="110" y="37"/>
                    <a:pt x="117" y="32"/>
                    <a:pt x="116" y="26"/>
                  </a:cubicBezTo>
                  <a:cubicBezTo>
                    <a:pt x="116" y="25"/>
                    <a:pt x="115" y="25"/>
                    <a:pt x="114" y="26"/>
                  </a:cubicBez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36" name="Freeform 157"/>
            <p:cNvSpPr/>
            <p:nvPr/>
          </p:nvSpPr>
          <p:spPr bwMode="auto">
            <a:xfrm rot="472480">
              <a:off x="6387014" y="2952392"/>
              <a:ext cx="341550" cy="97586"/>
            </a:xfrm>
            <a:custGeom>
              <a:avLst/>
              <a:gdLst>
                <a:gd name="T0" fmla="*/ 103 w 133"/>
                <a:gd name="T1" fmla="*/ 12 h 38"/>
                <a:gd name="T2" fmla="*/ 75 w 133"/>
                <a:gd name="T3" fmla="*/ 19 h 38"/>
                <a:gd name="T4" fmla="*/ 63 w 133"/>
                <a:gd name="T5" fmla="*/ 9 h 38"/>
                <a:gd name="T6" fmla="*/ 48 w 133"/>
                <a:gd name="T7" fmla="*/ 19 h 38"/>
                <a:gd name="T8" fmla="*/ 43 w 133"/>
                <a:gd name="T9" fmla="*/ 25 h 38"/>
                <a:gd name="T10" fmla="*/ 29 w 133"/>
                <a:gd name="T11" fmla="*/ 19 h 38"/>
                <a:gd name="T12" fmla="*/ 25 w 133"/>
                <a:gd name="T13" fmla="*/ 12 h 38"/>
                <a:gd name="T14" fmla="*/ 12 w 133"/>
                <a:gd name="T15" fmla="*/ 12 h 38"/>
                <a:gd name="T16" fmla="*/ 6 w 133"/>
                <a:gd name="T17" fmla="*/ 21 h 38"/>
                <a:gd name="T18" fmla="*/ 2 w 133"/>
                <a:gd name="T19" fmla="*/ 13 h 38"/>
                <a:gd name="T20" fmla="*/ 1 w 133"/>
                <a:gd name="T21" fmla="*/ 14 h 38"/>
                <a:gd name="T22" fmla="*/ 6 w 133"/>
                <a:gd name="T23" fmla="*/ 32 h 38"/>
                <a:gd name="T24" fmla="*/ 10 w 133"/>
                <a:gd name="T25" fmla="*/ 32 h 38"/>
                <a:gd name="T26" fmla="*/ 11 w 133"/>
                <a:gd name="T27" fmla="*/ 21 h 38"/>
                <a:gd name="T28" fmla="*/ 25 w 133"/>
                <a:gd name="T29" fmla="*/ 22 h 38"/>
                <a:gd name="T30" fmla="*/ 27 w 133"/>
                <a:gd name="T31" fmla="*/ 27 h 38"/>
                <a:gd name="T32" fmla="*/ 35 w 133"/>
                <a:gd name="T33" fmla="*/ 34 h 38"/>
                <a:gd name="T34" fmla="*/ 70 w 133"/>
                <a:gd name="T35" fmla="*/ 20 h 38"/>
                <a:gd name="T36" fmla="*/ 88 w 133"/>
                <a:gd name="T37" fmla="*/ 29 h 38"/>
                <a:gd name="T38" fmla="*/ 107 w 133"/>
                <a:gd name="T39" fmla="*/ 15 h 38"/>
                <a:gd name="T40" fmla="*/ 131 w 133"/>
                <a:gd name="T41" fmla="*/ 24 h 38"/>
                <a:gd name="T42" fmla="*/ 133 w 133"/>
                <a:gd name="T43" fmla="*/ 23 h 38"/>
                <a:gd name="T44" fmla="*/ 103 w 133"/>
                <a:gd name="T45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3" h="38">
                  <a:moveTo>
                    <a:pt x="103" y="12"/>
                  </a:moveTo>
                  <a:cubicBezTo>
                    <a:pt x="94" y="17"/>
                    <a:pt x="85" y="33"/>
                    <a:pt x="75" y="19"/>
                  </a:cubicBezTo>
                  <a:cubicBezTo>
                    <a:pt x="72" y="15"/>
                    <a:pt x="69" y="9"/>
                    <a:pt x="63" y="9"/>
                  </a:cubicBezTo>
                  <a:cubicBezTo>
                    <a:pt x="56" y="9"/>
                    <a:pt x="52" y="13"/>
                    <a:pt x="48" y="19"/>
                  </a:cubicBezTo>
                  <a:cubicBezTo>
                    <a:pt x="47" y="21"/>
                    <a:pt x="45" y="23"/>
                    <a:pt x="43" y="25"/>
                  </a:cubicBezTo>
                  <a:cubicBezTo>
                    <a:pt x="34" y="37"/>
                    <a:pt x="30" y="23"/>
                    <a:pt x="29" y="19"/>
                  </a:cubicBezTo>
                  <a:cubicBezTo>
                    <a:pt x="28" y="16"/>
                    <a:pt x="27" y="14"/>
                    <a:pt x="25" y="12"/>
                  </a:cubicBezTo>
                  <a:cubicBezTo>
                    <a:pt x="22" y="8"/>
                    <a:pt x="16" y="9"/>
                    <a:pt x="12" y="12"/>
                  </a:cubicBezTo>
                  <a:cubicBezTo>
                    <a:pt x="8" y="14"/>
                    <a:pt x="7" y="18"/>
                    <a:pt x="6" y="21"/>
                  </a:cubicBezTo>
                  <a:cubicBezTo>
                    <a:pt x="5" y="19"/>
                    <a:pt x="4" y="16"/>
                    <a:pt x="2" y="13"/>
                  </a:cubicBezTo>
                  <a:cubicBezTo>
                    <a:pt x="2" y="12"/>
                    <a:pt x="0" y="12"/>
                    <a:pt x="1" y="14"/>
                  </a:cubicBezTo>
                  <a:cubicBezTo>
                    <a:pt x="2" y="20"/>
                    <a:pt x="4" y="26"/>
                    <a:pt x="6" y="32"/>
                  </a:cubicBezTo>
                  <a:cubicBezTo>
                    <a:pt x="7" y="34"/>
                    <a:pt x="10" y="34"/>
                    <a:pt x="10" y="32"/>
                  </a:cubicBezTo>
                  <a:cubicBezTo>
                    <a:pt x="10" y="28"/>
                    <a:pt x="10" y="25"/>
                    <a:pt x="11" y="21"/>
                  </a:cubicBezTo>
                  <a:cubicBezTo>
                    <a:pt x="19" y="16"/>
                    <a:pt x="24" y="16"/>
                    <a:pt x="25" y="22"/>
                  </a:cubicBezTo>
                  <a:cubicBezTo>
                    <a:pt x="26" y="24"/>
                    <a:pt x="26" y="25"/>
                    <a:pt x="27" y="27"/>
                  </a:cubicBezTo>
                  <a:cubicBezTo>
                    <a:pt x="28" y="31"/>
                    <a:pt x="31" y="33"/>
                    <a:pt x="35" y="34"/>
                  </a:cubicBezTo>
                  <a:cubicBezTo>
                    <a:pt x="49" y="38"/>
                    <a:pt x="56" y="0"/>
                    <a:pt x="70" y="20"/>
                  </a:cubicBezTo>
                  <a:cubicBezTo>
                    <a:pt x="74" y="25"/>
                    <a:pt x="80" y="34"/>
                    <a:pt x="88" y="29"/>
                  </a:cubicBezTo>
                  <a:cubicBezTo>
                    <a:pt x="95" y="26"/>
                    <a:pt x="99" y="18"/>
                    <a:pt x="107" y="15"/>
                  </a:cubicBezTo>
                  <a:cubicBezTo>
                    <a:pt x="116" y="12"/>
                    <a:pt x="125" y="17"/>
                    <a:pt x="131" y="24"/>
                  </a:cubicBezTo>
                  <a:cubicBezTo>
                    <a:pt x="132" y="25"/>
                    <a:pt x="133" y="24"/>
                    <a:pt x="133" y="23"/>
                  </a:cubicBezTo>
                  <a:cubicBezTo>
                    <a:pt x="129" y="12"/>
                    <a:pt x="113" y="7"/>
                    <a:pt x="103" y="12"/>
                  </a:cubicBez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37" name="Freeform 157"/>
            <p:cNvSpPr/>
            <p:nvPr/>
          </p:nvSpPr>
          <p:spPr bwMode="auto">
            <a:xfrm rot="20946693">
              <a:off x="7645942" y="2572415"/>
              <a:ext cx="509124" cy="88104"/>
            </a:xfrm>
            <a:custGeom>
              <a:avLst/>
              <a:gdLst>
                <a:gd name="T0" fmla="*/ 103 w 133"/>
                <a:gd name="T1" fmla="*/ 12 h 38"/>
                <a:gd name="T2" fmla="*/ 75 w 133"/>
                <a:gd name="T3" fmla="*/ 19 h 38"/>
                <a:gd name="T4" fmla="*/ 63 w 133"/>
                <a:gd name="T5" fmla="*/ 9 h 38"/>
                <a:gd name="T6" fmla="*/ 48 w 133"/>
                <a:gd name="T7" fmla="*/ 19 h 38"/>
                <a:gd name="T8" fmla="*/ 43 w 133"/>
                <a:gd name="T9" fmla="*/ 25 h 38"/>
                <a:gd name="T10" fmla="*/ 29 w 133"/>
                <a:gd name="T11" fmla="*/ 19 h 38"/>
                <a:gd name="T12" fmla="*/ 25 w 133"/>
                <a:gd name="T13" fmla="*/ 12 h 38"/>
                <a:gd name="T14" fmla="*/ 12 w 133"/>
                <a:gd name="T15" fmla="*/ 12 h 38"/>
                <a:gd name="T16" fmla="*/ 6 w 133"/>
                <a:gd name="T17" fmla="*/ 21 h 38"/>
                <a:gd name="T18" fmla="*/ 2 w 133"/>
                <a:gd name="T19" fmla="*/ 13 h 38"/>
                <a:gd name="T20" fmla="*/ 1 w 133"/>
                <a:gd name="T21" fmla="*/ 14 h 38"/>
                <a:gd name="T22" fmla="*/ 6 w 133"/>
                <a:gd name="T23" fmla="*/ 32 h 38"/>
                <a:gd name="T24" fmla="*/ 10 w 133"/>
                <a:gd name="T25" fmla="*/ 32 h 38"/>
                <a:gd name="T26" fmla="*/ 11 w 133"/>
                <a:gd name="T27" fmla="*/ 21 h 38"/>
                <a:gd name="T28" fmla="*/ 25 w 133"/>
                <a:gd name="T29" fmla="*/ 22 h 38"/>
                <a:gd name="T30" fmla="*/ 27 w 133"/>
                <a:gd name="T31" fmla="*/ 27 h 38"/>
                <a:gd name="T32" fmla="*/ 35 w 133"/>
                <a:gd name="T33" fmla="*/ 34 h 38"/>
                <a:gd name="T34" fmla="*/ 70 w 133"/>
                <a:gd name="T35" fmla="*/ 20 h 38"/>
                <a:gd name="T36" fmla="*/ 88 w 133"/>
                <a:gd name="T37" fmla="*/ 29 h 38"/>
                <a:gd name="T38" fmla="*/ 107 w 133"/>
                <a:gd name="T39" fmla="*/ 15 h 38"/>
                <a:gd name="T40" fmla="*/ 131 w 133"/>
                <a:gd name="T41" fmla="*/ 24 h 38"/>
                <a:gd name="T42" fmla="*/ 133 w 133"/>
                <a:gd name="T43" fmla="*/ 23 h 38"/>
                <a:gd name="T44" fmla="*/ 103 w 133"/>
                <a:gd name="T45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3" h="38">
                  <a:moveTo>
                    <a:pt x="103" y="12"/>
                  </a:moveTo>
                  <a:cubicBezTo>
                    <a:pt x="94" y="17"/>
                    <a:pt x="85" y="33"/>
                    <a:pt x="75" y="19"/>
                  </a:cubicBezTo>
                  <a:cubicBezTo>
                    <a:pt x="72" y="15"/>
                    <a:pt x="69" y="9"/>
                    <a:pt x="63" y="9"/>
                  </a:cubicBezTo>
                  <a:cubicBezTo>
                    <a:pt x="56" y="9"/>
                    <a:pt x="52" y="13"/>
                    <a:pt x="48" y="19"/>
                  </a:cubicBezTo>
                  <a:cubicBezTo>
                    <a:pt x="47" y="21"/>
                    <a:pt x="45" y="23"/>
                    <a:pt x="43" y="25"/>
                  </a:cubicBezTo>
                  <a:cubicBezTo>
                    <a:pt x="34" y="37"/>
                    <a:pt x="30" y="23"/>
                    <a:pt x="29" y="19"/>
                  </a:cubicBezTo>
                  <a:cubicBezTo>
                    <a:pt x="28" y="16"/>
                    <a:pt x="27" y="14"/>
                    <a:pt x="25" y="12"/>
                  </a:cubicBezTo>
                  <a:cubicBezTo>
                    <a:pt x="22" y="8"/>
                    <a:pt x="16" y="9"/>
                    <a:pt x="12" y="12"/>
                  </a:cubicBezTo>
                  <a:cubicBezTo>
                    <a:pt x="8" y="14"/>
                    <a:pt x="7" y="18"/>
                    <a:pt x="6" y="21"/>
                  </a:cubicBezTo>
                  <a:cubicBezTo>
                    <a:pt x="5" y="19"/>
                    <a:pt x="4" y="16"/>
                    <a:pt x="2" y="13"/>
                  </a:cubicBezTo>
                  <a:cubicBezTo>
                    <a:pt x="2" y="12"/>
                    <a:pt x="0" y="12"/>
                    <a:pt x="1" y="14"/>
                  </a:cubicBezTo>
                  <a:cubicBezTo>
                    <a:pt x="2" y="20"/>
                    <a:pt x="4" y="26"/>
                    <a:pt x="6" y="32"/>
                  </a:cubicBezTo>
                  <a:cubicBezTo>
                    <a:pt x="7" y="34"/>
                    <a:pt x="10" y="34"/>
                    <a:pt x="10" y="32"/>
                  </a:cubicBezTo>
                  <a:cubicBezTo>
                    <a:pt x="10" y="28"/>
                    <a:pt x="10" y="25"/>
                    <a:pt x="11" y="21"/>
                  </a:cubicBezTo>
                  <a:cubicBezTo>
                    <a:pt x="19" y="16"/>
                    <a:pt x="24" y="16"/>
                    <a:pt x="25" y="22"/>
                  </a:cubicBezTo>
                  <a:cubicBezTo>
                    <a:pt x="26" y="24"/>
                    <a:pt x="26" y="25"/>
                    <a:pt x="27" y="27"/>
                  </a:cubicBezTo>
                  <a:cubicBezTo>
                    <a:pt x="28" y="31"/>
                    <a:pt x="31" y="33"/>
                    <a:pt x="35" y="34"/>
                  </a:cubicBezTo>
                  <a:cubicBezTo>
                    <a:pt x="49" y="38"/>
                    <a:pt x="56" y="0"/>
                    <a:pt x="70" y="20"/>
                  </a:cubicBezTo>
                  <a:cubicBezTo>
                    <a:pt x="74" y="25"/>
                    <a:pt x="80" y="34"/>
                    <a:pt x="88" y="29"/>
                  </a:cubicBezTo>
                  <a:cubicBezTo>
                    <a:pt x="95" y="26"/>
                    <a:pt x="99" y="18"/>
                    <a:pt x="107" y="15"/>
                  </a:cubicBezTo>
                  <a:cubicBezTo>
                    <a:pt x="116" y="12"/>
                    <a:pt x="125" y="17"/>
                    <a:pt x="131" y="24"/>
                  </a:cubicBezTo>
                  <a:cubicBezTo>
                    <a:pt x="132" y="25"/>
                    <a:pt x="133" y="24"/>
                    <a:pt x="133" y="23"/>
                  </a:cubicBezTo>
                  <a:cubicBezTo>
                    <a:pt x="129" y="12"/>
                    <a:pt x="113" y="7"/>
                    <a:pt x="103" y="12"/>
                  </a:cubicBez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38" name="Freeform 156"/>
            <p:cNvSpPr/>
            <p:nvPr/>
          </p:nvSpPr>
          <p:spPr bwMode="auto">
            <a:xfrm rot="21027655">
              <a:off x="7174608" y="2863748"/>
              <a:ext cx="397047" cy="114934"/>
            </a:xfrm>
            <a:custGeom>
              <a:avLst/>
              <a:gdLst>
                <a:gd name="T0" fmla="*/ 114 w 117"/>
                <a:gd name="T1" fmla="*/ 26 h 45"/>
                <a:gd name="T2" fmla="*/ 100 w 117"/>
                <a:gd name="T3" fmla="*/ 22 h 45"/>
                <a:gd name="T4" fmla="*/ 98 w 117"/>
                <a:gd name="T5" fmla="*/ 13 h 45"/>
                <a:gd name="T6" fmla="*/ 94 w 117"/>
                <a:gd name="T7" fmla="*/ 2 h 45"/>
                <a:gd name="T8" fmla="*/ 91 w 117"/>
                <a:gd name="T9" fmla="*/ 1 h 45"/>
                <a:gd name="T10" fmla="*/ 85 w 117"/>
                <a:gd name="T11" fmla="*/ 10 h 45"/>
                <a:gd name="T12" fmla="*/ 83 w 117"/>
                <a:gd name="T13" fmla="*/ 15 h 45"/>
                <a:gd name="T14" fmla="*/ 83 w 117"/>
                <a:gd name="T15" fmla="*/ 20 h 45"/>
                <a:gd name="T16" fmla="*/ 77 w 117"/>
                <a:gd name="T17" fmla="*/ 19 h 45"/>
                <a:gd name="T18" fmla="*/ 74 w 117"/>
                <a:gd name="T19" fmla="*/ 6 h 45"/>
                <a:gd name="T20" fmla="*/ 77 w 117"/>
                <a:gd name="T21" fmla="*/ 5 h 45"/>
                <a:gd name="T22" fmla="*/ 77 w 117"/>
                <a:gd name="T23" fmla="*/ 3 h 45"/>
                <a:gd name="T24" fmla="*/ 55 w 117"/>
                <a:gd name="T25" fmla="*/ 14 h 45"/>
                <a:gd name="T26" fmla="*/ 52 w 117"/>
                <a:gd name="T27" fmla="*/ 19 h 45"/>
                <a:gd name="T28" fmla="*/ 51 w 117"/>
                <a:gd name="T29" fmla="*/ 22 h 45"/>
                <a:gd name="T30" fmla="*/ 37 w 117"/>
                <a:gd name="T31" fmla="*/ 24 h 45"/>
                <a:gd name="T32" fmla="*/ 36 w 117"/>
                <a:gd name="T33" fmla="*/ 8 h 45"/>
                <a:gd name="T34" fmla="*/ 20 w 117"/>
                <a:gd name="T35" fmla="*/ 6 h 45"/>
                <a:gd name="T36" fmla="*/ 11 w 117"/>
                <a:gd name="T37" fmla="*/ 22 h 45"/>
                <a:gd name="T38" fmla="*/ 1 w 117"/>
                <a:gd name="T39" fmla="*/ 43 h 45"/>
                <a:gd name="T40" fmla="*/ 3 w 117"/>
                <a:gd name="T41" fmla="*/ 44 h 45"/>
                <a:gd name="T42" fmla="*/ 23 w 117"/>
                <a:gd name="T43" fmla="*/ 11 h 45"/>
                <a:gd name="T44" fmla="*/ 33 w 117"/>
                <a:gd name="T45" fmla="*/ 17 h 45"/>
                <a:gd name="T46" fmla="*/ 33 w 117"/>
                <a:gd name="T47" fmla="*/ 26 h 45"/>
                <a:gd name="T48" fmla="*/ 37 w 117"/>
                <a:gd name="T49" fmla="*/ 34 h 45"/>
                <a:gd name="T50" fmla="*/ 51 w 117"/>
                <a:gd name="T51" fmla="*/ 32 h 45"/>
                <a:gd name="T52" fmla="*/ 56 w 117"/>
                <a:gd name="T53" fmla="*/ 21 h 45"/>
                <a:gd name="T54" fmla="*/ 72 w 117"/>
                <a:gd name="T55" fmla="*/ 6 h 45"/>
                <a:gd name="T56" fmla="*/ 72 w 117"/>
                <a:gd name="T57" fmla="*/ 6 h 45"/>
                <a:gd name="T58" fmla="*/ 73 w 117"/>
                <a:gd name="T59" fmla="*/ 26 h 45"/>
                <a:gd name="T60" fmla="*/ 81 w 117"/>
                <a:gd name="T61" fmla="*/ 32 h 45"/>
                <a:gd name="T62" fmla="*/ 87 w 117"/>
                <a:gd name="T63" fmla="*/ 27 h 45"/>
                <a:gd name="T64" fmla="*/ 92 w 117"/>
                <a:gd name="T65" fmla="*/ 6 h 45"/>
                <a:gd name="T66" fmla="*/ 104 w 117"/>
                <a:gd name="T67" fmla="*/ 34 h 45"/>
                <a:gd name="T68" fmla="*/ 116 w 117"/>
                <a:gd name="T69" fmla="*/ 26 h 45"/>
                <a:gd name="T70" fmla="*/ 114 w 117"/>
                <a:gd name="T71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45">
                  <a:moveTo>
                    <a:pt x="114" y="26"/>
                  </a:moveTo>
                  <a:cubicBezTo>
                    <a:pt x="106" y="30"/>
                    <a:pt x="101" y="29"/>
                    <a:pt x="100" y="22"/>
                  </a:cubicBezTo>
                  <a:cubicBezTo>
                    <a:pt x="99" y="19"/>
                    <a:pt x="98" y="16"/>
                    <a:pt x="98" y="13"/>
                  </a:cubicBezTo>
                  <a:cubicBezTo>
                    <a:pt x="97" y="9"/>
                    <a:pt x="96" y="5"/>
                    <a:pt x="94" y="2"/>
                  </a:cubicBezTo>
                  <a:cubicBezTo>
                    <a:pt x="93" y="0"/>
                    <a:pt x="92" y="0"/>
                    <a:pt x="91" y="1"/>
                  </a:cubicBezTo>
                  <a:cubicBezTo>
                    <a:pt x="88" y="4"/>
                    <a:pt x="86" y="6"/>
                    <a:pt x="85" y="10"/>
                  </a:cubicBezTo>
                  <a:cubicBezTo>
                    <a:pt x="84" y="11"/>
                    <a:pt x="84" y="13"/>
                    <a:pt x="83" y="15"/>
                  </a:cubicBezTo>
                  <a:cubicBezTo>
                    <a:pt x="83" y="16"/>
                    <a:pt x="83" y="18"/>
                    <a:pt x="83" y="20"/>
                  </a:cubicBezTo>
                  <a:cubicBezTo>
                    <a:pt x="84" y="24"/>
                    <a:pt x="82" y="24"/>
                    <a:pt x="77" y="19"/>
                  </a:cubicBezTo>
                  <a:cubicBezTo>
                    <a:pt x="78" y="14"/>
                    <a:pt x="79" y="7"/>
                    <a:pt x="74" y="6"/>
                  </a:cubicBezTo>
                  <a:cubicBezTo>
                    <a:pt x="75" y="5"/>
                    <a:pt x="76" y="5"/>
                    <a:pt x="77" y="5"/>
                  </a:cubicBezTo>
                  <a:cubicBezTo>
                    <a:pt x="78" y="5"/>
                    <a:pt x="78" y="3"/>
                    <a:pt x="77" y="3"/>
                  </a:cubicBezTo>
                  <a:cubicBezTo>
                    <a:pt x="68" y="1"/>
                    <a:pt x="60" y="6"/>
                    <a:pt x="55" y="14"/>
                  </a:cubicBezTo>
                  <a:cubicBezTo>
                    <a:pt x="53" y="15"/>
                    <a:pt x="53" y="18"/>
                    <a:pt x="52" y="19"/>
                  </a:cubicBezTo>
                  <a:cubicBezTo>
                    <a:pt x="52" y="20"/>
                    <a:pt x="51" y="21"/>
                    <a:pt x="51" y="22"/>
                  </a:cubicBezTo>
                  <a:cubicBezTo>
                    <a:pt x="50" y="30"/>
                    <a:pt x="45" y="30"/>
                    <a:pt x="37" y="24"/>
                  </a:cubicBezTo>
                  <a:cubicBezTo>
                    <a:pt x="37" y="19"/>
                    <a:pt x="39" y="12"/>
                    <a:pt x="36" y="8"/>
                  </a:cubicBezTo>
                  <a:cubicBezTo>
                    <a:pt x="32" y="2"/>
                    <a:pt x="26" y="0"/>
                    <a:pt x="20" y="6"/>
                  </a:cubicBezTo>
                  <a:cubicBezTo>
                    <a:pt x="17" y="11"/>
                    <a:pt x="14" y="17"/>
                    <a:pt x="11" y="22"/>
                  </a:cubicBezTo>
                  <a:cubicBezTo>
                    <a:pt x="8" y="29"/>
                    <a:pt x="3" y="35"/>
                    <a:pt x="1" y="43"/>
                  </a:cubicBezTo>
                  <a:cubicBezTo>
                    <a:pt x="0" y="44"/>
                    <a:pt x="2" y="45"/>
                    <a:pt x="3" y="44"/>
                  </a:cubicBezTo>
                  <a:cubicBezTo>
                    <a:pt x="11" y="34"/>
                    <a:pt x="16" y="22"/>
                    <a:pt x="23" y="11"/>
                  </a:cubicBezTo>
                  <a:cubicBezTo>
                    <a:pt x="31" y="10"/>
                    <a:pt x="34" y="12"/>
                    <a:pt x="33" y="17"/>
                  </a:cubicBezTo>
                  <a:cubicBezTo>
                    <a:pt x="33" y="20"/>
                    <a:pt x="33" y="23"/>
                    <a:pt x="33" y="26"/>
                  </a:cubicBezTo>
                  <a:cubicBezTo>
                    <a:pt x="33" y="30"/>
                    <a:pt x="35" y="32"/>
                    <a:pt x="37" y="34"/>
                  </a:cubicBezTo>
                  <a:cubicBezTo>
                    <a:pt x="41" y="38"/>
                    <a:pt x="48" y="35"/>
                    <a:pt x="51" y="32"/>
                  </a:cubicBezTo>
                  <a:cubicBezTo>
                    <a:pt x="53" y="28"/>
                    <a:pt x="55" y="25"/>
                    <a:pt x="56" y="21"/>
                  </a:cubicBezTo>
                  <a:cubicBezTo>
                    <a:pt x="59" y="13"/>
                    <a:pt x="65" y="9"/>
                    <a:pt x="72" y="6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7" y="12"/>
                    <a:pt x="72" y="19"/>
                    <a:pt x="73" y="26"/>
                  </a:cubicBezTo>
                  <a:cubicBezTo>
                    <a:pt x="74" y="29"/>
                    <a:pt x="77" y="32"/>
                    <a:pt x="81" y="32"/>
                  </a:cubicBezTo>
                  <a:cubicBezTo>
                    <a:pt x="83" y="32"/>
                    <a:pt x="86" y="30"/>
                    <a:pt x="87" y="27"/>
                  </a:cubicBezTo>
                  <a:cubicBezTo>
                    <a:pt x="89" y="19"/>
                    <a:pt x="87" y="13"/>
                    <a:pt x="92" y="6"/>
                  </a:cubicBezTo>
                  <a:cubicBezTo>
                    <a:pt x="96" y="16"/>
                    <a:pt x="94" y="28"/>
                    <a:pt x="104" y="34"/>
                  </a:cubicBezTo>
                  <a:cubicBezTo>
                    <a:pt x="110" y="37"/>
                    <a:pt x="117" y="32"/>
                    <a:pt x="116" y="26"/>
                  </a:cubicBezTo>
                  <a:cubicBezTo>
                    <a:pt x="116" y="25"/>
                    <a:pt x="115" y="25"/>
                    <a:pt x="114" y="26"/>
                  </a:cubicBez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39" name="Freeform 156"/>
            <p:cNvSpPr/>
            <p:nvPr/>
          </p:nvSpPr>
          <p:spPr bwMode="auto">
            <a:xfrm rot="21027655">
              <a:off x="7747544" y="2810958"/>
              <a:ext cx="397047" cy="114934"/>
            </a:xfrm>
            <a:custGeom>
              <a:avLst/>
              <a:gdLst>
                <a:gd name="T0" fmla="*/ 114 w 117"/>
                <a:gd name="T1" fmla="*/ 26 h 45"/>
                <a:gd name="T2" fmla="*/ 100 w 117"/>
                <a:gd name="T3" fmla="*/ 22 h 45"/>
                <a:gd name="T4" fmla="*/ 98 w 117"/>
                <a:gd name="T5" fmla="*/ 13 h 45"/>
                <a:gd name="T6" fmla="*/ 94 w 117"/>
                <a:gd name="T7" fmla="*/ 2 h 45"/>
                <a:gd name="T8" fmla="*/ 91 w 117"/>
                <a:gd name="T9" fmla="*/ 1 h 45"/>
                <a:gd name="T10" fmla="*/ 85 w 117"/>
                <a:gd name="T11" fmla="*/ 10 h 45"/>
                <a:gd name="T12" fmla="*/ 83 w 117"/>
                <a:gd name="T13" fmla="*/ 15 h 45"/>
                <a:gd name="T14" fmla="*/ 83 w 117"/>
                <a:gd name="T15" fmla="*/ 20 h 45"/>
                <a:gd name="T16" fmla="*/ 77 w 117"/>
                <a:gd name="T17" fmla="*/ 19 h 45"/>
                <a:gd name="T18" fmla="*/ 74 w 117"/>
                <a:gd name="T19" fmla="*/ 6 h 45"/>
                <a:gd name="T20" fmla="*/ 77 w 117"/>
                <a:gd name="T21" fmla="*/ 5 h 45"/>
                <a:gd name="T22" fmla="*/ 77 w 117"/>
                <a:gd name="T23" fmla="*/ 3 h 45"/>
                <a:gd name="T24" fmla="*/ 55 w 117"/>
                <a:gd name="T25" fmla="*/ 14 h 45"/>
                <a:gd name="T26" fmla="*/ 52 w 117"/>
                <a:gd name="T27" fmla="*/ 19 h 45"/>
                <a:gd name="T28" fmla="*/ 51 w 117"/>
                <a:gd name="T29" fmla="*/ 22 h 45"/>
                <a:gd name="T30" fmla="*/ 37 w 117"/>
                <a:gd name="T31" fmla="*/ 24 h 45"/>
                <a:gd name="T32" fmla="*/ 36 w 117"/>
                <a:gd name="T33" fmla="*/ 8 h 45"/>
                <a:gd name="T34" fmla="*/ 20 w 117"/>
                <a:gd name="T35" fmla="*/ 6 h 45"/>
                <a:gd name="T36" fmla="*/ 11 w 117"/>
                <a:gd name="T37" fmla="*/ 22 h 45"/>
                <a:gd name="T38" fmla="*/ 1 w 117"/>
                <a:gd name="T39" fmla="*/ 43 h 45"/>
                <a:gd name="T40" fmla="*/ 3 w 117"/>
                <a:gd name="T41" fmla="*/ 44 h 45"/>
                <a:gd name="T42" fmla="*/ 23 w 117"/>
                <a:gd name="T43" fmla="*/ 11 h 45"/>
                <a:gd name="T44" fmla="*/ 33 w 117"/>
                <a:gd name="T45" fmla="*/ 17 h 45"/>
                <a:gd name="T46" fmla="*/ 33 w 117"/>
                <a:gd name="T47" fmla="*/ 26 h 45"/>
                <a:gd name="T48" fmla="*/ 37 w 117"/>
                <a:gd name="T49" fmla="*/ 34 h 45"/>
                <a:gd name="T50" fmla="*/ 51 w 117"/>
                <a:gd name="T51" fmla="*/ 32 h 45"/>
                <a:gd name="T52" fmla="*/ 56 w 117"/>
                <a:gd name="T53" fmla="*/ 21 h 45"/>
                <a:gd name="T54" fmla="*/ 72 w 117"/>
                <a:gd name="T55" fmla="*/ 6 h 45"/>
                <a:gd name="T56" fmla="*/ 72 w 117"/>
                <a:gd name="T57" fmla="*/ 6 h 45"/>
                <a:gd name="T58" fmla="*/ 73 w 117"/>
                <a:gd name="T59" fmla="*/ 26 h 45"/>
                <a:gd name="T60" fmla="*/ 81 w 117"/>
                <a:gd name="T61" fmla="*/ 32 h 45"/>
                <a:gd name="T62" fmla="*/ 87 w 117"/>
                <a:gd name="T63" fmla="*/ 27 h 45"/>
                <a:gd name="T64" fmla="*/ 92 w 117"/>
                <a:gd name="T65" fmla="*/ 6 h 45"/>
                <a:gd name="T66" fmla="*/ 104 w 117"/>
                <a:gd name="T67" fmla="*/ 34 h 45"/>
                <a:gd name="T68" fmla="*/ 116 w 117"/>
                <a:gd name="T69" fmla="*/ 26 h 45"/>
                <a:gd name="T70" fmla="*/ 114 w 117"/>
                <a:gd name="T71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45">
                  <a:moveTo>
                    <a:pt x="114" y="26"/>
                  </a:moveTo>
                  <a:cubicBezTo>
                    <a:pt x="106" y="30"/>
                    <a:pt x="101" y="29"/>
                    <a:pt x="100" y="22"/>
                  </a:cubicBezTo>
                  <a:cubicBezTo>
                    <a:pt x="99" y="19"/>
                    <a:pt x="98" y="16"/>
                    <a:pt x="98" y="13"/>
                  </a:cubicBezTo>
                  <a:cubicBezTo>
                    <a:pt x="97" y="9"/>
                    <a:pt x="96" y="5"/>
                    <a:pt x="94" y="2"/>
                  </a:cubicBezTo>
                  <a:cubicBezTo>
                    <a:pt x="93" y="0"/>
                    <a:pt x="92" y="0"/>
                    <a:pt x="91" y="1"/>
                  </a:cubicBezTo>
                  <a:cubicBezTo>
                    <a:pt x="88" y="4"/>
                    <a:pt x="86" y="6"/>
                    <a:pt x="85" y="10"/>
                  </a:cubicBezTo>
                  <a:cubicBezTo>
                    <a:pt x="84" y="11"/>
                    <a:pt x="84" y="13"/>
                    <a:pt x="83" y="15"/>
                  </a:cubicBezTo>
                  <a:cubicBezTo>
                    <a:pt x="83" y="16"/>
                    <a:pt x="83" y="18"/>
                    <a:pt x="83" y="20"/>
                  </a:cubicBezTo>
                  <a:cubicBezTo>
                    <a:pt x="84" y="24"/>
                    <a:pt x="82" y="24"/>
                    <a:pt x="77" y="19"/>
                  </a:cubicBezTo>
                  <a:cubicBezTo>
                    <a:pt x="78" y="14"/>
                    <a:pt x="79" y="7"/>
                    <a:pt x="74" y="6"/>
                  </a:cubicBezTo>
                  <a:cubicBezTo>
                    <a:pt x="75" y="5"/>
                    <a:pt x="76" y="5"/>
                    <a:pt x="77" y="5"/>
                  </a:cubicBezTo>
                  <a:cubicBezTo>
                    <a:pt x="78" y="5"/>
                    <a:pt x="78" y="3"/>
                    <a:pt x="77" y="3"/>
                  </a:cubicBezTo>
                  <a:cubicBezTo>
                    <a:pt x="68" y="1"/>
                    <a:pt x="60" y="6"/>
                    <a:pt x="55" y="14"/>
                  </a:cubicBezTo>
                  <a:cubicBezTo>
                    <a:pt x="53" y="15"/>
                    <a:pt x="53" y="18"/>
                    <a:pt x="52" y="19"/>
                  </a:cubicBezTo>
                  <a:cubicBezTo>
                    <a:pt x="52" y="20"/>
                    <a:pt x="51" y="21"/>
                    <a:pt x="51" y="22"/>
                  </a:cubicBezTo>
                  <a:cubicBezTo>
                    <a:pt x="50" y="30"/>
                    <a:pt x="45" y="30"/>
                    <a:pt x="37" y="24"/>
                  </a:cubicBezTo>
                  <a:cubicBezTo>
                    <a:pt x="37" y="19"/>
                    <a:pt x="39" y="12"/>
                    <a:pt x="36" y="8"/>
                  </a:cubicBezTo>
                  <a:cubicBezTo>
                    <a:pt x="32" y="2"/>
                    <a:pt x="26" y="0"/>
                    <a:pt x="20" y="6"/>
                  </a:cubicBezTo>
                  <a:cubicBezTo>
                    <a:pt x="17" y="11"/>
                    <a:pt x="14" y="17"/>
                    <a:pt x="11" y="22"/>
                  </a:cubicBezTo>
                  <a:cubicBezTo>
                    <a:pt x="8" y="29"/>
                    <a:pt x="3" y="35"/>
                    <a:pt x="1" y="43"/>
                  </a:cubicBezTo>
                  <a:cubicBezTo>
                    <a:pt x="0" y="44"/>
                    <a:pt x="2" y="45"/>
                    <a:pt x="3" y="44"/>
                  </a:cubicBezTo>
                  <a:cubicBezTo>
                    <a:pt x="11" y="34"/>
                    <a:pt x="16" y="22"/>
                    <a:pt x="23" y="11"/>
                  </a:cubicBezTo>
                  <a:cubicBezTo>
                    <a:pt x="31" y="10"/>
                    <a:pt x="34" y="12"/>
                    <a:pt x="33" y="17"/>
                  </a:cubicBezTo>
                  <a:cubicBezTo>
                    <a:pt x="33" y="20"/>
                    <a:pt x="33" y="23"/>
                    <a:pt x="33" y="26"/>
                  </a:cubicBezTo>
                  <a:cubicBezTo>
                    <a:pt x="33" y="30"/>
                    <a:pt x="35" y="32"/>
                    <a:pt x="37" y="34"/>
                  </a:cubicBezTo>
                  <a:cubicBezTo>
                    <a:pt x="41" y="38"/>
                    <a:pt x="48" y="35"/>
                    <a:pt x="51" y="32"/>
                  </a:cubicBezTo>
                  <a:cubicBezTo>
                    <a:pt x="53" y="28"/>
                    <a:pt x="55" y="25"/>
                    <a:pt x="56" y="21"/>
                  </a:cubicBezTo>
                  <a:cubicBezTo>
                    <a:pt x="59" y="13"/>
                    <a:pt x="65" y="9"/>
                    <a:pt x="72" y="6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7" y="12"/>
                    <a:pt x="72" y="19"/>
                    <a:pt x="73" y="26"/>
                  </a:cubicBezTo>
                  <a:cubicBezTo>
                    <a:pt x="74" y="29"/>
                    <a:pt x="77" y="32"/>
                    <a:pt x="81" y="32"/>
                  </a:cubicBezTo>
                  <a:cubicBezTo>
                    <a:pt x="83" y="32"/>
                    <a:pt x="86" y="30"/>
                    <a:pt x="87" y="27"/>
                  </a:cubicBezTo>
                  <a:cubicBezTo>
                    <a:pt x="89" y="19"/>
                    <a:pt x="87" y="13"/>
                    <a:pt x="92" y="6"/>
                  </a:cubicBezTo>
                  <a:cubicBezTo>
                    <a:pt x="96" y="16"/>
                    <a:pt x="94" y="28"/>
                    <a:pt x="104" y="34"/>
                  </a:cubicBezTo>
                  <a:cubicBezTo>
                    <a:pt x="110" y="37"/>
                    <a:pt x="117" y="32"/>
                    <a:pt x="116" y="26"/>
                  </a:cubicBezTo>
                  <a:cubicBezTo>
                    <a:pt x="116" y="25"/>
                    <a:pt x="115" y="25"/>
                    <a:pt x="114" y="26"/>
                  </a:cubicBez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40" name="Freeform 159"/>
            <p:cNvSpPr/>
            <p:nvPr/>
          </p:nvSpPr>
          <p:spPr bwMode="auto">
            <a:xfrm rot="21192006">
              <a:off x="7215426" y="3140710"/>
              <a:ext cx="352401" cy="45719"/>
            </a:xfrm>
            <a:custGeom>
              <a:avLst/>
              <a:gdLst>
                <a:gd name="T0" fmla="*/ 67 w 68"/>
                <a:gd name="T1" fmla="*/ 0 h 15"/>
                <a:gd name="T2" fmla="*/ 35 w 68"/>
                <a:gd name="T3" fmla="*/ 6 h 15"/>
                <a:gd name="T4" fmla="*/ 2 w 68"/>
                <a:gd name="T5" fmla="*/ 7 h 15"/>
                <a:gd name="T6" fmla="*/ 1 w 68"/>
                <a:gd name="T7" fmla="*/ 9 h 15"/>
                <a:gd name="T8" fmla="*/ 35 w 68"/>
                <a:gd name="T9" fmla="*/ 10 h 15"/>
                <a:gd name="T10" fmla="*/ 67 w 68"/>
                <a:gd name="T11" fmla="*/ 2 h 15"/>
                <a:gd name="T12" fmla="*/ 67 w 68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5">
                  <a:moveTo>
                    <a:pt x="67" y="0"/>
                  </a:moveTo>
                  <a:cubicBezTo>
                    <a:pt x="56" y="4"/>
                    <a:pt x="46" y="5"/>
                    <a:pt x="35" y="6"/>
                  </a:cubicBezTo>
                  <a:cubicBezTo>
                    <a:pt x="24" y="7"/>
                    <a:pt x="13" y="9"/>
                    <a:pt x="2" y="7"/>
                  </a:cubicBezTo>
                  <a:cubicBezTo>
                    <a:pt x="1" y="7"/>
                    <a:pt x="0" y="8"/>
                    <a:pt x="1" y="9"/>
                  </a:cubicBezTo>
                  <a:cubicBezTo>
                    <a:pt x="11" y="15"/>
                    <a:pt x="24" y="11"/>
                    <a:pt x="35" y="10"/>
                  </a:cubicBezTo>
                  <a:cubicBezTo>
                    <a:pt x="46" y="9"/>
                    <a:pt x="59" y="9"/>
                    <a:pt x="67" y="2"/>
                  </a:cubicBezTo>
                  <a:cubicBezTo>
                    <a:pt x="68" y="1"/>
                    <a:pt x="67" y="0"/>
                    <a:pt x="67" y="0"/>
                  </a:cubicBez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41" name="Freeform 159"/>
            <p:cNvSpPr/>
            <p:nvPr/>
          </p:nvSpPr>
          <p:spPr bwMode="auto">
            <a:xfrm rot="21192006">
              <a:off x="7769865" y="3063675"/>
              <a:ext cx="352401" cy="45719"/>
            </a:xfrm>
            <a:custGeom>
              <a:avLst/>
              <a:gdLst>
                <a:gd name="T0" fmla="*/ 67 w 68"/>
                <a:gd name="T1" fmla="*/ 0 h 15"/>
                <a:gd name="T2" fmla="*/ 35 w 68"/>
                <a:gd name="T3" fmla="*/ 6 h 15"/>
                <a:gd name="T4" fmla="*/ 2 w 68"/>
                <a:gd name="T5" fmla="*/ 7 h 15"/>
                <a:gd name="T6" fmla="*/ 1 w 68"/>
                <a:gd name="T7" fmla="*/ 9 h 15"/>
                <a:gd name="T8" fmla="*/ 35 w 68"/>
                <a:gd name="T9" fmla="*/ 10 h 15"/>
                <a:gd name="T10" fmla="*/ 67 w 68"/>
                <a:gd name="T11" fmla="*/ 2 h 15"/>
                <a:gd name="T12" fmla="*/ 67 w 68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5">
                  <a:moveTo>
                    <a:pt x="67" y="0"/>
                  </a:moveTo>
                  <a:cubicBezTo>
                    <a:pt x="56" y="4"/>
                    <a:pt x="46" y="5"/>
                    <a:pt x="35" y="6"/>
                  </a:cubicBezTo>
                  <a:cubicBezTo>
                    <a:pt x="24" y="7"/>
                    <a:pt x="13" y="9"/>
                    <a:pt x="2" y="7"/>
                  </a:cubicBezTo>
                  <a:cubicBezTo>
                    <a:pt x="1" y="7"/>
                    <a:pt x="0" y="8"/>
                    <a:pt x="1" y="9"/>
                  </a:cubicBezTo>
                  <a:cubicBezTo>
                    <a:pt x="11" y="15"/>
                    <a:pt x="24" y="11"/>
                    <a:pt x="35" y="10"/>
                  </a:cubicBezTo>
                  <a:cubicBezTo>
                    <a:pt x="46" y="9"/>
                    <a:pt x="59" y="9"/>
                    <a:pt x="67" y="2"/>
                  </a:cubicBezTo>
                  <a:cubicBezTo>
                    <a:pt x="68" y="1"/>
                    <a:pt x="67" y="0"/>
                    <a:pt x="67" y="0"/>
                  </a:cubicBez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42" name="Freeform 165"/>
            <p:cNvSpPr/>
            <p:nvPr/>
          </p:nvSpPr>
          <p:spPr bwMode="auto">
            <a:xfrm>
              <a:off x="7556197" y="3312167"/>
              <a:ext cx="65057" cy="84574"/>
            </a:xfrm>
            <a:custGeom>
              <a:avLst/>
              <a:gdLst>
                <a:gd name="T0" fmla="*/ 25 w 25"/>
                <a:gd name="T1" fmla="*/ 9 h 33"/>
                <a:gd name="T2" fmla="*/ 24 w 25"/>
                <a:gd name="T3" fmla="*/ 7 h 33"/>
                <a:gd name="T4" fmla="*/ 13 w 25"/>
                <a:gd name="T5" fmla="*/ 15 h 33"/>
                <a:gd name="T6" fmla="*/ 2 w 25"/>
                <a:gd name="T7" fmla="*/ 1 h 33"/>
                <a:gd name="T8" fmla="*/ 0 w 25"/>
                <a:gd name="T9" fmla="*/ 3 h 33"/>
                <a:gd name="T10" fmla="*/ 10 w 25"/>
                <a:gd name="T11" fmla="*/ 18 h 33"/>
                <a:gd name="T12" fmla="*/ 10 w 25"/>
                <a:gd name="T13" fmla="*/ 18 h 33"/>
                <a:gd name="T14" fmla="*/ 3 w 25"/>
                <a:gd name="T15" fmla="*/ 25 h 33"/>
                <a:gd name="T16" fmla="*/ 2 w 25"/>
                <a:gd name="T17" fmla="*/ 29 h 33"/>
                <a:gd name="T18" fmla="*/ 3 w 25"/>
                <a:gd name="T19" fmla="*/ 29 h 33"/>
                <a:gd name="T20" fmla="*/ 9 w 25"/>
                <a:gd name="T21" fmla="*/ 24 h 33"/>
                <a:gd name="T22" fmla="*/ 13 w 25"/>
                <a:gd name="T23" fmla="*/ 21 h 33"/>
                <a:gd name="T24" fmla="*/ 22 w 25"/>
                <a:gd name="T25" fmla="*/ 32 h 33"/>
                <a:gd name="T26" fmla="*/ 24 w 25"/>
                <a:gd name="T27" fmla="*/ 31 h 33"/>
                <a:gd name="T28" fmla="*/ 16 w 25"/>
                <a:gd name="T29" fmla="*/ 18 h 33"/>
                <a:gd name="T30" fmla="*/ 25 w 25"/>
                <a:gd name="T31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33">
                  <a:moveTo>
                    <a:pt x="25" y="9"/>
                  </a:moveTo>
                  <a:cubicBezTo>
                    <a:pt x="25" y="8"/>
                    <a:pt x="25" y="7"/>
                    <a:pt x="24" y="7"/>
                  </a:cubicBezTo>
                  <a:cubicBezTo>
                    <a:pt x="20" y="9"/>
                    <a:pt x="17" y="12"/>
                    <a:pt x="13" y="15"/>
                  </a:cubicBezTo>
                  <a:cubicBezTo>
                    <a:pt x="10" y="10"/>
                    <a:pt x="6" y="5"/>
                    <a:pt x="2" y="1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3" y="8"/>
                    <a:pt x="7" y="13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8" y="20"/>
                    <a:pt x="5" y="22"/>
                    <a:pt x="3" y="25"/>
                  </a:cubicBezTo>
                  <a:cubicBezTo>
                    <a:pt x="2" y="26"/>
                    <a:pt x="2" y="27"/>
                    <a:pt x="2" y="29"/>
                  </a:cubicBezTo>
                  <a:cubicBezTo>
                    <a:pt x="2" y="30"/>
                    <a:pt x="3" y="30"/>
                    <a:pt x="3" y="29"/>
                  </a:cubicBezTo>
                  <a:cubicBezTo>
                    <a:pt x="4" y="27"/>
                    <a:pt x="7" y="25"/>
                    <a:pt x="9" y="24"/>
                  </a:cubicBezTo>
                  <a:cubicBezTo>
                    <a:pt x="10" y="23"/>
                    <a:pt x="11" y="22"/>
                    <a:pt x="13" y="21"/>
                  </a:cubicBezTo>
                  <a:cubicBezTo>
                    <a:pt x="15" y="25"/>
                    <a:pt x="18" y="29"/>
                    <a:pt x="22" y="32"/>
                  </a:cubicBezTo>
                  <a:cubicBezTo>
                    <a:pt x="23" y="33"/>
                    <a:pt x="25" y="32"/>
                    <a:pt x="24" y="31"/>
                  </a:cubicBezTo>
                  <a:cubicBezTo>
                    <a:pt x="23" y="26"/>
                    <a:pt x="19" y="22"/>
                    <a:pt x="16" y="18"/>
                  </a:cubicBezTo>
                  <a:cubicBezTo>
                    <a:pt x="19" y="15"/>
                    <a:pt x="23" y="13"/>
                    <a:pt x="25" y="9"/>
                  </a:cubicBez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43" name="Freeform 166"/>
            <p:cNvSpPr/>
            <p:nvPr/>
          </p:nvSpPr>
          <p:spPr bwMode="auto">
            <a:xfrm>
              <a:off x="7628844" y="3224340"/>
              <a:ext cx="97586" cy="136620"/>
            </a:xfrm>
            <a:custGeom>
              <a:avLst/>
              <a:gdLst>
                <a:gd name="T0" fmla="*/ 33 w 38"/>
                <a:gd name="T1" fmla="*/ 29 h 53"/>
                <a:gd name="T2" fmla="*/ 11 w 38"/>
                <a:gd name="T3" fmla="*/ 24 h 53"/>
                <a:gd name="T4" fmla="*/ 7 w 38"/>
                <a:gd name="T5" fmla="*/ 14 h 53"/>
                <a:gd name="T6" fmla="*/ 16 w 38"/>
                <a:gd name="T7" fmla="*/ 3 h 53"/>
                <a:gd name="T8" fmla="*/ 17 w 38"/>
                <a:gd name="T9" fmla="*/ 2 h 53"/>
                <a:gd name="T10" fmla="*/ 16 w 38"/>
                <a:gd name="T11" fmla="*/ 1 h 53"/>
                <a:gd name="T12" fmla="*/ 15 w 38"/>
                <a:gd name="T13" fmla="*/ 0 h 53"/>
                <a:gd name="T14" fmla="*/ 14 w 38"/>
                <a:gd name="T15" fmla="*/ 0 h 53"/>
                <a:gd name="T16" fmla="*/ 14 w 38"/>
                <a:gd name="T17" fmla="*/ 1 h 53"/>
                <a:gd name="T18" fmla="*/ 14 w 38"/>
                <a:gd name="T19" fmla="*/ 2 h 53"/>
                <a:gd name="T20" fmla="*/ 1 w 38"/>
                <a:gd name="T21" fmla="*/ 6 h 53"/>
                <a:gd name="T22" fmla="*/ 0 w 38"/>
                <a:gd name="T23" fmla="*/ 9 h 53"/>
                <a:gd name="T24" fmla="*/ 7 w 38"/>
                <a:gd name="T25" fmla="*/ 28 h 53"/>
                <a:gd name="T26" fmla="*/ 11 w 38"/>
                <a:gd name="T27" fmla="*/ 29 h 53"/>
                <a:gd name="T28" fmla="*/ 29 w 38"/>
                <a:gd name="T29" fmla="*/ 31 h 53"/>
                <a:gd name="T30" fmla="*/ 25 w 38"/>
                <a:gd name="T31" fmla="*/ 46 h 53"/>
                <a:gd name="T32" fmla="*/ 24 w 38"/>
                <a:gd name="T33" fmla="*/ 43 h 53"/>
                <a:gd name="T34" fmla="*/ 22 w 38"/>
                <a:gd name="T35" fmla="*/ 42 h 53"/>
                <a:gd name="T36" fmla="*/ 20 w 38"/>
                <a:gd name="T37" fmla="*/ 49 h 53"/>
                <a:gd name="T38" fmla="*/ 23 w 38"/>
                <a:gd name="T39" fmla="*/ 52 h 53"/>
                <a:gd name="T40" fmla="*/ 33 w 38"/>
                <a:gd name="T41" fmla="*/ 2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53">
                  <a:moveTo>
                    <a:pt x="33" y="29"/>
                  </a:moveTo>
                  <a:cubicBezTo>
                    <a:pt x="30" y="20"/>
                    <a:pt x="18" y="20"/>
                    <a:pt x="11" y="24"/>
                  </a:cubicBezTo>
                  <a:cubicBezTo>
                    <a:pt x="9" y="21"/>
                    <a:pt x="8" y="17"/>
                    <a:pt x="7" y="14"/>
                  </a:cubicBezTo>
                  <a:cubicBezTo>
                    <a:pt x="4" y="7"/>
                    <a:pt x="11" y="6"/>
                    <a:pt x="16" y="3"/>
                  </a:cubicBezTo>
                  <a:cubicBezTo>
                    <a:pt x="17" y="3"/>
                    <a:pt x="17" y="2"/>
                    <a:pt x="17" y="2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4" y="0"/>
                    <a:pt x="14" y="1"/>
                    <a:pt x="14" y="1"/>
                  </a:cubicBezTo>
                  <a:cubicBezTo>
                    <a:pt x="14" y="1"/>
                    <a:pt x="14" y="2"/>
                    <a:pt x="14" y="2"/>
                  </a:cubicBezTo>
                  <a:cubicBezTo>
                    <a:pt x="12" y="1"/>
                    <a:pt x="2" y="6"/>
                    <a:pt x="1" y="6"/>
                  </a:cubicBezTo>
                  <a:cubicBezTo>
                    <a:pt x="1" y="7"/>
                    <a:pt x="0" y="8"/>
                    <a:pt x="0" y="9"/>
                  </a:cubicBezTo>
                  <a:cubicBezTo>
                    <a:pt x="3" y="15"/>
                    <a:pt x="5" y="22"/>
                    <a:pt x="7" y="28"/>
                  </a:cubicBezTo>
                  <a:cubicBezTo>
                    <a:pt x="8" y="30"/>
                    <a:pt x="10" y="31"/>
                    <a:pt x="11" y="29"/>
                  </a:cubicBezTo>
                  <a:cubicBezTo>
                    <a:pt x="17" y="24"/>
                    <a:pt x="25" y="25"/>
                    <a:pt x="29" y="31"/>
                  </a:cubicBezTo>
                  <a:cubicBezTo>
                    <a:pt x="33" y="37"/>
                    <a:pt x="29" y="43"/>
                    <a:pt x="25" y="46"/>
                  </a:cubicBezTo>
                  <a:cubicBezTo>
                    <a:pt x="25" y="45"/>
                    <a:pt x="25" y="44"/>
                    <a:pt x="24" y="43"/>
                  </a:cubicBezTo>
                  <a:cubicBezTo>
                    <a:pt x="24" y="42"/>
                    <a:pt x="23" y="41"/>
                    <a:pt x="22" y="42"/>
                  </a:cubicBezTo>
                  <a:cubicBezTo>
                    <a:pt x="21" y="46"/>
                    <a:pt x="21" y="46"/>
                    <a:pt x="20" y="49"/>
                  </a:cubicBezTo>
                  <a:cubicBezTo>
                    <a:pt x="19" y="51"/>
                    <a:pt x="21" y="53"/>
                    <a:pt x="23" y="52"/>
                  </a:cubicBezTo>
                  <a:cubicBezTo>
                    <a:pt x="33" y="49"/>
                    <a:pt x="38" y="39"/>
                    <a:pt x="33" y="29"/>
                  </a:cubicBez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grpSp>
          <p:nvGrpSpPr>
            <p:cNvPr id="44" name="Group 313"/>
            <p:cNvGrpSpPr/>
            <p:nvPr/>
          </p:nvGrpSpPr>
          <p:grpSpPr>
            <a:xfrm>
              <a:off x="5956393" y="3307318"/>
              <a:ext cx="794468" cy="375274"/>
              <a:chOff x="5329238" y="1931988"/>
              <a:chExt cx="550862" cy="498475"/>
            </a:xfrm>
            <a:solidFill>
              <a:schemeClr val="tx2">
                <a:lumMod val="75000"/>
              </a:schemeClr>
            </a:solidFill>
          </p:grpSpPr>
          <p:sp>
            <p:nvSpPr>
              <p:cNvPr id="45" name="Freeform 5"/>
              <p:cNvSpPr>
                <a:spLocks noEditPoints="1"/>
              </p:cNvSpPr>
              <p:nvPr/>
            </p:nvSpPr>
            <p:spPr bwMode="auto">
              <a:xfrm>
                <a:off x="5462588" y="2284413"/>
                <a:ext cx="53975" cy="146050"/>
              </a:xfrm>
              <a:custGeom>
                <a:avLst/>
                <a:gdLst>
                  <a:gd name="T0" fmla="*/ 3 w 14"/>
                  <a:gd name="T1" fmla="*/ 10 h 38"/>
                  <a:gd name="T2" fmla="*/ 0 w 14"/>
                  <a:gd name="T3" fmla="*/ 15 h 38"/>
                  <a:gd name="T4" fmla="*/ 0 w 14"/>
                  <a:gd name="T5" fmla="*/ 38 h 38"/>
                  <a:gd name="T6" fmla="*/ 14 w 14"/>
                  <a:gd name="T7" fmla="*/ 38 h 38"/>
                  <a:gd name="T8" fmla="*/ 14 w 14"/>
                  <a:gd name="T9" fmla="*/ 2 h 38"/>
                  <a:gd name="T10" fmla="*/ 11 w 14"/>
                  <a:gd name="T11" fmla="*/ 1 h 38"/>
                  <a:gd name="T12" fmla="*/ 3 w 14"/>
                  <a:gd name="T13" fmla="*/ 10 h 38"/>
                  <a:gd name="T14" fmla="*/ 3 w 14"/>
                  <a:gd name="T15" fmla="*/ 10 h 38"/>
                  <a:gd name="T16" fmla="*/ 3 w 14"/>
                  <a:gd name="T17" fmla="*/ 1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38">
                    <a:moveTo>
                      <a:pt x="3" y="10"/>
                    </a:moveTo>
                    <a:cubicBezTo>
                      <a:pt x="1" y="11"/>
                      <a:pt x="0" y="13"/>
                      <a:pt x="0" y="15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0"/>
                      <a:pt x="13" y="0"/>
                      <a:pt x="11" y="1"/>
                    </a:cubicBezTo>
                    <a:lnTo>
                      <a:pt x="3" y="10"/>
                    </a:lnTo>
                    <a:close/>
                    <a:moveTo>
                      <a:pt x="3" y="10"/>
                    </a:moveTo>
                    <a:cubicBezTo>
                      <a:pt x="3" y="10"/>
                      <a:pt x="3" y="10"/>
                      <a:pt x="3" y="1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GB"/>
              </a:p>
            </p:txBody>
          </p:sp>
          <p:sp>
            <p:nvSpPr>
              <p:cNvPr id="46" name="Freeform 6"/>
              <p:cNvSpPr>
                <a:spLocks noEditPoints="1"/>
              </p:cNvSpPr>
              <p:nvPr/>
            </p:nvSpPr>
            <p:spPr bwMode="auto">
              <a:xfrm>
                <a:off x="5688013" y="2200275"/>
                <a:ext cx="49212" cy="230188"/>
              </a:xfrm>
              <a:custGeom>
                <a:avLst/>
                <a:gdLst>
                  <a:gd name="T0" fmla="*/ 2 w 13"/>
                  <a:gd name="T1" fmla="*/ 10 h 60"/>
                  <a:gd name="T2" fmla="*/ 0 w 13"/>
                  <a:gd name="T3" fmla="*/ 15 h 60"/>
                  <a:gd name="T4" fmla="*/ 0 w 13"/>
                  <a:gd name="T5" fmla="*/ 60 h 60"/>
                  <a:gd name="T6" fmla="*/ 13 w 13"/>
                  <a:gd name="T7" fmla="*/ 60 h 60"/>
                  <a:gd name="T8" fmla="*/ 13 w 13"/>
                  <a:gd name="T9" fmla="*/ 2 h 60"/>
                  <a:gd name="T10" fmla="*/ 11 w 13"/>
                  <a:gd name="T11" fmla="*/ 1 h 60"/>
                  <a:gd name="T12" fmla="*/ 2 w 13"/>
                  <a:gd name="T13" fmla="*/ 10 h 60"/>
                  <a:gd name="T14" fmla="*/ 2 w 13"/>
                  <a:gd name="T15" fmla="*/ 10 h 60"/>
                  <a:gd name="T16" fmla="*/ 2 w 13"/>
                  <a:gd name="T17" fmla="*/ 1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60">
                    <a:moveTo>
                      <a:pt x="2" y="10"/>
                    </a:moveTo>
                    <a:cubicBezTo>
                      <a:pt x="1" y="11"/>
                      <a:pt x="0" y="14"/>
                      <a:pt x="0" y="15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0"/>
                      <a:pt x="12" y="0"/>
                      <a:pt x="11" y="1"/>
                    </a:cubicBezTo>
                    <a:lnTo>
                      <a:pt x="2" y="10"/>
                    </a:lnTo>
                    <a:close/>
                    <a:moveTo>
                      <a:pt x="2" y="10"/>
                    </a:moveTo>
                    <a:cubicBezTo>
                      <a:pt x="2" y="10"/>
                      <a:pt x="2" y="10"/>
                      <a:pt x="2" y="1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GB"/>
              </a:p>
            </p:txBody>
          </p:sp>
          <p:sp>
            <p:nvSpPr>
              <p:cNvPr id="47" name="Freeform 7"/>
              <p:cNvSpPr>
                <a:spLocks noEditPoints="1"/>
              </p:cNvSpPr>
              <p:nvPr/>
            </p:nvSpPr>
            <p:spPr bwMode="auto">
              <a:xfrm>
                <a:off x="5761038" y="2127250"/>
                <a:ext cx="49212" cy="303213"/>
              </a:xfrm>
              <a:custGeom>
                <a:avLst/>
                <a:gdLst>
                  <a:gd name="T0" fmla="*/ 3 w 13"/>
                  <a:gd name="T1" fmla="*/ 9 h 79"/>
                  <a:gd name="T2" fmla="*/ 0 w 13"/>
                  <a:gd name="T3" fmla="*/ 15 h 79"/>
                  <a:gd name="T4" fmla="*/ 0 w 13"/>
                  <a:gd name="T5" fmla="*/ 79 h 79"/>
                  <a:gd name="T6" fmla="*/ 13 w 13"/>
                  <a:gd name="T7" fmla="*/ 79 h 79"/>
                  <a:gd name="T8" fmla="*/ 13 w 13"/>
                  <a:gd name="T9" fmla="*/ 2 h 79"/>
                  <a:gd name="T10" fmla="*/ 11 w 13"/>
                  <a:gd name="T11" fmla="*/ 1 h 79"/>
                  <a:gd name="T12" fmla="*/ 3 w 13"/>
                  <a:gd name="T13" fmla="*/ 9 h 79"/>
                  <a:gd name="T14" fmla="*/ 3 w 13"/>
                  <a:gd name="T15" fmla="*/ 9 h 79"/>
                  <a:gd name="T16" fmla="*/ 3 w 13"/>
                  <a:gd name="T17" fmla="*/ 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79">
                    <a:moveTo>
                      <a:pt x="3" y="9"/>
                    </a:moveTo>
                    <a:cubicBezTo>
                      <a:pt x="1" y="11"/>
                      <a:pt x="0" y="13"/>
                      <a:pt x="0" y="15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13" y="79"/>
                      <a:pt x="13" y="79"/>
                      <a:pt x="13" y="79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2" y="0"/>
                      <a:pt x="11" y="1"/>
                    </a:cubicBezTo>
                    <a:lnTo>
                      <a:pt x="3" y="9"/>
                    </a:lnTo>
                    <a:close/>
                    <a:moveTo>
                      <a:pt x="3" y="9"/>
                    </a:moveTo>
                    <a:cubicBezTo>
                      <a:pt x="3" y="9"/>
                      <a:pt x="3" y="9"/>
                      <a:pt x="3" y="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GB"/>
              </a:p>
            </p:txBody>
          </p:sp>
          <p:sp>
            <p:nvSpPr>
              <p:cNvPr id="48" name="Freeform 8"/>
              <p:cNvSpPr>
                <a:spLocks noEditPoints="1"/>
              </p:cNvSpPr>
              <p:nvPr/>
            </p:nvSpPr>
            <p:spPr bwMode="auto">
              <a:xfrm>
                <a:off x="5611813" y="2273300"/>
                <a:ext cx="53975" cy="157163"/>
              </a:xfrm>
              <a:custGeom>
                <a:avLst/>
                <a:gdLst>
                  <a:gd name="T0" fmla="*/ 3 w 14"/>
                  <a:gd name="T1" fmla="*/ 10 h 41"/>
                  <a:gd name="T2" fmla="*/ 2 w 14"/>
                  <a:gd name="T3" fmla="*/ 11 h 41"/>
                  <a:gd name="T4" fmla="*/ 0 w 14"/>
                  <a:gd name="T5" fmla="*/ 16 h 41"/>
                  <a:gd name="T6" fmla="*/ 0 w 14"/>
                  <a:gd name="T7" fmla="*/ 41 h 41"/>
                  <a:gd name="T8" fmla="*/ 14 w 14"/>
                  <a:gd name="T9" fmla="*/ 41 h 41"/>
                  <a:gd name="T10" fmla="*/ 14 w 14"/>
                  <a:gd name="T11" fmla="*/ 3 h 41"/>
                  <a:gd name="T12" fmla="*/ 11 w 14"/>
                  <a:gd name="T13" fmla="*/ 2 h 41"/>
                  <a:gd name="T14" fmla="*/ 3 w 14"/>
                  <a:gd name="T15" fmla="*/ 10 h 41"/>
                  <a:gd name="T16" fmla="*/ 3 w 14"/>
                  <a:gd name="T17" fmla="*/ 10 h 41"/>
                  <a:gd name="T18" fmla="*/ 3 w 14"/>
                  <a:gd name="T19" fmla="*/ 1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41">
                    <a:moveTo>
                      <a:pt x="3" y="10"/>
                    </a:moveTo>
                    <a:cubicBezTo>
                      <a:pt x="3" y="10"/>
                      <a:pt x="2" y="11"/>
                      <a:pt x="2" y="11"/>
                    </a:cubicBezTo>
                    <a:cubicBezTo>
                      <a:pt x="1" y="12"/>
                      <a:pt x="0" y="14"/>
                      <a:pt x="0" y="16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1"/>
                      <a:pt x="13" y="0"/>
                      <a:pt x="11" y="2"/>
                    </a:cubicBezTo>
                    <a:lnTo>
                      <a:pt x="3" y="10"/>
                    </a:lnTo>
                    <a:close/>
                    <a:moveTo>
                      <a:pt x="3" y="10"/>
                    </a:moveTo>
                    <a:cubicBezTo>
                      <a:pt x="3" y="10"/>
                      <a:pt x="3" y="10"/>
                      <a:pt x="3" y="1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GB"/>
              </a:p>
            </p:txBody>
          </p:sp>
          <p:sp>
            <p:nvSpPr>
              <p:cNvPr id="49" name="Freeform 9"/>
              <p:cNvSpPr>
                <a:spLocks noEditPoints="1"/>
              </p:cNvSpPr>
              <p:nvPr/>
            </p:nvSpPr>
            <p:spPr bwMode="auto">
              <a:xfrm>
                <a:off x="5538788" y="2279650"/>
                <a:ext cx="49212" cy="150813"/>
              </a:xfrm>
              <a:custGeom>
                <a:avLst/>
                <a:gdLst>
                  <a:gd name="T0" fmla="*/ 2 w 13"/>
                  <a:gd name="T1" fmla="*/ 1 h 39"/>
                  <a:gd name="T2" fmla="*/ 0 w 13"/>
                  <a:gd name="T3" fmla="*/ 2 h 39"/>
                  <a:gd name="T4" fmla="*/ 0 w 13"/>
                  <a:gd name="T5" fmla="*/ 39 h 39"/>
                  <a:gd name="T6" fmla="*/ 13 w 13"/>
                  <a:gd name="T7" fmla="*/ 39 h 39"/>
                  <a:gd name="T8" fmla="*/ 13 w 13"/>
                  <a:gd name="T9" fmla="*/ 16 h 39"/>
                  <a:gd name="T10" fmla="*/ 11 w 13"/>
                  <a:gd name="T11" fmla="*/ 10 h 39"/>
                  <a:gd name="T12" fmla="*/ 9 w 13"/>
                  <a:gd name="T13" fmla="*/ 8 h 39"/>
                  <a:gd name="T14" fmla="*/ 2 w 13"/>
                  <a:gd name="T15" fmla="*/ 1 h 39"/>
                  <a:gd name="T16" fmla="*/ 2 w 13"/>
                  <a:gd name="T17" fmla="*/ 1 h 39"/>
                  <a:gd name="T18" fmla="*/ 2 w 13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39">
                    <a:moveTo>
                      <a:pt x="2" y="1"/>
                    </a:moveTo>
                    <a:cubicBezTo>
                      <a:pt x="1" y="0"/>
                      <a:pt x="0" y="0"/>
                      <a:pt x="0" y="2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4"/>
                      <a:pt x="12" y="11"/>
                      <a:pt x="11" y="10"/>
                    </a:cubicBezTo>
                    <a:cubicBezTo>
                      <a:pt x="9" y="8"/>
                      <a:pt x="9" y="8"/>
                      <a:pt x="9" y="8"/>
                    </a:cubicBezTo>
                    <a:lnTo>
                      <a:pt x="2" y="1"/>
                    </a:lnTo>
                    <a:close/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GB"/>
              </a:p>
            </p:txBody>
          </p:sp>
          <p:sp>
            <p:nvSpPr>
              <p:cNvPr id="50" name="Freeform 10"/>
              <p:cNvSpPr>
                <a:spLocks noEditPoints="1"/>
              </p:cNvSpPr>
              <p:nvPr/>
            </p:nvSpPr>
            <p:spPr bwMode="auto">
              <a:xfrm>
                <a:off x="5381625" y="2357438"/>
                <a:ext cx="58737" cy="73025"/>
              </a:xfrm>
              <a:custGeom>
                <a:avLst/>
                <a:gdLst>
                  <a:gd name="T0" fmla="*/ 7 w 15"/>
                  <a:gd name="T1" fmla="*/ 8 h 19"/>
                  <a:gd name="T2" fmla="*/ 2 w 15"/>
                  <a:gd name="T3" fmla="*/ 12 h 19"/>
                  <a:gd name="T4" fmla="*/ 0 w 15"/>
                  <a:gd name="T5" fmla="*/ 17 h 19"/>
                  <a:gd name="T6" fmla="*/ 0 w 15"/>
                  <a:gd name="T7" fmla="*/ 19 h 19"/>
                  <a:gd name="T8" fmla="*/ 15 w 15"/>
                  <a:gd name="T9" fmla="*/ 19 h 19"/>
                  <a:gd name="T10" fmla="*/ 15 w 15"/>
                  <a:gd name="T11" fmla="*/ 2 h 19"/>
                  <a:gd name="T12" fmla="*/ 13 w 15"/>
                  <a:gd name="T13" fmla="*/ 1 h 19"/>
                  <a:gd name="T14" fmla="*/ 7 w 15"/>
                  <a:gd name="T15" fmla="*/ 8 h 19"/>
                  <a:gd name="T16" fmla="*/ 7 w 15"/>
                  <a:gd name="T17" fmla="*/ 8 h 19"/>
                  <a:gd name="T18" fmla="*/ 7 w 15"/>
                  <a:gd name="T19" fmla="*/ 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19">
                    <a:moveTo>
                      <a:pt x="7" y="8"/>
                    </a:moveTo>
                    <a:cubicBezTo>
                      <a:pt x="2" y="12"/>
                      <a:pt x="2" y="12"/>
                      <a:pt x="2" y="12"/>
                    </a:cubicBezTo>
                    <a:cubicBezTo>
                      <a:pt x="1" y="13"/>
                      <a:pt x="0" y="15"/>
                      <a:pt x="0" y="17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4" y="0"/>
                      <a:pt x="13" y="1"/>
                    </a:cubicBezTo>
                    <a:lnTo>
                      <a:pt x="7" y="8"/>
                    </a:lnTo>
                    <a:close/>
                    <a:moveTo>
                      <a:pt x="7" y="8"/>
                    </a:moveTo>
                    <a:cubicBezTo>
                      <a:pt x="7" y="8"/>
                      <a:pt x="7" y="8"/>
                      <a:pt x="7" y="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GB"/>
              </a:p>
            </p:txBody>
          </p:sp>
          <p:sp>
            <p:nvSpPr>
              <p:cNvPr id="51" name="Freeform 11"/>
              <p:cNvSpPr>
                <a:spLocks noEditPoints="1"/>
              </p:cNvSpPr>
              <p:nvPr/>
            </p:nvSpPr>
            <p:spPr bwMode="auto">
              <a:xfrm>
                <a:off x="5329238" y="1931988"/>
                <a:ext cx="550862" cy="414338"/>
              </a:xfrm>
              <a:custGeom>
                <a:avLst/>
                <a:gdLst>
                  <a:gd name="T0" fmla="*/ 142 w 144"/>
                  <a:gd name="T1" fmla="*/ 53 h 108"/>
                  <a:gd name="T2" fmla="*/ 144 w 144"/>
                  <a:gd name="T3" fmla="*/ 52 h 108"/>
                  <a:gd name="T4" fmla="*/ 144 w 144"/>
                  <a:gd name="T5" fmla="*/ 6 h 108"/>
                  <a:gd name="T6" fmla="*/ 138 w 144"/>
                  <a:gd name="T7" fmla="*/ 0 h 108"/>
                  <a:gd name="T8" fmla="*/ 92 w 144"/>
                  <a:gd name="T9" fmla="*/ 0 h 108"/>
                  <a:gd name="T10" fmla="*/ 91 w 144"/>
                  <a:gd name="T11" fmla="*/ 2 h 108"/>
                  <a:gd name="T12" fmla="*/ 108 w 144"/>
                  <a:gd name="T13" fmla="*/ 18 h 108"/>
                  <a:gd name="T14" fmla="*/ 101 w 144"/>
                  <a:gd name="T15" fmla="*/ 25 h 108"/>
                  <a:gd name="T16" fmla="*/ 70 w 144"/>
                  <a:gd name="T17" fmla="*/ 56 h 108"/>
                  <a:gd name="T18" fmla="*/ 54 w 144"/>
                  <a:gd name="T19" fmla="*/ 39 h 108"/>
                  <a:gd name="T20" fmla="*/ 50 w 144"/>
                  <a:gd name="T21" fmla="*/ 39 h 108"/>
                  <a:gd name="T22" fmla="*/ 5 w 144"/>
                  <a:gd name="T23" fmla="*/ 84 h 108"/>
                  <a:gd name="T24" fmla="*/ 5 w 144"/>
                  <a:gd name="T25" fmla="*/ 103 h 108"/>
                  <a:gd name="T26" fmla="*/ 5 w 144"/>
                  <a:gd name="T27" fmla="*/ 103 h 108"/>
                  <a:gd name="T28" fmla="*/ 23 w 144"/>
                  <a:gd name="T29" fmla="*/ 103 h 108"/>
                  <a:gd name="T30" fmla="*/ 52 w 144"/>
                  <a:gd name="T31" fmla="*/ 74 h 108"/>
                  <a:gd name="T32" fmla="*/ 68 w 144"/>
                  <a:gd name="T33" fmla="*/ 90 h 108"/>
                  <a:gd name="T34" fmla="*/ 73 w 144"/>
                  <a:gd name="T35" fmla="*/ 90 h 108"/>
                  <a:gd name="T36" fmla="*/ 126 w 144"/>
                  <a:gd name="T37" fmla="*/ 37 h 108"/>
                  <a:gd name="T38" fmla="*/ 142 w 144"/>
                  <a:gd name="T39" fmla="*/ 53 h 108"/>
                  <a:gd name="T40" fmla="*/ 142 w 144"/>
                  <a:gd name="T41" fmla="*/ 53 h 108"/>
                  <a:gd name="T42" fmla="*/ 142 w 144"/>
                  <a:gd name="T43" fmla="*/ 5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4" h="108">
                    <a:moveTo>
                      <a:pt x="142" y="53"/>
                    </a:moveTo>
                    <a:cubicBezTo>
                      <a:pt x="143" y="54"/>
                      <a:pt x="144" y="54"/>
                      <a:pt x="144" y="52"/>
                    </a:cubicBezTo>
                    <a:cubicBezTo>
                      <a:pt x="144" y="6"/>
                      <a:pt x="144" y="6"/>
                      <a:pt x="144" y="6"/>
                    </a:cubicBezTo>
                    <a:cubicBezTo>
                      <a:pt x="144" y="3"/>
                      <a:pt x="141" y="0"/>
                      <a:pt x="138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1" y="0"/>
                      <a:pt x="90" y="1"/>
                      <a:pt x="91" y="2"/>
                    </a:cubicBezTo>
                    <a:cubicBezTo>
                      <a:pt x="108" y="18"/>
                      <a:pt x="108" y="18"/>
                      <a:pt x="108" y="18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70" y="56"/>
                      <a:pt x="70" y="56"/>
                      <a:pt x="70" y="56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3" y="38"/>
                      <a:pt x="51" y="38"/>
                      <a:pt x="50" y="39"/>
                    </a:cubicBezTo>
                    <a:cubicBezTo>
                      <a:pt x="5" y="84"/>
                      <a:pt x="5" y="84"/>
                      <a:pt x="5" y="84"/>
                    </a:cubicBezTo>
                    <a:cubicBezTo>
                      <a:pt x="0" y="89"/>
                      <a:pt x="0" y="98"/>
                      <a:pt x="5" y="103"/>
                    </a:cubicBezTo>
                    <a:cubicBezTo>
                      <a:pt x="5" y="103"/>
                      <a:pt x="5" y="103"/>
                      <a:pt x="5" y="103"/>
                    </a:cubicBezTo>
                    <a:cubicBezTo>
                      <a:pt x="10" y="108"/>
                      <a:pt x="18" y="108"/>
                      <a:pt x="23" y="103"/>
                    </a:cubicBezTo>
                    <a:cubicBezTo>
                      <a:pt x="52" y="74"/>
                      <a:pt x="52" y="74"/>
                      <a:pt x="52" y="74"/>
                    </a:cubicBezTo>
                    <a:cubicBezTo>
                      <a:pt x="68" y="90"/>
                      <a:pt x="68" y="90"/>
                      <a:pt x="68" y="90"/>
                    </a:cubicBezTo>
                    <a:cubicBezTo>
                      <a:pt x="69" y="91"/>
                      <a:pt x="71" y="91"/>
                      <a:pt x="73" y="90"/>
                    </a:cubicBezTo>
                    <a:cubicBezTo>
                      <a:pt x="126" y="37"/>
                      <a:pt x="126" y="37"/>
                      <a:pt x="126" y="37"/>
                    </a:cubicBezTo>
                    <a:lnTo>
                      <a:pt x="142" y="53"/>
                    </a:lnTo>
                    <a:close/>
                    <a:moveTo>
                      <a:pt x="142" y="53"/>
                    </a:moveTo>
                    <a:cubicBezTo>
                      <a:pt x="142" y="53"/>
                      <a:pt x="142" y="53"/>
                      <a:pt x="142" y="53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GB"/>
              </a:p>
            </p:txBody>
          </p:sp>
        </p:grpSp>
      </p:grpSp>
      <p:sp>
        <p:nvSpPr>
          <p:cNvPr id="80" name="文本框 79"/>
          <p:cNvSpPr txBox="1"/>
          <p:nvPr/>
        </p:nvSpPr>
        <p:spPr>
          <a:xfrm>
            <a:off x="1155612" y="281718"/>
            <a:ext cx="448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技术栈</a:t>
            </a:r>
          </a:p>
        </p:txBody>
      </p:sp>
      <p:grpSp>
        <p:nvGrpSpPr>
          <p:cNvPr id="81" name="组合 80"/>
          <p:cNvGrpSpPr/>
          <p:nvPr/>
        </p:nvGrpSpPr>
        <p:grpSpPr>
          <a:xfrm>
            <a:off x="202647" y="163779"/>
            <a:ext cx="635554" cy="639356"/>
            <a:chOff x="3314060" y="603927"/>
            <a:chExt cx="5194299" cy="5225374"/>
          </a:xfrm>
        </p:grpSpPr>
        <p:sp>
          <p:nvSpPr>
            <p:cNvPr id="82" name="椭圆 81"/>
            <p:cNvSpPr/>
            <p:nvPr/>
          </p:nvSpPr>
          <p:spPr>
            <a:xfrm>
              <a:off x="3758559" y="1079501"/>
              <a:ext cx="4749800" cy="47498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16000"/>
                  </a:schemeClr>
                </a:gs>
              </a:gsLst>
              <a:lin ang="5400000" scaled="1"/>
            </a:gradFill>
            <a:ln>
              <a:gradFill>
                <a:gsLst>
                  <a:gs pos="60568">
                    <a:srgbClr val="75C6FC"/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47000">
                    <a:schemeClr val="accent1">
                      <a:lumMod val="45000"/>
                      <a:lumOff val="55000"/>
                      <a:alpha val="34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2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rot="3600000">
              <a:off x="3314060" y="863601"/>
              <a:ext cx="4749800" cy="4749800"/>
            </a:xfrm>
            <a:prstGeom prst="ellipse">
              <a:avLst/>
            </a:prstGeom>
            <a:gradFill>
              <a:gsLst>
                <a:gs pos="69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29000"/>
                  </a:schemeClr>
                </a:gs>
              </a:gsLst>
              <a:lin ang="5400000" scaled="1"/>
            </a:gradFill>
            <a:ln>
              <a:gradFill>
                <a:gsLst>
                  <a:gs pos="60568">
                    <a:srgbClr val="75C6FC"/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47000">
                    <a:schemeClr val="accent1">
                      <a:lumMod val="45000"/>
                      <a:lumOff val="55000"/>
                      <a:alpha val="34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2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rot="8317770">
              <a:off x="3758559" y="603927"/>
              <a:ext cx="4749800" cy="4749800"/>
            </a:xfrm>
            <a:prstGeom prst="ellipse">
              <a:avLst/>
            </a:prstGeom>
            <a:gradFill>
              <a:gsLst>
                <a:gs pos="74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29000"/>
                  </a:schemeClr>
                </a:gs>
              </a:gsLst>
              <a:lin ang="5400000" scaled="1"/>
            </a:gradFill>
            <a:ln>
              <a:gradFill>
                <a:gsLst>
                  <a:gs pos="60568">
                    <a:srgbClr val="75C6FC"/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2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TextBox 5"/>
          <p:cNvSpPr>
            <a:spLocks noChangeArrowheads="1"/>
          </p:cNvSpPr>
          <p:nvPr/>
        </p:nvSpPr>
        <p:spPr bwMode="auto">
          <a:xfrm>
            <a:off x="322503" y="72145"/>
            <a:ext cx="84189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800">
                <a:solidFill>
                  <a:srgbClr val="03588E"/>
                </a:solidFill>
                <a:latin typeface="Impact" panose="020B0806030902050204" pitchFamily="34" charset="0"/>
                <a:ea typeface="+mj-ea"/>
                <a:sym typeface="Kozuka Mincho Pr6N H" panose="02020900000000000000" pitchFamily="18" charset="-128"/>
              </a:rPr>
              <a:t>03</a:t>
            </a:r>
            <a:endParaRPr lang="zh-CN" altLang="en-US" sz="4800">
              <a:solidFill>
                <a:srgbClr val="03588E"/>
              </a:solidFill>
              <a:latin typeface="Impact" panose="020B0806030902050204" pitchFamily="34" charset="0"/>
              <a:ea typeface="+mj-ea"/>
              <a:sym typeface="Kozuka Mincho Pr6N H" panose="02020900000000000000" pitchFamily="18" charset="-128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AEAF7162-506C-4361-B05E-6D9787F30B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1870539"/>
              </p:ext>
            </p:extLst>
          </p:nvPr>
        </p:nvGraphicFramePr>
        <p:xfrm>
          <a:off x="551660" y="977134"/>
          <a:ext cx="5916735" cy="5599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310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文本框 79"/>
          <p:cNvSpPr txBox="1"/>
          <p:nvPr/>
        </p:nvSpPr>
        <p:spPr>
          <a:xfrm>
            <a:off x="1155612" y="281718"/>
            <a:ext cx="448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开发环境</a:t>
            </a:r>
            <a:r>
              <a:rPr lang="en-US" altLang="zh-CN" sz="2400" b="1" dirty="0">
                <a:latin typeface="+mj-ea"/>
                <a:ea typeface="+mj-ea"/>
              </a:rPr>
              <a:t>+</a:t>
            </a:r>
            <a:r>
              <a:rPr lang="zh-CN" altLang="en-US" sz="2400" b="1" dirty="0">
                <a:latin typeface="+mj-ea"/>
                <a:ea typeface="+mj-ea"/>
              </a:rPr>
              <a:t>开发语言</a:t>
            </a:r>
          </a:p>
        </p:txBody>
      </p:sp>
      <p:grpSp>
        <p:nvGrpSpPr>
          <p:cNvPr id="81" name="组合 80"/>
          <p:cNvGrpSpPr/>
          <p:nvPr/>
        </p:nvGrpSpPr>
        <p:grpSpPr>
          <a:xfrm>
            <a:off x="202647" y="163779"/>
            <a:ext cx="635554" cy="639356"/>
            <a:chOff x="3314060" y="603927"/>
            <a:chExt cx="5194299" cy="5225374"/>
          </a:xfrm>
        </p:grpSpPr>
        <p:sp>
          <p:nvSpPr>
            <p:cNvPr id="82" name="椭圆 81"/>
            <p:cNvSpPr/>
            <p:nvPr/>
          </p:nvSpPr>
          <p:spPr>
            <a:xfrm>
              <a:off x="3758559" y="1079501"/>
              <a:ext cx="4749800" cy="47498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16000"/>
                  </a:schemeClr>
                </a:gs>
              </a:gsLst>
              <a:lin ang="5400000" scaled="1"/>
            </a:gradFill>
            <a:ln>
              <a:gradFill>
                <a:gsLst>
                  <a:gs pos="60568">
                    <a:srgbClr val="75C6FC"/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47000">
                    <a:schemeClr val="accent1">
                      <a:lumMod val="45000"/>
                      <a:lumOff val="55000"/>
                      <a:alpha val="34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2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rot="3600000">
              <a:off x="3314060" y="863601"/>
              <a:ext cx="4749800" cy="4749800"/>
            </a:xfrm>
            <a:prstGeom prst="ellipse">
              <a:avLst/>
            </a:prstGeom>
            <a:gradFill>
              <a:gsLst>
                <a:gs pos="69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29000"/>
                  </a:schemeClr>
                </a:gs>
              </a:gsLst>
              <a:lin ang="5400000" scaled="1"/>
            </a:gradFill>
            <a:ln>
              <a:gradFill>
                <a:gsLst>
                  <a:gs pos="60568">
                    <a:srgbClr val="75C6FC"/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47000">
                    <a:schemeClr val="accent1">
                      <a:lumMod val="45000"/>
                      <a:lumOff val="55000"/>
                      <a:alpha val="34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2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rot="8317770">
              <a:off x="3758559" y="603927"/>
              <a:ext cx="4749800" cy="4749800"/>
            </a:xfrm>
            <a:prstGeom prst="ellipse">
              <a:avLst/>
            </a:prstGeom>
            <a:gradFill>
              <a:gsLst>
                <a:gs pos="74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29000"/>
                  </a:schemeClr>
                </a:gs>
              </a:gsLst>
              <a:lin ang="5400000" scaled="1"/>
            </a:gradFill>
            <a:ln>
              <a:gradFill>
                <a:gsLst>
                  <a:gs pos="60568">
                    <a:srgbClr val="75C6FC"/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2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TextBox 5"/>
          <p:cNvSpPr>
            <a:spLocks noChangeArrowheads="1"/>
          </p:cNvSpPr>
          <p:nvPr/>
        </p:nvSpPr>
        <p:spPr bwMode="auto">
          <a:xfrm>
            <a:off x="322503" y="72145"/>
            <a:ext cx="8226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srgbClr val="03588E"/>
                </a:solidFill>
                <a:latin typeface="Impact" panose="020B0806030902050204" pitchFamily="34" charset="0"/>
                <a:ea typeface="+mj-ea"/>
                <a:sym typeface="Kozuka Mincho Pr6N H" panose="02020900000000000000" pitchFamily="18" charset="-128"/>
              </a:rPr>
              <a:t>04</a:t>
            </a:r>
            <a:endParaRPr lang="zh-CN" altLang="en-US" sz="4800" dirty="0">
              <a:solidFill>
                <a:srgbClr val="03588E"/>
              </a:solidFill>
              <a:latin typeface="Impact" panose="020B0806030902050204" pitchFamily="34" charset="0"/>
              <a:ea typeface="+mj-ea"/>
              <a:sym typeface="Kozuka Mincho Pr6N H" panose="02020900000000000000" pitchFamily="18" charset="-128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AEAF7162-506C-4361-B05E-6D9787F30B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6230799"/>
              </p:ext>
            </p:extLst>
          </p:nvPr>
        </p:nvGraphicFramePr>
        <p:xfrm>
          <a:off x="550102" y="965448"/>
          <a:ext cx="5916735" cy="5599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9" name="图示 58">
            <a:extLst>
              <a:ext uri="{FF2B5EF4-FFF2-40B4-BE49-F238E27FC236}">
                <a16:creationId xmlns:a16="http://schemas.microsoft.com/office/drawing/2014/main" id="{DAE5002A-24A3-6E90-77BF-1A7BCF0816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1225955"/>
              </p:ext>
            </p:extLst>
          </p:nvPr>
        </p:nvGraphicFramePr>
        <p:xfrm>
          <a:off x="6861580" y="1306956"/>
          <a:ext cx="4671659" cy="4916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7245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文本框 115"/>
          <p:cNvSpPr txBox="1"/>
          <p:nvPr/>
        </p:nvSpPr>
        <p:spPr>
          <a:xfrm>
            <a:off x="1155612" y="281718"/>
            <a:ext cx="448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系统功能模块</a:t>
            </a:r>
          </a:p>
        </p:txBody>
      </p:sp>
      <p:grpSp>
        <p:nvGrpSpPr>
          <p:cNvPr id="131" name="组合 130"/>
          <p:cNvGrpSpPr/>
          <p:nvPr/>
        </p:nvGrpSpPr>
        <p:grpSpPr>
          <a:xfrm>
            <a:off x="202647" y="163779"/>
            <a:ext cx="635554" cy="639356"/>
            <a:chOff x="3314060" y="603927"/>
            <a:chExt cx="5194299" cy="5225374"/>
          </a:xfrm>
        </p:grpSpPr>
        <p:sp>
          <p:nvSpPr>
            <p:cNvPr id="132" name="椭圆 131"/>
            <p:cNvSpPr/>
            <p:nvPr/>
          </p:nvSpPr>
          <p:spPr>
            <a:xfrm>
              <a:off x="3758559" y="1079501"/>
              <a:ext cx="4749800" cy="47498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16000"/>
                  </a:schemeClr>
                </a:gs>
              </a:gsLst>
              <a:lin ang="5400000" scaled="1"/>
            </a:gradFill>
            <a:ln>
              <a:gradFill>
                <a:gsLst>
                  <a:gs pos="60568">
                    <a:srgbClr val="75C6FC"/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47000">
                    <a:schemeClr val="accent1">
                      <a:lumMod val="45000"/>
                      <a:lumOff val="55000"/>
                      <a:alpha val="34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2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 rot="3600000">
              <a:off x="3314060" y="863601"/>
              <a:ext cx="4749800" cy="4749800"/>
            </a:xfrm>
            <a:prstGeom prst="ellipse">
              <a:avLst/>
            </a:prstGeom>
            <a:gradFill>
              <a:gsLst>
                <a:gs pos="69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29000"/>
                  </a:schemeClr>
                </a:gs>
              </a:gsLst>
              <a:lin ang="5400000" scaled="1"/>
            </a:gradFill>
            <a:ln>
              <a:gradFill>
                <a:gsLst>
                  <a:gs pos="60568">
                    <a:srgbClr val="75C6FC"/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47000">
                    <a:schemeClr val="accent1">
                      <a:lumMod val="45000"/>
                      <a:lumOff val="55000"/>
                      <a:alpha val="34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2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 rot="8317770">
              <a:off x="3758559" y="603927"/>
              <a:ext cx="4749800" cy="4749800"/>
            </a:xfrm>
            <a:prstGeom prst="ellipse">
              <a:avLst/>
            </a:prstGeom>
            <a:gradFill>
              <a:gsLst>
                <a:gs pos="74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29000"/>
                  </a:schemeClr>
                </a:gs>
              </a:gsLst>
              <a:lin ang="5400000" scaled="1"/>
            </a:gradFill>
            <a:ln>
              <a:gradFill>
                <a:gsLst>
                  <a:gs pos="60568">
                    <a:srgbClr val="75C6FC"/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2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2" name="TextBox 5"/>
          <p:cNvSpPr>
            <a:spLocks noChangeArrowheads="1"/>
          </p:cNvSpPr>
          <p:nvPr/>
        </p:nvSpPr>
        <p:spPr bwMode="auto">
          <a:xfrm>
            <a:off x="322503" y="72145"/>
            <a:ext cx="84510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srgbClr val="03588E"/>
                </a:solidFill>
                <a:latin typeface="Impact" panose="020B0806030902050204" pitchFamily="34" charset="0"/>
                <a:ea typeface="+mj-ea"/>
                <a:sym typeface="Kozuka Mincho Pr6N H" panose="02020900000000000000" pitchFamily="18" charset="-128"/>
              </a:rPr>
              <a:t>05</a:t>
            </a:r>
            <a:endParaRPr lang="zh-CN" altLang="en-US" sz="4800" dirty="0">
              <a:solidFill>
                <a:srgbClr val="03588E"/>
              </a:solidFill>
              <a:latin typeface="Impact" panose="020B0806030902050204" pitchFamily="34" charset="0"/>
              <a:ea typeface="+mj-ea"/>
              <a:sym typeface="Kozuka Mincho Pr6N H" panose="02020900000000000000" pitchFamily="18" charset="-128"/>
            </a:endParaRPr>
          </a:p>
        </p:txBody>
      </p:sp>
      <p:sp>
        <p:nvSpPr>
          <p:cNvPr id="5" name="任意多边形 22">
            <a:extLst>
              <a:ext uri="{FF2B5EF4-FFF2-40B4-BE49-F238E27FC236}">
                <a16:creationId xmlns:a16="http://schemas.microsoft.com/office/drawing/2014/main" id="{83B1E56D-61CC-BFA2-71EE-2EFC53857068}"/>
              </a:ext>
            </a:extLst>
          </p:cNvPr>
          <p:cNvSpPr/>
          <p:nvPr/>
        </p:nvSpPr>
        <p:spPr bwMode="auto">
          <a:xfrm>
            <a:off x="0" y="5441750"/>
            <a:ext cx="12191999" cy="1208330"/>
          </a:xfrm>
          <a:custGeom>
            <a:avLst/>
            <a:gdLst>
              <a:gd name="connsiteX0" fmla="*/ 7888389 w 12127677"/>
              <a:gd name="connsiteY0" fmla="*/ 237241 h 654456"/>
              <a:gd name="connsiteX1" fmla="*/ 7896369 w 12127677"/>
              <a:gd name="connsiteY1" fmla="*/ 237241 h 654456"/>
              <a:gd name="connsiteX2" fmla="*/ 7896369 w 12127677"/>
              <a:gd name="connsiteY2" fmla="*/ 245421 h 654456"/>
              <a:gd name="connsiteX3" fmla="*/ 7888389 w 12127677"/>
              <a:gd name="connsiteY3" fmla="*/ 245421 h 654456"/>
              <a:gd name="connsiteX4" fmla="*/ 7888389 w 12127677"/>
              <a:gd name="connsiteY4" fmla="*/ 237241 h 654456"/>
              <a:gd name="connsiteX5" fmla="*/ 4894781 w 12127677"/>
              <a:gd name="connsiteY5" fmla="*/ 237241 h 654456"/>
              <a:gd name="connsiteX6" fmla="*/ 4902771 w 12127677"/>
              <a:gd name="connsiteY6" fmla="*/ 237241 h 654456"/>
              <a:gd name="connsiteX7" fmla="*/ 4902771 w 12127677"/>
              <a:gd name="connsiteY7" fmla="*/ 245421 h 654456"/>
              <a:gd name="connsiteX8" fmla="*/ 4894781 w 12127677"/>
              <a:gd name="connsiteY8" fmla="*/ 245421 h 654456"/>
              <a:gd name="connsiteX9" fmla="*/ 4894781 w 12127677"/>
              <a:gd name="connsiteY9" fmla="*/ 237241 h 654456"/>
              <a:gd name="connsiteX10" fmla="*/ 1685359 w 12127677"/>
              <a:gd name="connsiteY10" fmla="*/ 237241 h 654456"/>
              <a:gd name="connsiteX11" fmla="*/ 1693347 w 12127677"/>
              <a:gd name="connsiteY11" fmla="*/ 237241 h 654456"/>
              <a:gd name="connsiteX12" fmla="*/ 1693347 w 12127677"/>
              <a:gd name="connsiteY12" fmla="*/ 245421 h 654456"/>
              <a:gd name="connsiteX13" fmla="*/ 1685359 w 12127677"/>
              <a:gd name="connsiteY13" fmla="*/ 245421 h 654456"/>
              <a:gd name="connsiteX14" fmla="*/ 1685359 w 12127677"/>
              <a:gd name="connsiteY14" fmla="*/ 237241 h 654456"/>
              <a:gd name="connsiteX15" fmla="*/ 10404308 w 12127677"/>
              <a:gd name="connsiteY15" fmla="*/ 204518 h 654456"/>
              <a:gd name="connsiteX16" fmla="*/ 10412287 w 12127677"/>
              <a:gd name="connsiteY16" fmla="*/ 212698 h 654456"/>
              <a:gd name="connsiteX17" fmla="*/ 10420265 w 12127677"/>
              <a:gd name="connsiteY17" fmla="*/ 220879 h 654456"/>
              <a:gd name="connsiteX18" fmla="*/ 10404308 w 12127677"/>
              <a:gd name="connsiteY18" fmla="*/ 220879 h 654456"/>
              <a:gd name="connsiteX19" fmla="*/ 10404308 w 12127677"/>
              <a:gd name="connsiteY19" fmla="*/ 218323 h 654456"/>
              <a:gd name="connsiteX20" fmla="*/ 10404308 w 12127677"/>
              <a:gd name="connsiteY20" fmla="*/ 204518 h 654456"/>
              <a:gd name="connsiteX21" fmla="*/ 4934724 w 12127677"/>
              <a:gd name="connsiteY21" fmla="*/ 204518 h 654456"/>
              <a:gd name="connsiteX22" fmla="*/ 4934724 w 12127677"/>
              <a:gd name="connsiteY22" fmla="*/ 218323 h 654456"/>
              <a:gd name="connsiteX23" fmla="*/ 4934724 w 12127677"/>
              <a:gd name="connsiteY23" fmla="*/ 220879 h 654456"/>
              <a:gd name="connsiteX24" fmla="*/ 4926736 w 12127677"/>
              <a:gd name="connsiteY24" fmla="*/ 220879 h 654456"/>
              <a:gd name="connsiteX25" fmla="*/ 4926736 w 12127677"/>
              <a:gd name="connsiteY25" fmla="*/ 212698 h 654456"/>
              <a:gd name="connsiteX26" fmla="*/ 4934724 w 12127677"/>
              <a:gd name="connsiteY26" fmla="*/ 204518 h 654456"/>
              <a:gd name="connsiteX27" fmla="*/ 1725297 w 12127677"/>
              <a:gd name="connsiteY27" fmla="*/ 204518 h 654456"/>
              <a:gd name="connsiteX28" fmla="*/ 1725297 w 12127677"/>
              <a:gd name="connsiteY28" fmla="*/ 218323 h 654456"/>
              <a:gd name="connsiteX29" fmla="*/ 1725297 w 12127677"/>
              <a:gd name="connsiteY29" fmla="*/ 220879 h 654456"/>
              <a:gd name="connsiteX30" fmla="*/ 1717309 w 12127677"/>
              <a:gd name="connsiteY30" fmla="*/ 220879 h 654456"/>
              <a:gd name="connsiteX31" fmla="*/ 1717309 w 12127677"/>
              <a:gd name="connsiteY31" fmla="*/ 212698 h 654456"/>
              <a:gd name="connsiteX32" fmla="*/ 1725297 w 12127677"/>
              <a:gd name="connsiteY32" fmla="*/ 204518 h 654456"/>
              <a:gd name="connsiteX33" fmla="*/ 8494863 w 12127677"/>
              <a:gd name="connsiteY33" fmla="*/ 139072 h 654456"/>
              <a:gd name="connsiteX34" fmla="*/ 8494863 w 12127677"/>
              <a:gd name="connsiteY34" fmla="*/ 146230 h 654456"/>
              <a:gd name="connsiteX35" fmla="*/ 8494863 w 12127677"/>
              <a:gd name="connsiteY35" fmla="*/ 155434 h 654456"/>
              <a:gd name="connsiteX36" fmla="*/ 8470923 w 12127677"/>
              <a:gd name="connsiteY36" fmla="*/ 171795 h 654456"/>
              <a:gd name="connsiteX37" fmla="*/ 8470923 w 12127677"/>
              <a:gd name="connsiteY37" fmla="*/ 155434 h 654456"/>
              <a:gd name="connsiteX38" fmla="*/ 8494863 w 12127677"/>
              <a:gd name="connsiteY38" fmla="*/ 139072 h 654456"/>
              <a:gd name="connsiteX39" fmla="*/ 1246047 w 12127677"/>
              <a:gd name="connsiteY39" fmla="*/ 0 h 654456"/>
              <a:gd name="connsiteX40" fmla="*/ 1357872 w 12127677"/>
              <a:gd name="connsiteY40" fmla="*/ 0 h 654456"/>
              <a:gd name="connsiteX41" fmla="*/ 1357872 w 12127677"/>
              <a:gd name="connsiteY41" fmla="*/ 32723 h 654456"/>
              <a:gd name="connsiteX42" fmla="*/ 1397810 w 12127677"/>
              <a:gd name="connsiteY42" fmla="*/ 32723 h 654456"/>
              <a:gd name="connsiteX43" fmla="*/ 1397810 w 12127677"/>
              <a:gd name="connsiteY43" fmla="*/ 253602 h 654456"/>
              <a:gd name="connsiteX44" fmla="*/ 1413785 w 12127677"/>
              <a:gd name="connsiteY44" fmla="*/ 253602 h 654456"/>
              <a:gd name="connsiteX45" fmla="*/ 1413785 w 12127677"/>
              <a:gd name="connsiteY45" fmla="*/ 294505 h 654456"/>
              <a:gd name="connsiteX46" fmla="*/ 1429760 w 12127677"/>
              <a:gd name="connsiteY46" fmla="*/ 294505 h 654456"/>
              <a:gd name="connsiteX47" fmla="*/ 1429760 w 12127677"/>
              <a:gd name="connsiteY47" fmla="*/ 433577 h 654456"/>
              <a:gd name="connsiteX48" fmla="*/ 1445735 w 12127677"/>
              <a:gd name="connsiteY48" fmla="*/ 449939 h 654456"/>
              <a:gd name="connsiteX49" fmla="*/ 1445735 w 12127677"/>
              <a:gd name="connsiteY49" fmla="*/ 409035 h 654456"/>
              <a:gd name="connsiteX50" fmla="*/ 1461710 w 12127677"/>
              <a:gd name="connsiteY50" fmla="*/ 409035 h 654456"/>
              <a:gd name="connsiteX51" fmla="*/ 1461710 w 12127677"/>
              <a:gd name="connsiteY51" fmla="*/ 400855 h 654456"/>
              <a:gd name="connsiteX52" fmla="*/ 1445735 w 12127677"/>
              <a:gd name="connsiteY52" fmla="*/ 400855 h 654456"/>
              <a:gd name="connsiteX53" fmla="*/ 1445735 w 12127677"/>
              <a:gd name="connsiteY53" fmla="*/ 392674 h 654456"/>
              <a:gd name="connsiteX54" fmla="*/ 1477684 w 12127677"/>
              <a:gd name="connsiteY54" fmla="*/ 392674 h 654456"/>
              <a:gd name="connsiteX55" fmla="*/ 1477684 w 12127677"/>
              <a:gd name="connsiteY55" fmla="*/ 376312 h 654456"/>
              <a:gd name="connsiteX56" fmla="*/ 1549572 w 12127677"/>
              <a:gd name="connsiteY56" fmla="*/ 376312 h 654456"/>
              <a:gd name="connsiteX57" fmla="*/ 1549572 w 12127677"/>
              <a:gd name="connsiteY57" fmla="*/ 384493 h 654456"/>
              <a:gd name="connsiteX58" fmla="*/ 1557560 w 12127677"/>
              <a:gd name="connsiteY58" fmla="*/ 384493 h 654456"/>
              <a:gd name="connsiteX59" fmla="*/ 1637434 w 12127677"/>
              <a:gd name="connsiteY59" fmla="*/ 392674 h 654456"/>
              <a:gd name="connsiteX60" fmla="*/ 1661397 w 12127677"/>
              <a:gd name="connsiteY60" fmla="*/ 409035 h 654456"/>
              <a:gd name="connsiteX61" fmla="*/ 1661397 w 12127677"/>
              <a:gd name="connsiteY61" fmla="*/ 253602 h 654456"/>
              <a:gd name="connsiteX62" fmla="*/ 1693347 w 12127677"/>
              <a:gd name="connsiteY62" fmla="*/ 253602 h 654456"/>
              <a:gd name="connsiteX63" fmla="*/ 1693347 w 12127677"/>
              <a:gd name="connsiteY63" fmla="*/ 245421 h 654456"/>
              <a:gd name="connsiteX64" fmla="*/ 1709322 w 12127677"/>
              <a:gd name="connsiteY64" fmla="*/ 245421 h 654456"/>
              <a:gd name="connsiteX65" fmla="*/ 1709322 w 12127677"/>
              <a:gd name="connsiteY65" fmla="*/ 237241 h 654456"/>
              <a:gd name="connsiteX66" fmla="*/ 1717309 w 12127677"/>
              <a:gd name="connsiteY66" fmla="*/ 237241 h 654456"/>
              <a:gd name="connsiteX67" fmla="*/ 1717309 w 12127677"/>
              <a:gd name="connsiteY67" fmla="*/ 245421 h 654456"/>
              <a:gd name="connsiteX68" fmla="*/ 1725297 w 12127677"/>
              <a:gd name="connsiteY68" fmla="*/ 245421 h 654456"/>
              <a:gd name="connsiteX69" fmla="*/ 1725297 w 12127677"/>
              <a:gd name="connsiteY69" fmla="*/ 242354 h 654456"/>
              <a:gd name="connsiteX70" fmla="*/ 1725297 w 12127677"/>
              <a:gd name="connsiteY70" fmla="*/ 237241 h 654456"/>
              <a:gd name="connsiteX71" fmla="*/ 1741272 w 12127677"/>
              <a:gd name="connsiteY71" fmla="*/ 237241 h 654456"/>
              <a:gd name="connsiteX72" fmla="*/ 1741272 w 12127677"/>
              <a:gd name="connsiteY72" fmla="*/ 253602 h 654456"/>
              <a:gd name="connsiteX73" fmla="*/ 1821146 w 12127677"/>
              <a:gd name="connsiteY73" fmla="*/ 253602 h 654456"/>
              <a:gd name="connsiteX74" fmla="*/ 1821146 w 12127677"/>
              <a:gd name="connsiteY74" fmla="*/ 449939 h 654456"/>
              <a:gd name="connsiteX75" fmla="*/ 1909009 w 12127677"/>
              <a:gd name="connsiteY75" fmla="*/ 449939 h 654456"/>
              <a:gd name="connsiteX76" fmla="*/ 1909009 w 12127677"/>
              <a:gd name="connsiteY76" fmla="*/ 458119 h 654456"/>
              <a:gd name="connsiteX77" fmla="*/ 1948946 w 12127677"/>
              <a:gd name="connsiteY77" fmla="*/ 163614 h 654456"/>
              <a:gd name="connsiteX78" fmla="*/ 1956934 w 12127677"/>
              <a:gd name="connsiteY78" fmla="*/ 163614 h 654456"/>
              <a:gd name="connsiteX79" fmla="*/ 1972909 w 12127677"/>
              <a:gd name="connsiteY79" fmla="*/ 16362 h 654456"/>
              <a:gd name="connsiteX80" fmla="*/ 1980896 w 12127677"/>
              <a:gd name="connsiteY80" fmla="*/ 16362 h 654456"/>
              <a:gd name="connsiteX81" fmla="*/ 1996871 w 12127677"/>
              <a:gd name="connsiteY81" fmla="*/ 163614 h 654456"/>
              <a:gd name="connsiteX82" fmla="*/ 2004859 w 12127677"/>
              <a:gd name="connsiteY82" fmla="*/ 163614 h 654456"/>
              <a:gd name="connsiteX83" fmla="*/ 2012846 w 12127677"/>
              <a:gd name="connsiteY83" fmla="*/ 327228 h 654456"/>
              <a:gd name="connsiteX84" fmla="*/ 2020834 w 12127677"/>
              <a:gd name="connsiteY84" fmla="*/ 327228 h 654456"/>
              <a:gd name="connsiteX85" fmla="*/ 2028821 w 12127677"/>
              <a:gd name="connsiteY85" fmla="*/ 335409 h 654456"/>
              <a:gd name="connsiteX86" fmla="*/ 2068759 w 12127677"/>
              <a:gd name="connsiteY86" fmla="*/ 335409 h 654456"/>
              <a:gd name="connsiteX87" fmla="*/ 2068759 w 12127677"/>
              <a:gd name="connsiteY87" fmla="*/ 392674 h 654456"/>
              <a:gd name="connsiteX88" fmla="*/ 2076746 w 12127677"/>
              <a:gd name="connsiteY88" fmla="*/ 392674 h 654456"/>
              <a:gd name="connsiteX89" fmla="*/ 2076746 w 12127677"/>
              <a:gd name="connsiteY89" fmla="*/ 400855 h 654456"/>
              <a:gd name="connsiteX90" fmla="*/ 2084734 w 12127677"/>
              <a:gd name="connsiteY90" fmla="*/ 400855 h 654456"/>
              <a:gd name="connsiteX91" fmla="*/ 2084734 w 12127677"/>
              <a:gd name="connsiteY91" fmla="*/ 392674 h 654456"/>
              <a:gd name="connsiteX92" fmla="*/ 2116684 w 12127677"/>
              <a:gd name="connsiteY92" fmla="*/ 392674 h 654456"/>
              <a:gd name="connsiteX93" fmla="*/ 2116684 w 12127677"/>
              <a:gd name="connsiteY93" fmla="*/ 400855 h 654456"/>
              <a:gd name="connsiteX94" fmla="*/ 2188571 w 12127677"/>
              <a:gd name="connsiteY94" fmla="*/ 400855 h 654456"/>
              <a:gd name="connsiteX95" fmla="*/ 2188571 w 12127677"/>
              <a:gd name="connsiteY95" fmla="*/ 319048 h 654456"/>
              <a:gd name="connsiteX96" fmla="*/ 2204546 w 12127677"/>
              <a:gd name="connsiteY96" fmla="*/ 286325 h 654456"/>
              <a:gd name="connsiteX97" fmla="*/ 2212533 w 12127677"/>
              <a:gd name="connsiteY97" fmla="*/ 286325 h 654456"/>
              <a:gd name="connsiteX98" fmla="*/ 2212533 w 12127677"/>
              <a:gd name="connsiteY98" fmla="*/ 278144 h 654456"/>
              <a:gd name="connsiteX99" fmla="*/ 2228508 w 12127677"/>
              <a:gd name="connsiteY99" fmla="*/ 278144 h 654456"/>
              <a:gd name="connsiteX100" fmla="*/ 2228508 w 12127677"/>
              <a:gd name="connsiteY100" fmla="*/ 286325 h 654456"/>
              <a:gd name="connsiteX101" fmla="*/ 2236496 w 12127677"/>
              <a:gd name="connsiteY101" fmla="*/ 286325 h 654456"/>
              <a:gd name="connsiteX102" fmla="*/ 2236496 w 12127677"/>
              <a:gd name="connsiteY102" fmla="*/ 278144 h 654456"/>
              <a:gd name="connsiteX103" fmla="*/ 2244483 w 12127677"/>
              <a:gd name="connsiteY103" fmla="*/ 278144 h 654456"/>
              <a:gd name="connsiteX104" fmla="*/ 2244483 w 12127677"/>
              <a:gd name="connsiteY104" fmla="*/ 237241 h 654456"/>
              <a:gd name="connsiteX105" fmla="*/ 2252471 w 12127677"/>
              <a:gd name="connsiteY105" fmla="*/ 220879 h 654456"/>
              <a:gd name="connsiteX106" fmla="*/ 2276433 w 12127677"/>
              <a:gd name="connsiteY106" fmla="*/ 204518 h 654456"/>
              <a:gd name="connsiteX107" fmla="*/ 2276433 w 12127677"/>
              <a:gd name="connsiteY107" fmla="*/ 196337 h 654456"/>
              <a:gd name="connsiteX108" fmla="*/ 2284421 w 12127677"/>
              <a:gd name="connsiteY108" fmla="*/ 196337 h 654456"/>
              <a:gd name="connsiteX109" fmla="*/ 2284421 w 12127677"/>
              <a:gd name="connsiteY109" fmla="*/ 155434 h 654456"/>
              <a:gd name="connsiteX110" fmla="*/ 2268446 w 12127677"/>
              <a:gd name="connsiteY110" fmla="*/ 171795 h 654456"/>
              <a:gd name="connsiteX111" fmla="*/ 2268446 w 12127677"/>
              <a:gd name="connsiteY111" fmla="*/ 155434 h 654456"/>
              <a:gd name="connsiteX112" fmla="*/ 2292408 w 12127677"/>
              <a:gd name="connsiteY112" fmla="*/ 139072 h 654456"/>
              <a:gd name="connsiteX113" fmla="*/ 2292408 w 12127677"/>
              <a:gd name="connsiteY113" fmla="*/ 196337 h 654456"/>
              <a:gd name="connsiteX114" fmla="*/ 2300396 w 12127677"/>
              <a:gd name="connsiteY114" fmla="*/ 196337 h 654456"/>
              <a:gd name="connsiteX115" fmla="*/ 2300396 w 12127677"/>
              <a:gd name="connsiteY115" fmla="*/ 204518 h 654456"/>
              <a:gd name="connsiteX116" fmla="*/ 2316371 w 12127677"/>
              <a:gd name="connsiteY116" fmla="*/ 220879 h 654456"/>
              <a:gd name="connsiteX117" fmla="*/ 2324358 w 12127677"/>
              <a:gd name="connsiteY117" fmla="*/ 220879 h 654456"/>
              <a:gd name="connsiteX118" fmla="*/ 2324358 w 12127677"/>
              <a:gd name="connsiteY118" fmla="*/ 229060 h 654456"/>
              <a:gd name="connsiteX119" fmla="*/ 2332346 w 12127677"/>
              <a:gd name="connsiteY119" fmla="*/ 229060 h 654456"/>
              <a:gd name="connsiteX120" fmla="*/ 2332346 w 12127677"/>
              <a:gd name="connsiteY120" fmla="*/ 286325 h 654456"/>
              <a:gd name="connsiteX121" fmla="*/ 2340333 w 12127677"/>
              <a:gd name="connsiteY121" fmla="*/ 286325 h 654456"/>
              <a:gd name="connsiteX122" fmla="*/ 2348321 w 12127677"/>
              <a:gd name="connsiteY122" fmla="*/ 310867 h 654456"/>
              <a:gd name="connsiteX123" fmla="*/ 2348321 w 12127677"/>
              <a:gd name="connsiteY123" fmla="*/ 359951 h 654456"/>
              <a:gd name="connsiteX124" fmla="*/ 2364295 w 12127677"/>
              <a:gd name="connsiteY124" fmla="*/ 359951 h 654456"/>
              <a:gd name="connsiteX125" fmla="*/ 2364295 w 12127677"/>
              <a:gd name="connsiteY125" fmla="*/ 343590 h 654456"/>
              <a:gd name="connsiteX126" fmla="*/ 2372283 w 12127677"/>
              <a:gd name="connsiteY126" fmla="*/ 343590 h 654456"/>
              <a:gd name="connsiteX127" fmla="*/ 2388258 w 12127677"/>
              <a:gd name="connsiteY127" fmla="*/ 335409 h 654456"/>
              <a:gd name="connsiteX128" fmla="*/ 2412220 w 12127677"/>
              <a:gd name="connsiteY128" fmla="*/ 335409 h 654456"/>
              <a:gd name="connsiteX129" fmla="*/ 2428195 w 12127677"/>
              <a:gd name="connsiteY129" fmla="*/ 335409 h 654456"/>
              <a:gd name="connsiteX130" fmla="*/ 2452158 w 12127677"/>
              <a:gd name="connsiteY130" fmla="*/ 343590 h 654456"/>
              <a:gd name="connsiteX131" fmla="*/ 2460146 w 12127677"/>
              <a:gd name="connsiteY131" fmla="*/ 343590 h 654456"/>
              <a:gd name="connsiteX132" fmla="*/ 2460146 w 12127677"/>
              <a:gd name="connsiteY132" fmla="*/ 220879 h 654456"/>
              <a:gd name="connsiteX133" fmla="*/ 2484108 w 12127677"/>
              <a:gd name="connsiteY133" fmla="*/ 220879 h 654456"/>
              <a:gd name="connsiteX134" fmla="*/ 2492095 w 12127677"/>
              <a:gd name="connsiteY134" fmla="*/ 204518 h 654456"/>
              <a:gd name="connsiteX135" fmla="*/ 2500083 w 12127677"/>
              <a:gd name="connsiteY135" fmla="*/ 155434 h 654456"/>
              <a:gd name="connsiteX136" fmla="*/ 2500083 w 12127677"/>
              <a:gd name="connsiteY136" fmla="*/ 196337 h 654456"/>
              <a:gd name="connsiteX137" fmla="*/ 2516058 w 12127677"/>
              <a:gd name="connsiteY137" fmla="*/ 220879 h 654456"/>
              <a:gd name="connsiteX138" fmla="*/ 2516058 w 12127677"/>
              <a:gd name="connsiteY138" fmla="*/ 204518 h 654456"/>
              <a:gd name="connsiteX139" fmla="*/ 2595933 w 12127677"/>
              <a:gd name="connsiteY139" fmla="*/ 204518 h 654456"/>
              <a:gd name="connsiteX140" fmla="*/ 2595933 w 12127677"/>
              <a:gd name="connsiteY140" fmla="*/ 294505 h 654456"/>
              <a:gd name="connsiteX141" fmla="*/ 2667820 w 12127677"/>
              <a:gd name="connsiteY141" fmla="*/ 294505 h 654456"/>
              <a:gd name="connsiteX142" fmla="*/ 2667820 w 12127677"/>
              <a:gd name="connsiteY142" fmla="*/ 310867 h 654456"/>
              <a:gd name="connsiteX143" fmla="*/ 2699770 w 12127677"/>
              <a:gd name="connsiteY143" fmla="*/ 294505 h 654456"/>
              <a:gd name="connsiteX144" fmla="*/ 2715745 w 12127677"/>
              <a:gd name="connsiteY144" fmla="*/ 310867 h 654456"/>
              <a:gd name="connsiteX145" fmla="*/ 2715745 w 12127677"/>
              <a:gd name="connsiteY145" fmla="*/ 376312 h 654456"/>
              <a:gd name="connsiteX146" fmla="*/ 2763670 w 12127677"/>
              <a:gd name="connsiteY146" fmla="*/ 327228 h 654456"/>
              <a:gd name="connsiteX147" fmla="*/ 2763670 w 12127677"/>
              <a:gd name="connsiteY147" fmla="*/ 286325 h 654456"/>
              <a:gd name="connsiteX148" fmla="*/ 2811595 w 12127677"/>
              <a:gd name="connsiteY148" fmla="*/ 286325 h 654456"/>
              <a:gd name="connsiteX149" fmla="*/ 2811595 w 12127677"/>
              <a:gd name="connsiteY149" fmla="*/ 245421 h 654456"/>
              <a:gd name="connsiteX150" fmla="*/ 2827570 w 12127677"/>
              <a:gd name="connsiteY150" fmla="*/ 245421 h 654456"/>
              <a:gd name="connsiteX151" fmla="*/ 2827570 w 12127677"/>
              <a:gd name="connsiteY151" fmla="*/ 229060 h 654456"/>
              <a:gd name="connsiteX152" fmla="*/ 2939395 w 12127677"/>
              <a:gd name="connsiteY152" fmla="*/ 229060 h 654456"/>
              <a:gd name="connsiteX153" fmla="*/ 2939395 w 12127677"/>
              <a:gd name="connsiteY153" fmla="*/ 253602 h 654456"/>
              <a:gd name="connsiteX154" fmla="*/ 2955370 w 12127677"/>
              <a:gd name="connsiteY154" fmla="*/ 253602 h 654456"/>
              <a:gd name="connsiteX155" fmla="*/ 2955370 w 12127677"/>
              <a:gd name="connsiteY155" fmla="*/ 261783 h 654456"/>
              <a:gd name="connsiteX156" fmla="*/ 2962359 w 12127677"/>
              <a:gd name="connsiteY156" fmla="*/ 261783 h 654456"/>
              <a:gd name="connsiteX157" fmla="*/ 2985535 w 12127677"/>
              <a:gd name="connsiteY157" fmla="*/ 261783 h 654456"/>
              <a:gd name="connsiteX158" fmla="*/ 2985535 w 12127677"/>
              <a:gd name="connsiteY158" fmla="*/ 256286 h 654456"/>
              <a:gd name="connsiteX159" fmla="*/ 2985535 w 12127677"/>
              <a:gd name="connsiteY159" fmla="*/ 245421 h 654456"/>
              <a:gd name="connsiteX160" fmla="*/ 3113350 w 12127677"/>
              <a:gd name="connsiteY160" fmla="*/ 245421 h 654456"/>
              <a:gd name="connsiteX161" fmla="*/ 3113350 w 12127677"/>
              <a:gd name="connsiteY161" fmla="*/ 384493 h 654456"/>
              <a:gd name="connsiteX162" fmla="*/ 3129327 w 12127677"/>
              <a:gd name="connsiteY162" fmla="*/ 384493 h 654456"/>
              <a:gd name="connsiteX163" fmla="*/ 3129327 w 12127677"/>
              <a:gd name="connsiteY163" fmla="*/ 392674 h 654456"/>
              <a:gd name="connsiteX164" fmla="*/ 3145304 w 12127677"/>
              <a:gd name="connsiteY164" fmla="*/ 392674 h 654456"/>
              <a:gd name="connsiteX165" fmla="*/ 3145304 w 12127677"/>
              <a:gd name="connsiteY165" fmla="*/ 376312 h 654456"/>
              <a:gd name="connsiteX166" fmla="*/ 3161281 w 12127677"/>
              <a:gd name="connsiteY166" fmla="*/ 376312 h 654456"/>
              <a:gd name="connsiteX167" fmla="*/ 3161281 w 12127677"/>
              <a:gd name="connsiteY167" fmla="*/ 368132 h 654456"/>
              <a:gd name="connsiteX168" fmla="*/ 3185246 w 12127677"/>
              <a:gd name="connsiteY168" fmla="*/ 368132 h 654456"/>
              <a:gd name="connsiteX169" fmla="*/ 3185246 w 12127677"/>
              <a:gd name="connsiteY169" fmla="*/ 245421 h 654456"/>
              <a:gd name="connsiteX170" fmla="*/ 3193235 w 12127677"/>
              <a:gd name="connsiteY170" fmla="*/ 245421 h 654456"/>
              <a:gd name="connsiteX171" fmla="*/ 3193235 w 12127677"/>
              <a:gd name="connsiteY171" fmla="*/ 229060 h 654456"/>
              <a:gd name="connsiteX172" fmla="*/ 3209212 w 12127677"/>
              <a:gd name="connsiteY172" fmla="*/ 220879 h 654456"/>
              <a:gd name="connsiteX173" fmla="*/ 3209212 w 12127677"/>
              <a:gd name="connsiteY173" fmla="*/ 130891 h 654456"/>
              <a:gd name="connsiteX174" fmla="*/ 3217200 w 12127677"/>
              <a:gd name="connsiteY174" fmla="*/ 130891 h 654456"/>
              <a:gd name="connsiteX175" fmla="*/ 3217200 w 12127677"/>
              <a:gd name="connsiteY175" fmla="*/ 106349 h 654456"/>
              <a:gd name="connsiteX176" fmla="*/ 3225189 w 12127677"/>
              <a:gd name="connsiteY176" fmla="*/ 106349 h 654456"/>
              <a:gd name="connsiteX177" fmla="*/ 3233178 w 12127677"/>
              <a:gd name="connsiteY177" fmla="*/ 98169 h 654456"/>
              <a:gd name="connsiteX178" fmla="*/ 3265131 w 12127677"/>
              <a:gd name="connsiteY178" fmla="*/ 98169 h 654456"/>
              <a:gd name="connsiteX179" fmla="*/ 3265131 w 12127677"/>
              <a:gd name="connsiteY179" fmla="*/ 106349 h 654456"/>
              <a:gd name="connsiteX180" fmla="*/ 3273120 w 12127677"/>
              <a:gd name="connsiteY180" fmla="*/ 106349 h 654456"/>
              <a:gd name="connsiteX181" fmla="*/ 3273120 w 12127677"/>
              <a:gd name="connsiteY181" fmla="*/ 122711 h 654456"/>
              <a:gd name="connsiteX182" fmla="*/ 3337028 w 12127677"/>
              <a:gd name="connsiteY182" fmla="*/ 122711 h 654456"/>
              <a:gd name="connsiteX183" fmla="*/ 3337028 w 12127677"/>
              <a:gd name="connsiteY183" fmla="*/ 106349 h 654456"/>
              <a:gd name="connsiteX184" fmla="*/ 3345016 w 12127677"/>
              <a:gd name="connsiteY184" fmla="*/ 106349 h 654456"/>
              <a:gd name="connsiteX185" fmla="*/ 3345016 w 12127677"/>
              <a:gd name="connsiteY185" fmla="*/ 98169 h 654456"/>
              <a:gd name="connsiteX186" fmla="*/ 3376970 w 12127677"/>
              <a:gd name="connsiteY186" fmla="*/ 98169 h 654456"/>
              <a:gd name="connsiteX187" fmla="*/ 3376970 w 12127677"/>
              <a:gd name="connsiteY187" fmla="*/ 106349 h 654456"/>
              <a:gd name="connsiteX188" fmla="*/ 3400935 w 12127677"/>
              <a:gd name="connsiteY188" fmla="*/ 106349 h 654456"/>
              <a:gd name="connsiteX189" fmla="*/ 3400935 w 12127677"/>
              <a:gd name="connsiteY189" fmla="*/ 122711 h 654456"/>
              <a:gd name="connsiteX190" fmla="*/ 3408924 w 12127677"/>
              <a:gd name="connsiteY190" fmla="*/ 122711 h 654456"/>
              <a:gd name="connsiteX191" fmla="*/ 3408924 w 12127677"/>
              <a:gd name="connsiteY191" fmla="*/ 130891 h 654456"/>
              <a:gd name="connsiteX192" fmla="*/ 3400935 w 12127677"/>
              <a:gd name="connsiteY192" fmla="*/ 147253 h 654456"/>
              <a:gd name="connsiteX193" fmla="*/ 3408924 w 12127677"/>
              <a:gd name="connsiteY193" fmla="*/ 155434 h 654456"/>
              <a:gd name="connsiteX194" fmla="*/ 3408924 w 12127677"/>
              <a:gd name="connsiteY194" fmla="*/ 212698 h 654456"/>
              <a:gd name="connsiteX195" fmla="*/ 3432890 w 12127677"/>
              <a:gd name="connsiteY195" fmla="*/ 212698 h 654456"/>
              <a:gd name="connsiteX196" fmla="*/ 3432890 w 12127677"/>
              <a:gd name="connsiteY196" fmla="*/ 269963 h 654456"/>
              <a:gd name="connsiteX197" fmla="*/ 3440878 w 12127677"/>
              <a:gd name="connsiteY197" fmla="*/ 269963 h 654456"/>
              <a:gd name="connsiteX198" fmla="*/ 3440878 w 12127677"/>
              <a:gd name="connsiteY198" fmla="*/ 261783 h 654456"/>
              <a:gd name="connsiteX199" fmla="*/ 3488809 w 12127677"/>
              <a:gd name="connsiteY199" fmla="*/ 261783 h 654456"/>
              <a:gd name="connsiteX200" fmla="*/ 3488809 w 12127677"/>
              <a:gd name="connsiteY200" fmla="*/ 196337 h 654456"/>
              <a:gd name="connsiteX201" fmla="*/ 3584671 w 12127677"/>
              <a:gd name="connsiteY201" fmla="*/ 196337 h 654456"/>
              <a:gd name="connsiteX202" fmla="*/ 3600648 w 12127677"/>
              <a:gd name="connsiteY202" fmla="*/ 179976 h 654456"/>
              <a:gd name="connsiteX203" fmla="*/ 3608636 w 12127677"/>
              <a:gd name="connsiteY203" fmla="*/ 196337 h 654456"/>
              <a:gd name="connsiteX204" fmla="*/ 3624613 w 12127677"/>
              <a:gd name="connsiteY204" fmla="*/ 196337 h 654456"/>
              <a:gd name="connsiteX205" fmla="*/ 3624613 w 12127677"/>
              <a:gd name="connsiteY205" fmla="*/ 204518 h 654456"/>
              <a:gd name="connsiteX206" fmla="*/ 3752428 w 12127677"/>
              <a:gd name="connsiteY206" fmla="*/ 204518 h 654456"/>
              <a:gd name="connsiteX207" fmla="*/ 3752428 w 12127677"/>
              <a:gd name="connsiteY207" fmla="*/ 212698 h 654456"/>
              <a:gd name="connsiteX208" fmla="*/ 3752428 w 12127677"/>
              <a:gd name="connsiteY208" fmla="*/ 261783 h 654456"/>
              <a:gd name="connsiteX209" fmla="*/ 3792371 w 12127677"/>
              <a:gd name="connsiteY209" fmla="*/ 261783 h 654456"/>
              <a:gd name="connsiteX210" fmla="*/ 3792371 w 12127677"/>
              <a:gd name="connsiteY210" fmla="*/ 253602 h 654456"/>
              <a:gd name="connsiteX211" fmla="*/ 3824325 w 12127677"/>
              <a:gd name="connsiteY211" fmla="*/ 253602 h 654456"/>
              <a:gd name="connsiteX212" fmla="*/ 3824325 w 12127677"/>
              <a:gd name="connsiteY212" fmla="*/ 237241 h 654456"/>
              <a:gd name="connsiteX213" fmla="*/ 3832313 w 12127677"/>
              <a:gd name="connsiteY213" fmla="*/ 237241 h 654456"/>
              <a:gd name="connsiteX214" fmla="*/ 3832313 w 12127677"/>
              <a:gd name="connsiteY214" fmla="*/ 253602 h 654456"/>
              <a:gd name="connsiteX215" fmla="*/ 3872256 w 12127677"/>
              <a:gd name="connsiteY215" fmla="*/ 253602 h 654456"/>
              <a:gd name="connsiteX216" fmla="*/ 3872256 w 12127677"/>
              <a:gd name="connsiteY216" fmla="*/ 245421 h 654456"/>
              <a:gd name="connsiteX217" fmla="*/ 3880245 w 12127677"/>
              <a:gd name="connsiteY217" fmla="*/ 245421 h 654456"/>
              <a:gd name="connsiteX218" fmla="*/ 3880245 w 12127677"/>
              <a:gd name="connsiteY218" fmla="*/ 229060 h 654456"/>
              <a:gd name="connsiteX219" fmla="*/ 4000072 w 12127677"/>
              <a:gd name="connsiteY219" fmla="*/ 229060 h 654456"/>
              <a:gd name="connsiteX220" fmla="*/ 4008060 w 12127677"/>
              <a:gd name="connsiteY220" fmla="*/ 220879 h 654456"/>
              <a:gd name="connsiteX221" fmla="*/ 4024037 w 12127677"/>
              <a:gd name="connsiteY221" fmla="*/ 220879 h 654456"/>
              <a:gd name="connsiteX222" fmla="*/ 4024037 w 12127677"/>
              <a:gd name="connsiteY222" fmla="*/ 253602 h 654456"/>
              <a:gd name="connsiteX223" fmla="*/ 4032026 w 12127677"/>
              <a:gd name="connsiteY223" fmla="*/ 253602 h 654456"/>
              <a:gd name="connsiteX224" fmla="*/ 4032026 w 12127677"/>
              <a:gd name="connsiteY224" fmla="*/ 237241 h 654456"/>
              <a:gd name="connsiteX225" fmla="*/ 4087945 w 12127677"/>
              <a:gd name="connsiteY225" fmla="*/ 237241 h 654456"/>
              <a:gd name="connsiteX226" fmla="*/ 4087945 w 12127677"/>
              <a:gd name="connsiteY226" fmla="*/ 229060 h 654456"/>
              <a:gd name="connsiteX227" fmla="*/ 4135876 w 12127677"/>
              <a:gd name="connsiteY227" fmla="*/ 229060 h 654456"/>
              <a:gd name="connsiteX228" fmla="*/ 4135876 w 12127677"/>
              <a:gd name="connsiteY228" fmla="*/ 212698 h 654456"/>
              <a:gd name="connsiteX229" fmla="*/ 4159841 w 12127677"/>
              <a:gd name="connsiteY229" fmla="*/ 212698 h 654456"/>
              <a:gd name="connsiteX230" fmla="*/ 4159841 w 12127677"/>
              <a:gd name="connsiteY230" fmla="*/ 204518 h 654456"/>
              <a:gd name="connsiteX231" fmla="*/ 4183807 w 12127677"/>
              <a:gd name="connsiteY231" fmla="*/ 204518 h 654456"/>
              <a:gd name="connsiteX232" fmla="*/ 4183807 w 12127677"/>
              <a:gd name="connsiteY232" fmla="*/ 171795 h 654456"/>
              <a:gd name="connsiteX233" fmla="*/ 4183807 w 12127677"/>
              <a:gd name="connsiteY233" fmla="*/ 147253 h 654456"/>
              <a:gd name="connsiteX234" fmla="*/ 4199783 w 12127677"/>
              <a:gd name="connsiteY234" fmla="*/ 139072 h 654456"/>
              <a:gd name="connsiteX235" fmla="*/ 4199783 w 12127677"/>
              <a:gd name="connsiteY235" fmla="*/ 196337 h 654456"/>
              <a:gd name="connsiteX236" fmla="*/ 4215760 w 12127677"/>
              <a:gd name="connsiteY236" fmla="*/ 204518 h 654456"/>
              <a:gd name="connsiteX237" fmla="*/ 4223749 w 12127677"/>
              <a:gd name="connsiteY237" fmla="*/ 212698 h 654456"/>
              <a:gd name="connsiteX238" fmla="*/ 4247714 w 12127677"/>
              <a:gd name="connsiteY238" fmla="*/ 212698 h 654456"/>
              <a:gd name="connsiteX239" fmla="*/ 4247714 w 12127677"/>
              <a:gd name="connsiteY239" fmla="*/ 319048 h 654456"/>
              <a:gd name="connsiteX240" fmla="*/ 4279668 w 12127677"/>
              <a:gd name="connsiteY240" fmla="*/ 319048 h 654456"/>
              <a:gd name="connsiteX241" fmla="*/ 4279668 w 12127677"/>
              <a:gd name="connsiteY241" fmla="*/ 335409 h 654456"/>
              <a:gd name="connsiteX242" fmla="*/ 4287657 w 12127677"/>
              <a:gd name="connsiteY242" fmla="*/ 335409 h 654456"/>
              <a:gd name="connsiteX243" fmla="*/ 4287657 w 12127677"/>
              <a:gd name="connsiteY243" fmla="*/ 310867 h 654456"/>
              <a:gd name="connsiteX244" fmla="*/ 4303634 w 12127677"/>
              <a:gd name="connsiteY244" fmla="*/ 310867 h 654456"/>
              <a:gd name="connsiteX245" fmla="*/ 4303634 w 12127677"/>
              <a:gd name="connsiteY245" fmla="*/ 278144 h 654456"/>
              <a:gd name="connsiteX246" fmla="*/ 4391507 w 12127677"/>
              <a:gd name="connsiteY246" fmla="*/ 278144 h 654456"/>
              <a:gd name="connsiteX247" fmla="*/ 4391507 w 12127677"/>
              <a:gd name="connsiteY247" fmla="*/ 310867 h 654456"/>
              <a:gd name="connsiteX248" fmla="*/ 4399496 w 12127677"/>
              <a:gd name="connsiteY248" fmla="*/ 310867 h 654456"/>
              <a:gd name="connsiteX249" fmla="*/ 4399496 w 12127677"/>
              <a:gd name="connsiteY249" fmla="*/ 319048 h 654456"/>
              <a:gd name="connsiteX250" fmla="*/ 4415473 w 12127677"/>
              <a:gd name="connsiteY250" fmla="*/ 319048 h 654456"/>
              <a:gd name="connsiteX251" fmla="*/ 4415473 w 12127677"/>
              <a:gd name="connsiteY251" fmla="*/ 40904 h 654456"/>
              <a:gd name="connsiteX252" fmla="*/ 4455415 w 12127677"/>
              <a:gd name="connsiteY252" fmla="*/ 40904 h 654456"/>
              <a:gd name="connsiteX253" fmla="*/ 4455415 w 12127677"/>
              <a:gd name="connsiteY253" fmla="*/ 0 h 654456"/>
              <a:gd name="connsiteX254" fmla="*/ 4567254 w 12127677"/>
              <a:gd name="connsiteY254" fmla="*/ 0 h 654456"/>
              <a:gd name="connsiteX255" fmla="*/ 4567254 w 12127677"/>
              <a:gd name="connsiteY255" fmla="*/ 32723 h 654456"/>
              <a:gd name="connsiteX256" fmla="*/ 4607196 w 12127677"/>
              <a:gd name="connsiteY256" fmla="*/ 32723 h 654456"/>
              <a:gd name="connsiteX257" fmla="*/ 4607196 w 12127677"/>
              <a:gd name="connsiteY257" fmla="*/ 253602 h 654456"/>
              <a:gd name="connsiteX258" fmla="*/ 4623173 w 12127677"/>
              <a:gd name="connsiteY258" fmla="*/ 253602 h 654456"/>
              <a:gd name="connsiteX259" fmla="*/ 4623173 w 12127677"/>
              <a:gd name="connsiteY259" fmla="*/ 294505 h 654456"/>
              <a:gd name="connsiteX260" fmla="*/ 4639150 w 12127677"/>
              <a:gd name="connsiteY260" fmla="*/ 294505 h 654456"/>
              <a:gd name="connsiteX261" fmla="*/ 4639150 w 12127677"/>
              <a:gd name="connsiteY261" fmla="*/ 433577 h 654456"/>
              <a:gd name="connsiteX262" fmla="*/ 4655127 w 12127677"/>
              <a:gd name="connsiteY262" fmla="*/ 449939 h 654456"/>
              <a:gd name="connsiteX263" fmla="*/ 4655127 w 12127677"/>
              <a:gd name="connsiteY263" fmla="*/ 409035 h 654456"/>
              <a:gd name="connsiteX264" fmla="*/ 4671104 w 12127677"/>
              <a:gd name="connsiteY264" fmla="*/ 409035 h 654456"/>
              <a:gd name="connsiteX265" fmla="*/ 4671104 w 12127677"/>
              <a:gd name="connsiteY265" fmla="*/ 400855 h 654456"/>
              <a:gd name="connsiteX266" fmla="*/ 4655127 w 12127677"/>
              <a:gd name="connsiteY266" fmla="*/ 400855 h 654456"/>
              <a:gd name="connsiteX267" fmla="*/ 4655127 w 12127677"/>
              <a:gd name="connsiteY267" fmla="*/ 392674 h 654456"/>
              <a:gd name="connsiteX268" fmla="*/ 4687081 w 12127677"/>
              <a:gd name="connsiteY268" fmla="*/ 392674 h 654456"/>
              <a:gd name="connsiteX269" fmla="*/ 4687081 w 12127677"/>
              <a:gd name="connsiteY269" fmla="*/ 376312 h 654456"/>
              <a:gd name="connsiteX270" fmla="*/ 4758977 w 12127677"/>
              <a:gd name="connsiteY270" fmla="*/ 376312 h 654456"/>
              <a:gd name="connsiteX271" fmla="*/ 4758977 w 12127677"/>
              <a:gd name="connsiteY271" fmla="*/ 384493 h 654456"/>
              <a:gd name="connsiteX272" fmla="*/ 4766966 w 12127677"/>
              <a:gd name="connsiteY272" fmla="*/ 384493 h 654456"/>
              <a:gd name="connsiteX273" fmla="*/ 4846851 w 12127677"/>
              <a:gd name="connsiteY273" fmla="*/ 392674 h 654456"/>
              <a:gd name="connsiteX274" fmla="*/ 4870816 w 12127677"/>
              <a:gd name="connsiteY274" fmla="*/ 409035 h 654456"/>
              <a:gd name="connsiteX275" fmla="*/ 4870816 w 12127677"/>
              <a:gd name="connsiteY275" fmla="*/ 253602 h 654456"/>
              <a:gd name="connsiteX276" fmla="*/ 4902771 w 12127677"/>
              <a:gd name="connsiteY276" fmla="*/ 253602 h 654456"/>
              <a:gd name="connsiteX277" fmla="*/ 4902771 w 12127677"/>
              <a:gd name="connsiteY277" fmla="*/ 245421 h 654456"/>
              <a:gd name="connsiteX278" fmla="*/ 4918747 w 12127677"/>
              <a:gd name="connsiteY278" fmla="*/ 245421 h 654456"/>
              <a:gd name="connsiteX279" fmla="*/ 4918747 w 12127677"/>
              <a:gd name="connsiteY279" fmla="*/ 237241 h 654456"/>
              <a:gd name="connsiteX280" fmla="*/ 4926736 w 12127677"/>
              <a:gd name="connsiteY280" fmla="*/ 237241 h 654456"/>
              <a:gd name="connsiteX281" fmla="*/ 4926736 w 12127677"/>
              <a:gd name="connsiteY281" fmla="*/ 245421 h 654456"/>
              <a:gd name="connsiteX282" fmla="*/ 4934724 w 12127677"/>
              <a:gd name="connsiteY282" fmla="*/ 245421 h 654456"/>
              <a:gd name="connsiteX283" fmla="*/ 4934724 w 12127677"/>
              <a:gd name="connsiteY283" fmla="*/ 242354 h 654456"/>
              <a:gd name="connsiteX284" fmla="*/ 4934724 w 12127677"/>
              <a:gd name="connsiteY284" fmla="*/ 237241 h 654456"/>
              <a:gd name="connsiteX285" fmla="*/ 4950701 w 12127677"/>
              <a:gd name="connsiteY285" fmla="*/ 237241 h 654456"/>
              <a:gd name="connsiteX286" fmla="*/ 4950701 w 12127677"/>
              <a:gd name="connsiteY286" fmla="*/ 253602 h 654456"/>
              <a:gd name="connsiteX287" fmla="*/ 5030586 w 12127677"/>
              <a:gd name="connsiteY287" fmla="*/ 253602 h 654456"/>
              <a:gd name="connsiteX288" fmla="*/ 5030586 w 12127677"/>
              <a:gd name="connsiteY288" fmla="*/ 449939 h 654456"/>
              <a:gd name="connsiteX289" fmla="*/ 5118459 w 12127677"/>
              <a:gd name="connsiteY289" fmla="*/ 449939 h 654456"/>
              <a:gd name="connsiteX290" fmla="*/ 5118459 w 12127677"/>
              <a:gd name="connsiteY290" fmla="*/ 458119 h 654456"/>
              <a:gd name="connsiteX291" fmla="*/ 5158401 w 12127677"/>
              <a:gd name="connsiteY291" fmla="*/ 163614 h 654456"/>
              <a:gd name="connsiteX292" fmla="*/ 5182367 w 12127677"/>
              <a:gd name="connsiteY292" fmla="*/ 16362 h 654456"/>
              <a:gd name="connsiteX293" fmla="*/ 5190355 w 12127677"/>
              <a:gd name="connsiteY293" fmla="*/ 16362 h 654456"/>
              <a:gd name="connsiteX294" fmla="*/ 5206332 w 12127677"/>
              <a:gd name="connsiteY294" fmla="*/ 163614 h 654456"/>
              <a:gd name="connsiteX295" fmla="*/ 5214321 w 12127677"/>
              <a:gd name="connsiteY295" fmla="*/ 163614 h 654456"/>
              <a:gd name="connsiteX296" fmla="*/ 5222309 w 12127677"/>
              <a:gd name="connsiteY296" fmla="*/ 327228 h 654456"/>
              <a:gd name="connsiteX297" fmla="*/ 5230298 w 12127677"/>
              <a:gd name="connsiteY297" fmla="*/ 327228 h 654456"/>
              <a:gd name="connsiteX298" fmla="*/ 5238286 w 12127677"/>
              <a:gd name="connsiteY298" fmla="*/ 335409 h 654456"/>
              <a:gd name="connsiteX299" fmla="*/ 5278229 w 12127677"/>
              <a:gd name="connsiteY299" fmla="*/ 335409 h 654456"/>
              <a:gd name="connsiteX300" fmla="*/ 5278229 w 12127677"/>
              <a:gd name="connsiteY300" fmla="*/ 392674 h 654456"/>
              <a:gd name="connsiteX301" fmla="*/ 5286217 w 12127677"/>
              <a:gd name="connsiteY301" fmla="*/ 392674 h 654456"/>
              <a:gd name="connsiteX302" fmla="*/ 5286217 w 12127677"/>
              <a:gd name="connsiteY302" fmla="*/ 400855 h 654456"/>
              <a:gd name="connsiteX303" fmla="*/ 5294205 w 12127677"/>
              <a:gd name="connsiteY303" fmla="*/ 400855 h 654456"/>
              <a:gd name="connsiteX304" fmla="*/ 5294205 w 12127677"/>
              <a:gd name="connsiteY304" fmla="*/ 392674 h 654456"/>
              <a:gd name="connsiteX305" fmla="*/ 5326159 w 12127677"/>
              <a:gd name="connsiteY305" fmla="*/ 392674 h 654456"/>
              <a:gd name="connsiteX306" fmla="*/ 5326159 w 12127677"/>
              <a:gd name="connsiteY306" fmla="*/ 400855 h 654456"/>
              <a:gd name="connsiteX307" fmla="*/ 5398056 w 12127677"/>
              <a:gd name="connsiteY307" fmla="*/ 400855 h 654456"/>
              <a:gd name="connsiteX308" fmla="*/ 5398056 w 12127677"/>
              <a:gd name="connsiteY308" fmla="*/ 319048 h 654456"/>
              <a:gd name="connsiteX309" fmla="*/ 5414033 w 12127677"/>
              <a:gd name="connsiteY309" fmla="*/ 286325 h 654456"/>
              <a:gd name="connsiteX310" fmla="*/ 5422021 w 12127677"/>
              <a:gd name="connsiteY310" fmla="*/ 286325 h 654456"/>
              <a:gd name="connsiteX311" fmla="*/ 5422021 w 12127677"/>
              <a:gd name="connsiteY311" fmla="*/ 278144 h 654456"/>
              <a:gd name="connsiteX312" fmla="*/ 5437999 w 12127677"/>
              <a:gd name="connsiteY312" fmla="*/ 278144 h 654456"/>
              <a:gd name="connsiteX313" fmla="*/ 5437999 w 12127677"/>
              <a:gd name="connsiteY313" fmla="*/ 286325 h 654456"/>
              <a:gd name="connsiteX314" fmla="*/ 5445987 w 12127677"/>
              <a:gd name="connsiteY314" fmla="*/ 286325 h 654456"/>
              <a:gd name="connsiteX315" fmla="*/ 5445987 w 12127677"/>
              <a:gd name="connsiteY315" fmla="*/ 278144 h 654456"/>
              <a:gd name="connsiteX316" fmla="*/ 5453975 w 12127677"/>
              <a:gd name="connsiteY316" fmla="*/ 278144 h 654456"/>
              <a:gd name="connsiteX317" fmla="*/ 5453975 w 12127677"/>
              <a:gd name="connsiteY317" fmla="*/ 237241 h 654456"/>
              <a:gd name="connsiteX318" fmla="*/ 5461964 w 12127677"/>
              <a:gd name="connsiteY318" fmla="*/ 220879 h 654456"/>
              <a:gd name="connsiteX319" fmla="*/ 5485929 w 12127677"/>
              <a:gd name="connsiteY319" fmla="*/ 204518 h 654456"/>
              <a:gd name="connsiteX320" fmla="*/ 5485929 w 12127677"/>
              <a:gd name="connsiteY320" fmla="*/ 196337 h 654456"/>
              <a:gd name="connsiteX321" fmla="*/ 5493918 w 12127677"/>
              <a:gd name="connsiteY321" fmla="*/ 196337 h 654456"/>
              <a:gd name="connsiteX322" fmla="*/ 5493918 w 12127677"/>
              <a:gd name="connsiteY322" fmla="*/ 155434 h 654456"/>
              <a:gd name="connsiteX323" fmla="*/ 5477941 w 12127677"/>
              <a:gd name="connsiteY323" fmla="*/ 171795 h 654456"/>
              <a:gd name="connsiteX324" fmla="*/ 5477941 w 12127677"/>
              <a:gd name="connsiteY324" fmla="*/ 155434 h 654456"/>
              <a:gd name="connsiteX325" fmla="*/ 5501906 w 12127677"/>
              <a:gd name="connsiteY325" fmla="*/ 139072 h 654456"/>
              <a:gd name="connsiteX326" fmla="*/ 5501906 w 12127677"/>
              <a:gd name="connsiteY326" fmla="*/ 196337 h 654456"/>
              <a:gd name="connsiteX327" fmla="*/ 5509895 w 12127677"/>
              <a:gd name="connsiteY327" fmla="*/ 196337 h 654456"/>
              <a:gd name="connsiteX328" fmla="*/ 5509895 w 12127677"/>
              <a:gd name="connsiteY328" fmla="*/ 204518 h 654456"/>
              <a:gd name="connsiteX329" fmla="*/ 5525871 w 12127677"/>
              <a:gd name="connsiteY329" fmla="*/ 220879 h 654456"/>
              <a:gd name="connsiteX330" fmla="*/ 5533860 w 12127677"/>
              <a:gd name="connsiteY330" fmla="*/ 220879 h 654456"/>
              <a:gd name="connsiteX331" fmla="*/ 5533860 w 12127677"/>
              <a:gd name="connsiteY331" fmla="*/ 229060 h 654456"/>
              <a:gd name="connsiteX332" fmla="*/ 5541848 w 12127677"/>
              <a:gd name="connsiteY332" fmla="*/ 229060 h 654456"/>
              <a:gd name="connsiteX333" fmla="*/ 5541848 w 12127677"/>
              <a:gd name="connsiteY333" fmla="*/ 286325 h 654456"/>
              <a:gd name="connsiteX334" fmla="*/ 5549837 w 12127677"/>
              <a:gd name="connsiteY334" fmla="*/ 286325 h 654456"/>
              <a:gd name="connsiteX335" fmla="*/ 5557825 w 12127677"/>
              <a:gd name="connsiteY335" fmla="*/ 310867 h 654456"/>
              <a:gd name="connsiteX336" fmla="*/ 5557825 w 12127677"/>
              <a:gd name="connsiteY336" fmla="*/ 359951 h 654456"/>
              <a:gd name="connsiteX337" fmla="*/ 5573802 w 12127677"/>
              <a:gd name="connsiteY337" fmla="*/ 359951 h 654456"/>
              <a:gd name="connsiteX338" fmla="*/ 5573802 w 12127677"/>
              <a:gd name="connsiteY338" fmla="*/ 343590 h 654456"/>
              <a:gd name="connsiteX339" fmla="*/ 5581791 w 12127677"/>
              <a:gd name="connsiteY339" fmla="*/ 343590 h 654456"/>
              <a:gd name="connsiteX340" fmla="*/ 5597769 w 12127677"/>
              <a:gd name="connsiteY340" fmla="*/ 335409 h 654456"/>
              <a:gd name="connsiteX341" fmla="*/ 5621733 w 12127677"/>
              <a:gd name="connsiteY341" fmla="*/ 335409 h 654456"/>
              <a:gd name="connsiteX342" fmla="*/ 5637710 w 12127677"/>
              <a:gd name="connsiteY342" fmla="*/ 335409 h 654456"/>
              <a:gd name="connsiteX343" fmla="*/ 5661676 w 12127677"/>
              <a:gd name="connsiteY343" fmla="*/ 343590 h 654456"/>
              <a:gd name="connsiteX344" fmla="*/ 5669664 w 12127677"/>
              <a:gd name="connsiteY344" fmla="*/ 343590 h 654456"/>
              <a:gd name="connsiteX345" fmla="*/ 5669664 w 12127677"/>
              <a:gd name="connsiteY345" fmla="*/ 220879 h 654456"/>
              <a:gd name="connsiteX346" fmla="*/ 5693630 w 12127677"/>
              <a:gd name="connsiteY346" fmla="*/ 220879 h 654456"/>
              <a:gd name="connsiteX347" fmla="*/ 5701618 w 12127677"/>
              <a:gd name="connsiteY347" fmla="*/ 204518 h 654456"/>
              <a:gd name="connsiteX348" fmla="*/ 5709607 w 12127677"/>
              <a:gd name="connsiteY348" fmla="*/ 155434 h 654456"/>
              <a:gd name="connsiteX349" fmla="*/ 5709607 w 12127677"/>
              <a:gd name="connsiteY349" fmla="*/ 196337 h 654456"/>
              <a:gd name="connsiteX350" fmla="*/ 5725584 w 12127677"/>
              <a:gd name="connsiteY350" fmla="*/ 220879 h 654456"/>
              <a:gd name="connsiteX351" fmla="*/ 5725584 w 12127677"/>
              <a:gd name="connsiteY351" fmla="*/ 204518 h 654456"/>
              <a:gd name="connsiteX352" fmla="*/ 5805468 w 12127677"/>
              <a:gd name="connsiteY352" fmla="*/ 204518 h 654456"/>
              <a:gd name="connsiteX353" fmla="*/ 5805468 w 12127677"/>
              <a:gd name="connsiteY353" fmla="*/ 294505 h 654456"/>
              <a:gd name="connsiteX354" fmla="*/ 5877365 w 12127677"/>
              <a:gd name="connsiteY354" fmla="*/ 294505 h 654456"/>
              <a:gd name="connsiteX355" fmla="*/ 5877365 w 12127677"/>
              <a:gd name="connsiteY355" fmla="*/ 310867 h 654456"/>
              <a:gd name="connsiteX356" fmla="*/ 5909319 w 12127677"/>
              <a:gd name="connsiteY356" fmla="*/ 294505 h 654456"/>
              <a:gd name="connsiteX357" fmla="*/ 5925296 w 12127677"/>
              <a:gd name="connsiteY357" fmla="*/ 310867 h 654456"/>
              <a:gd name="connsiteX358" fmla="*/ 5925296 w 12127677"/>
              <a:gd name="connsiteY358" fmla="*/ 376312 h 654456"/>
              <a:gd name="connsiteX359" fmla="*/ 5973227 w 12127677"/>
              <a:gd name="connsiteY359" fmla="*/ 327228 h 654456"/>
              <a:gd name="connsiteX360" fmla="*/ 5973227 w 12127677"/>
              <a:gd name="connsiteY360" fmla="*/ 286325 h 654456"/>
              <a:gd name="connsiteX361" fmla="*/ 5981189 w 12127677"/>
              <a:gd name="connsiteY361" fmla="*/ 286325 h 654456"/>
              <a:gd name="connsiteX362" fmla="*/ 5981189 w 12127677"/>
              <a:gd name="connsiteY362" fmla="*/ 245421 h 654456"/>
              <a:gd name="connsiteX363" fmla="*/ 5998146 w 12127677"/>
              <a:gd name="connsiteY363" fmla="*/ 245421 h 654456"/>
              <a:gd name="connsiteX364" fmla="*/ 6021157 w 12127677"/>
              <a:gd name="connsiteY364" fmla="*/ 245421 h 654456"/>
              <a:gd name="connsiteX365" fmla="*/ 6037134 w 12127677"/>
              <a:gd name="connsiteY365" fmla="*/ 245421 h 654456"/>
              <a:gd name="connsiteX366" fmla="*/ 6037134 w 12127677"/>
              <a:gd name="connsiteY366" fmla="*/ 229060 h 654456"/>
              <a:gd name="connsiteX367" fmla="*/ 6132996 w 12127677"/>
              <a:gd name="connsiteY367" fmla="*/ 229060 h 654456"/>
              <a:gd name="connsiteX368" fmla="*/ 6132996 w 12127677"/>
              <a:gd name="connsiteY368" fmla="*/ 380403 h 654456"/>
              <a:gd name="connsiteX369" fmla="*/ 6132996 w 12127677"/>
              <a:gd name="connsiteY369" fmla="*/ 392674 h 654456"/>
              <a:gd name="connsiteX370" fmla="*/ 6140787 w 12127677"/>
              <a:gd name="connsiteY370" fmla="*/ 392674 h 654456"/>
              <a:gd name="connsiteX371" fmla="*/ 6140787 w 12127677"/>
              <a:gd name="connsiteY371" fmla="*/ 376312 h 654456"/>
              <a:gd name="connsiteX372" fmla="*/ 6156746 w 12127677"/>
              <a:gd name="connsiteY372" fmla="*/ 376312 h 654456"/>
              <a:gd name="connsiteX373" fmla="*/ 6156746 w 12127677"/>
              <a:gd name="connsiteY373" fmla="*/ 368132 h 654456"/>
              <a:gd name="connsiteX374" fmla="*/ 6180686 w 12127677"/>
              <a:gd name="connsiteY374" fmla="*/ 368132 h 654456"/>
              <a:gd name="connsiteX375" fmla="*/ 6180686 w 12127677"/>
              <a:gd name="connsiteY375" fmla="*/ 245421 h 654456"/>
              <a:gd name="connsiteX376" fmla="*/ 6188666 w 12127677"/>
              <a:gd name="connsiteY376" fmla="*/ 245421 h 654456"/>
              <a:gd name="connsiteX377" fmla="*/ 6188666 w 12127677"/>
              <a:gd name="connsiteY377" fmla="*/ 229060 h 654456"/>
              <a:gd name="connsiteX378" fmla="*/ 6204626 w 12127677"/>
              <a:gd name="connsiteY378" fmla="*/ 220879 h 654456"/>
              <a:gd name="connsiteX379" fmla="*/ 6204626 w 12127677"/>
              <a:gd name="connsiteY379" fmla="*/ 130891 h 654456"/>
              <a:gd name="connsiteX380" fmla="*/ 6212606 w 12127677"/>
              <a:gd name="connsiteY380" fmla="*/ 130891 h 654456"/>
              <a:gd name="connsiteX381" fmla="*/ 6212606 w 12127677"/>
              <a:gd name="connsiteY381" fmla="*/ 106349 h 654456"/>
              <a:gd name="connsiteX382" fmla="*/ 6220586 w 12127677"/>
              <a:gd name="connsiteY382" fmla="*/ 106349 h 654456"/>
              <a:gd name="connsiteX383" fmla="*/ 6236546 w 12127677"/>
              <a:gd name="connsiteY383" fmla="*/ 98169 h 654456"/>
              <a:gd name="connsiteX384" fmla="*/ 6260485 w 12127677"/>
              <a:gd name="connsiteY384" fmla="*/ 98169 h 654456"/>
              <a:gd name="connsiteX385" fmla="*/ 6260485 w 12127677"/>
              <a:gd name="connsiteY385" fmla="*/ 106349 h 654456"/>
              <a:gd name="connsiteX386" fmla="*/ 6268465 w 12127677"/>
              <a:gd name="connsiteY386" fmla="*/ 106349 h 654456"/>
              <a:gd name="connsiteX387" fmla="*/ 6268465 w 12127677"/>
              <a:gd name="connsiteY387" fmla="*/ 122711 h 654456"/>
              <a:gd name="connsiteX388" fmla="*/ 6332305 w 12127677"/>
              <a:gd name="connsiteY388" fmla="*/ 122711 h 654456"/>
              <a:gd name="connsiteX389" fmla="*/ 6332305 w 12127677"/>
              <a:gd name="connsiteY389" fmla="*/ 106349 h 654456"/>
              <a:gd name="connsiteX390" fmla="*/ 6340285 w 12127677"/>
              <a:gd name="connsiteY390" fmla="*/ 106349 h 654456"/>
              <a:gd name="connsiteX391" fmla="*/ 6340285 w 12127677"/>
              <a:gd name="connsiteY391" fmla="*/ 98169 h 654456"/>
              <a:gd name="connsiteX392" fmla="*/ 6380184 w 12127677"/>
              <a:gd name="connsiteY392" fmla="*/ 98169 h 654456"/>
              <a:gd name="connsiteX393" fmla="*/ 6380184 w 12127677"/>
              <a:gd name="connsiteY393" fmla="*/ 106349 h 654456"/>
              <a:gd name="connsiteX394" fmla="*/ 6396144 w 12127677"/>
              <a:gd name="connsiteY394" fmla="*/ 106349 h 654456"/>
              <a:gd name="connsiteX395" fmla="*/ 6396144 w 12127677"/>
              <a:gd name="connsiteY395" fmla="*/ 122711 h 654456"/>
              <a:gd name="connsiteX396" fmla="*/ 6404124 w 12127677"/>
              <a:gd name="connsiteY396" fmla="*/ 122711 h 654456"/>
              <a:gd name="connsiteX397" fmla="*/ 6404124 w 12127677"/>
              <a:gd name="connsiteY397" fmla="*/ 130891 h 654456"/>
              <a:gd name="connsiteX398" fmla="*/ 6396144 w 12127677"/>
              <a:gd name="connsiteY398" fmla="*/ 147253 h 654456"/>
              <a:gd name="connsiteX399" fmla="*/ 6404124 w 12127677"/>
              <a:gd name="connsiteY399" fmla="*/ 155434 h 654456"/>
              <a:gd name="connsiteX400" fmla="*/ 6404124 w 12127677"/>
              <a:gd name="connsiteY400" fmla="*/ 212698 h 654456"/>
              <a:gd name="connsiteX401" fmla="*/ 6428064 w 12127677"/>
              <a:gd name="connsiteY401" fmla="*/ 212698 h 654456"/>
              <a:gd name="connsiteX402" fmla="*/ 6428064 w 12127677"/>
              <a:gd name="connsiteY402" fmla="*/ 269963 h 654456"/>
              <a:gd name="connsiteX403" fmla="*/ 6436044 w 12127677"/>
              <a:gd name="connsiteY403" fmla="*/ 269963 h 654456"/>
              <a:gd name="connsiteX404" fmla="*/ 6436044 w 12127677"/>
              <a:gd name="connsiteY404" fmla="*/ 261783 h 654456"/>
              <a:gd name="connsiteX405" fmla="*/ 6491903 w 12127677"/>
              <a:gd name="connsiteY405" fmla="*/ 261783 h 654456"/>
              <a:gd name="connsiteX406" fmla="*/ 6491903 w 12127677"/>
              <a:gd name="connsiteY406" fmla="*/ 196337 h 654456"/>
              <a:gd name="connsiteX407" fmla="*/ 6579682 w 12127677"/>
              <a:gd name="connsiteY407" fmla="*/ 196337 h 654456"/>
              <a:gd name="connsiteX408" fmla="*/ 6595642 w 12127677"/>
              <a:gd name="connsiteY408" fmla="*/ 179976 h 654456"/>
              <a:gd name="connsiteX409" fmla="*/ 6603622 w 12127677"/>
              <a:gd name="connsiteY409" fmla="*/ 196337 h 654456"/>
              <a:gd name="connsiteX410" fmla="*/ 6627562 w 12127677"/>
              <a:gd name="connsiteY410" fmla="*/ 196337 h 654456"/>
              <a:gd name="connsiteX411" fmla="*/ 6627562 w 12127677"/>
              <a:gd name="connsiteY411" fmla="*/ 204518 h 654456"/>
              <a:gd name="connsiteX412" fmla="*/ 6747260 w 12127677"/>
              <a:gd name="connsiteY412" fmla="*/ 204518 h 654456"/>
              <a:gd name="connsiteX413" fmla="*/ 6747260 w 12127677"/>
              <a:gd name="connsiteY413" fmla="*/ 212698 h 654456"/>
              <a:gd name="connsiteX414" fmla="*/ 6755240 w 12127677"/>
              <a:gd name="connsiteY414" fmla="*/ 212698 h 654456"/>
              <a:gd name="connsiteX415" fmla="*/ 6755240 w 12127677"/>
              <a:gd name="connsiteY415" fmla="*/ 261783 h 654456"/>
              <a:gd name="connsiteX416" fmla="*/ 6787160 w 12127677"/>
              <a:gd name="connsiteY416" fmla="*/ 261783 h 654456"/>
              <a:gd name="connsiteX417" fmla="*/ 6787160 w 12127677"/>
              <a:gd name="connsiteY417" fmla="*/ 253602 h 654456"/>
              <a:gd name="connsiteX418" fmla="*/ 6827060 w 12127677"/>
              <a:gd name="connsiteY418" fmla="*/ 253602 h 654456"/>
              <a:gd name="connsiteX419" fmla="*/ 6827060 w 12127677"/>
              <a:gd name="connsiteY419" fmla="*/ 237241 h 654456"/>
              <a:gd name="connsiteX420" fmla="*/ 6835040 w 12127677"/>
              <a:gd name="connsiteY420" fmla="*/ 237241 h 654456"/>
              <a:gd name="connsiteX421" fmla="*/ 6835040 w 12127677"/>
              <a:gd name="connsiteY421" fmla="*/ 253602 h 654456"/>
              <a:gd name="connsiteX422" fmla="*/ 6874939 w 12127677"/>
              <a:gd name="connsiteY422" fmla="*/ 253602 h 654456"/>
              <a:gd name="connsiteX423" fmla="*/ 6874939 w 12127677"/>
              <a:gd name="connsiteY423" fmla="*/ 245421 h 654456"/>
              <a:gd name="connsiteX424" fmla="*/ 6882919 w 12127677"/>
              <a:gd name="connsiteY424" fmla="*/ 245421 h 654456"/>
              <a:gd name="connsiteX425" fmla="*/ 6882919 w 12127677"/>
              <a:gd name="connsiteY425" fmla="*/ 229060 h 654456"/>
              <a:gd name="connsiteX426" fmla="*/ 6994638 w 12127677"/>
              <a:gd name="connsiteY426" fmla="*/ 229060 h 654456"/>
              <a:gd name="connsiteX427" fmla="*/ 7002618 w 12127677"/>
              <a:gd name="connsiteY427" fmla="*/ 220879 h 654456"/>
              <a:gd name="connsiteX428" fmla="*/ 7018578 w 12127677"/>
              <a:gd name="connsiteY428" fmla="*/ 220879 h 654456"/>
              <a:gd name="connsiteX429" fmla="*/ 7018578 w 12127677"/>
              <a:gd name="connsiteY429" fmla="*/ 253602 h 654456"/>
              <a:gd name="connsiteX430" fmla="*/ 7034537 w 12127677"/>
              <a:gd name="connsiteY430" fmla="*/ 253602 h 654456"/>
              <a:gd name="connsiteX431" fmla="*/ 7034537 w 12127677"/>
              <a:gd name="connsiteY431" fmla="*/ 237241 h 654456"/>
              <a:gd name="connsiteX432" fmla="*/ 7082417 w 12127677"/>
              <a:gd name="connsiteY432" fmla="*/ 237241 h 654456"/>
              <a:gd name="connsiteX433" fmla="*/ 7082417 w 12127677"/>
              <a:gd name="connsiteY433" fmla="*/ 229060 h 654456"/>
              <a:gd name="connsiteX434" fmla="*/ 7130296 w 12127677"/>
              <a:gd name="connsiteY434" fmla="*/ 229060 h 654456"/>
              <a:gd name="connsiteX435" fmla="*/ 7130296 w 12127677"/>
              <a:gd name="connsiteY435" fmla="*/ 212698 h 654456"/>
              <a:gd name="connsiteX436" fmla="*/ 7154236 w 12127677"/>
              <a:gd name="connsiteY436" fmla="*/ 212698 h 654456"/>
              <a:gd name="connsiteX437" fmla="*/ 7154236 w 12127677"/>
              <a:gd name="connsiteY437" fmla="*/ 204518 h 654456"/>
              <a:gd name="connsiteX438" fmla="*/ 7178176 w 12127677"/>
              <a:gd name="connsiteY438" fmla="*/ 204518 h 654456"/>
              <a:gd name="connsiteX439" fmla="*/ 7178176 w 12127677"/>
              <a:gd name="connsiteY439" fmla="*/ 171795 h 654456"/>
              <a:gd name="connsiteX440" fmla="*/ 7186156 w 12127677"/>
              <a:gd name="connsiteY440" fmla="*/ 171795 h 654456"/>
              <a:gd name="connsiteX441" fmla="*/ 7186156 w 12127677"/>
              <a:gd name="connsiteY441" fmla="*/ 147253 h 654456"/>
              <a:gd name="connsiteX442" fmla="*/ 7194136 w 12127677"/>
              <a:gd name="connsiteY442" fmla="*/ 139072 h 654456"/>
              <a:gd name="connsiteX443" fmla="*/ 7194136 w 12127677"/>
              <a:gd name="connsiteY443" fmla="*/ 196337 h 654456"/>
              <a:gd name="connsiteX444" fmla="*/ 7210096 w 12127677"/>
              <a:gd name="connsiteY444" fmla="*/ 204518 h 654456"/>
              <a:gd name="connsiteX445" fmla="*/ 7218076 w 12127677"/>
              <a:gd name="connsiteY445" fmla="*/ 212698 h 654456"/>
              <a:gd name="connsiteX446" fmla="*/ 7242015 w 12127677"/>
              <a:gd name="connsiteY446" fmla="*/ 212698 h 654456"/>
              <a:gd name="connsiteX447" fmla="*/ 7242015 w 12127677"/>
              <a:gd name="connsiteY447" fmla="*/ 319048 h 654456"/>
              <a:gd name="connsiteX448" fmla="*/ 7281915 w 12127677"/>
              <a:gd name="connsiteY448" fmla="*/ 319048 h 654456"/>
              <a:gd name="connsiteX449" fmla="*/ 7281915 w 12127677"/>
              <a:gd name="connsiteY449" fmla="*/ 310867 h 654456"/>
              <a:gd name="connsiteX450" fmla="*/ 7297875 w 12127677"/>
              <a:gd name="connsiteY450" fmla="*/ 310867 h 654456"/>
              <a:gd name="connsiteX451" fmla="*/ 7297875 w 12127677"/>
              <a:gd name="connsiteY451" fmla="*/ 278144 h 654456"/>
              <a:gd name="connsiteX452" fmla="*/ 7385654 w 12127677"/>
              <a:gd name="connsiteY452" fmla="*/ 278144 h 654456"/>
              <a:gd name="connsiteX453" fmla="*/ 7385654 w 12127677"/>
              <a:gd name="connsiteY453" fmla="*/ 310867 h 654456"/>
              <a:gd name="connsiteX454" fmla="*/ 7401614 w 12127677"/>
              <a:gd name="connsiteY454" fmla="*/ 310867 h 654456"/>
              <a:gd name="connsiteX455" fmla="*/ 7401614 w 12127677"/>
              <a:gd name="connsiteY455" fmla="*/ 319048 h 654456"/>
              <a:gd name="connsiteX456" fmla="*/ 7409594 w 12127677"/>
              <a:gd name="connsiteY456" fmla="*/ 319048 h 654456"/>
              <a:gd name="connsiteX457" fmla="*/ 7409594 w 12127677"/>
              <a:gd name="connsiteY457" fmla="*/ 40904 h 654456"/>
              <a:gd name="connsiteX458" fmla="*/ 7449493 w 12127677"/>
              <a:gd name="connsiteY458" fmla="*/ 40904 h 654456"/>
              <a:gd name="connsiteX459" fmla="*/ 7449493 w 12127677"/>
              <a:gd name="connsiteY459" fmla="*/ 0 h 654456"/>
              <a:gd name="connsiteX460" fmla="*/ 7561212 w 12127677"/>
              <a:gd name="connsiteY460" fmla="*/ 0 h 654456"/>
              <a:gd name="connsiteX461" fmla="*/ 7561212 w 12127677"/>
              <a:gd name="connsiteY461" fmla="*/ 32723 h 654456"/>
              <a:gd name="connsiteX462" fmla="*/ 7601112 w 12127677"/>
              <a:gd name="connsiteY462" fmla="*/ 32723 h 654456"/>
              <a:gd name="connsiteX463" fmla="*/ 7601112 w 12127677"/>
              <a:gd name="connsiteY463" fmla="*/ 253602 h 654456"/>
              <a:gd name="connsiteX464" fmla="*/ 7617072 w 12127677"/>
              <a:gd name="connsiteY464" fmla="*/ 253602 h 654456"/>
              <a:gd name="connsiteX465" fmla="*/ 7617072 w 12127677"/>
              <a:gd name="connsiteY465" fmla="*/ 294505 h 654456"/>
              <a:gd name="connsiteX466" fmla="*/ 7633031 w 12127677"/>
              <a:gd name="connsiteY466" fmla="*/ 294505 h 654456"/>
              <a:gd name="connsiteX467" fmla="*/ 7633031 w 12127677"/>
              <a:gd name="connsiteY467" fmla="*/ 433577 h 654456"/>
              <a:gd name="connsiteX468" fmla="*/ 7648991 w 12127677"/>
              <a:gd name="connsiteY468" fmla="*/ 449939 h 654456"/>
              <a:gd name="connsiteX469" fmla="*/ 7648991 w 12127677"/>
              <a:gd name="connsiteY469" fmla="*/ 409035 h 654456"/>
              <a:gd name="connsiteX470" fmla="*/ 7664951 w 12127677"/>
              <a:gd name="connsiteY470" fmla="*/ 409035 h 654456"/>
              <a:gd name="connsiteX471" fmla="*/ 7664951 w 12127677"/>
              <a:gd name="connsiteY471" fmla="*/ 400855 h 654456"/>
              <a:gd name="connsiteX472" fmla="*/ 7648991 w 12127677"/>
              <a:gd name="connsiteY472" fmla="*/ 400855 h 654456"/>
              <a:gd name="connsiteX473" fmla="*/ 7648991 w 12127677"/>
              <a:gd name="connsiteY473" fmla="*/ 392674 h 654456"/>
              <a:gd name="connsiteX474" fmla="*/ 7680911 w 12127677"/>
              <a:gd name="connsiteY474" fmla="*/ 392674 h 654456"/>
              <a:gd name="connsiteX475" fmla="*/ 7680911 w 12127677"/>
              <a:gd name="connsiteY475" fmla="*/ 376312 h 654456"/>
              <a:gd name="connsiteX476" fmla="*/ 7752730 w 12127677"/>
              <a:gd name="connsiteY476" fmla="*/ 376312 h 654456"/>
              <a:gd name="connsiteX477" fmla="*/ 7752730 w 12127677"/>
              <a:gd name="connsiteY477" fmla="*/ 384493 h 654456"/>
              <a:gd name="connsiteX478" fmla="*/ 7760710 w 12127677"/>
              <a:gd name="connsiteY478" fmla="*/ 384493 h 654456"/>
              <a:gd name="connsiteX479" fmla="*/ 7840509 w 12127677"/>
              <a:gd name="connsiteY479" fmla="*/ 392674 h 654456"/>
              <a:gd name="connsiteX480" fmla="*/ 7864449 w 12127677"/>
              <a:gd name="connsiteY480" fmla="*/ 409035 h 654456"/>
              <a:gd name="connsiteX481" fmla="*/ 7864449 w 12127677"/>
              <a:gd name="connsiteY481" fmla="*/ 253602 h 654456"/>
              <a:gd name="connsiteX482" fmla="*/ 7896369 w 12127677"/>
              <a:gd name="connsiteY482" fmla="*/ 253602 h 654456"/>
              <a:gd name="connsiteX483" fmla="*/ 7896369 w 12127677"/>
              <a:gd name="connsiteY483" fmla="*/ 245421 h 654456"/>
              <a:gd name="connsiteX484" fmla="*/ 7912329 w 12127677"/>
              <a:gd name="connsiteY484" fmla="*/ 245421 h 654456"/>
              <a:gd name="connsiteX485" fmla="*/ 7912329 w 12127677"/>
              <a:gd name="connsiteY485" fmla="*/ 237241 h 654456"/>
              <a:gd name="connsiteX486" fmla="*/ 7920308 w 12127677"/>
              <a:gd name="connsiteY486" fmla="*/ 237241 h 654456"/>
              <a:gd name="connsiteX487" fmla="*/ 7920308 w 12127677"/>
              <a:gd name="connsiteY487" fmla="*/ 245421 h 654456"/>
              <a:gd name="connsiteX488" fmla="*/ 7928288 w 12127677"/>
              <a:gd name="connsiteY488" fmla="*/ 245421 h 654456"/>
              <a:gd name="connsiteX489" fmla="*/ 7928288 w 12127677"/>
              <a:gd name="connsiteY489" fmla="*/ 220879 h 654456"/>
              <a:gd name="connsiteX490" fmla="*/ 7920308 w 12127677"/>
              <a:gd name="connsiteY490" fmla="*/ 220879 h 654456"/>
              <a:gd name="connsiteX491" fmla="*/ 7920308 w 12127677"/>
              <a:gd name="connsiteY491" fmla="*/ 212698 h 654456"/>
              <a:gd name="connsiteX492" fmla="*/ 7936268 w 12127677"/>
              <a:gd name="connsiteY492" fmla="*/ 204518 h 654456"/>
              <a:gd name="connsiteX493" fmla="*/ 7936268 w 12127677"/>
              <a:gd name="connsiteY493" fmla="*/ 237241 h 654456"/>
              <a:gd name="connsiteX494" fmla="*/ 7944248 w 12127677"/>
              <a:gd name="connsiteY494" fmla="*/ 237241 h 654456"/>
              <a:gd name="connsiteX495" fmla="*/ 7944248 w 12127677"/>
              <a:gd name="connsiteY495" fmla="*/ 253602 h 654456"/>
              <a:gd name="connsiteX496" fmla="*/ 8024047 w 12127677"/>
              <a:gd name="connsiteY496" fmla="*/ 253602 h 654456"/>
              <a:gd name="connsiteX497" fmla="*/ 8024047 w 12127677"/>
              <a:gd name="connsiteY497" fmla="*/ 449939 h 654456"/>
              <a:gd name="connsiteX498" fmla="*/ 8111826 w 12127677"/>
              <a:gd name="connsiteY498" fmla="*/ 449939 h 654456"/>
              <a:gd name="connsiteX499" fmla="*/ 8111826 w 12127677"/>
              <a:gd name="connsiteY499" fmla="*/ 458119 h 654456"/>
              <a:gd name="connsiteX500" fmla="*/ 8119806 w 12127677"/>
              <a:gd name="connsiteY500" fmla="*/ 458119 h 654456"/>
              <a:gd name="connsiteX501" fmla="*/ 8151726 w 12127677"/>
              <a:gd name="connsiteY501" fmla="*/ 163614 h 654456"/>
              <a:gd name="connsiteX502" fmla="*/ 8159706 w 12127677"/>
              <a:gd name="connsiteY502" fmla="*/ 163614 h 654456"/>
              <a:gd name="connsiteX503" fmla="*/ 8175666 w 12127677"/>
              <a:gd name="connsiteY503" fmla="*/ 16362 h 654456"/>
              <a:gd name="connsiteX504" fmla="*/ 8183646 w 12127677"/>
              <a:gd name="connsiteY504" fmla="*/ 16362 h 654456"/>
              <a:gd name="connsiteX505" fmla="*/ 8199606 w 12127677"/>
              <a:gd name="connsiteY505" fmla="*/ 163614 h 654456"/>
              <a:gd name="connsiteX506" fmla="*/ 8207585 w 12127677"/>
              <a:gd name="connsiteY506" fmla="*/ 163614 h 654456"/>
              <a:gd name="connsiteX507" fmla="*/ 8223545 w 12127677"/>
              <a:gd name="connsiteY507" fmla="*/ 327228 h 654456"/>
              <a:gd name="connsiteX508" fmla="*/ 8231525 w 12127677"/>
              <a:gd name="connsiteY508" fmla="*/ 327228 h 654456"/>
              <a:gd name="connsiteX509" fmla="*/ 8231525 w 12127677"/>
              <a:gd name="connsiteY509" fmla="*/ 335409 h 654456"/>
              <a:gd name="connsiteX510" fmla="*/ 8271425 w 12127677"/>
              <a:gd name="connsiteY510" fmla="*/ 335409 h 654456"/>
              <a:gd name="connsiteX511" fmla="*/ 8271425 w 12127677"/>
              <a:gd name="connsiteY511" fmla="*/ 392674 h 654456"/>
              <a:gd name="connsiteX512" fmla="*/ 8279405 w 12127677"/>
              <a:gd name="connsiteY512" fmla="*/ 392674 h 654456"/>
              <a:gd name="connsiteX513" fmla="*/ 8279405 w 12127677"/>
              <a:gd name="connsiteY513" fmla="*/ 400855 h 654456"/>
              <a:gd name="connsiteX514" fmla="*/ 8287385 w 12127677"/>
              <a:gd name="connsiteY514" fmla="*/ 400855 h 654456"/>
              <a:gd name="connsiteX515" fmla="*/ 8287385 w 12127677"/>
              <a:gd name="connsiteY515" fmla="*/ 392674 h 654456"/>
              <a:gd name="connsiteX516" fmla="*/ 8319304 w 12127677"/>
              <a:gd name="connsiteY516" fmla="*/ 392674 h 654456"/>
              <a:gd name="connsiteX517" fmla="*/ 8319304 w 12127677"/>
              <a:gd name="connsiteY517" fmla="*/ 400855 h 654456"/>
              <a:gd name="connsiteX518" fmla="*/ 8399103 w 12127677"/>
              <a:gd name="connsiteY518" fmla="*/ 400855 h 654456"/>
              <a:gd name="connsiteX519" fmla="*/ 8399103 w 12127677"/>
              <a:gd name="connsiteY519" fmla="*/ 319048 h 654456"/>
              <a:gd name="connsiteX520" fmla="*/ 8407083 w 12127677"/>
              <a:gd name="connsiteY520" fmla="*/ 286325 h 654456"/>
              <a:gd name="connsiteX521" fmla="*/ 8415063 w 12127677"/>
              <a:gd name="connsiteY521" fmla="*/ 286325 h 654456"/>
              <a:gd name="connsiteX522" fmla="*/ 8415063 w 12127677"/>
              <a:gd name="connsiteY522" fmla="*/ 278144 h 654456"/>
              <a:gd name="connsiteX523" fmla="*/ 8431023 w 12127677"/>
              <a:gd name="connsiteY523" fmla="*/ 278144 h 654456"/>
              <a:gd name="connsiteX524" fmla="*/ 8431023 w 12127677"/>
              <a:gd name="connsiteY524" fmla="*/ 286325 h 654456"/>
              <a:gd name="connsiteX525" fmla="*/ 8439003 w 12127677"/>
              <a:gd name="connsiteY525" fmla="*/ 286325 h 654456"/>
              <a:gd name="connsiteX526" fmla="*/ 8439003 w 12127677"/>
              <a:gd name="connsiteY526" fmla="*/ 278144 h 654456"/>
              <a:gd name="connsiteX527" fmla="*/ 8446983 w 12127677"/>
              <a:gd name="connsiteY527" fmla="*/ 278144 h 654456"/>
              <a:gd name="connsiteX528" fmla="*/ 8446983 w 12127677"/>
              <a:gd name="connsiteY528" fmla="*/ 237241 h 654456"/>
              <a:gd name="connsiteX529" fmla="*/ 8454963 w 12127677"/>
              <a:gd name="connsiteY529" fmla="*/ 220879 h 654456"/>
              <a:gd name="connsiteX530" fmla="*/ 8478903 w 12127677"/>
              <a:gd name="connsiteY530" fmla="*/ 204518 h 654456"/>
              <a:gd name="connsiteX531" fmla="*/ 8486883 w 12127677"/>
              <a:gd name="connsiteY531" fmla="*/ 196337 h 654456"/>
              <a:gd name="connsiteX532" fmla="*/ 8494863 w 12127677"/>
              <a:gd name="connsiteY532" fmla="*/ 196337 h 654456"/>
              <a:gd name="connsiteX533" fmla="*/ 8502842 w 12127677"/>
              <a:gd name="connsiteY533" fmla="*/ 196337 h 654456"/>
              <a:gd name="connsiteX534" fmla="*/ 8502842 w 12127677"/>
              <a:gd name="connsiteY534" fmla="*/ 204518 h 654456"/>
              <a:gd name="connsiteX535" fmla="*/ 8518802 w 12127677"/>
              <a:gd name="connsiteY535" fmla="*/ 220879 h 654456"/>
              <a:gd name="connsiteX536" fmla="*/ 8526782 w 12127677"/>
              <a:gd name="connsiteY536" fmla="*/ 220879 h 654456"/>
              <a:gd name="connsiteX537" fmla="*/ 8534762 w 12127677"/>
              <a:gd name="connsiteY537" fmla="*/ 229060 h 654456"/>
              <a:gd name="connsiteX538" fmla="*/ 8542742 w 12127677"/>
              <a:gd name="connsiteY538" fmla="*/ 229060 h 654456"/>
              <a:gd name="connsiteX539" fmla="*/ 8542742 w 12127677"/>
              <a:gd name="connsiteY539" fmla="*/ 286325 h 654456"/>
              <a:gd name="connsiteX540" fmla="*/ 8550722 w 12127677"/>
              <a:gd name="connsiteY540" fmla="*/ 286325 h 654456"/>
              <a:gd name="connsiteX541" fmla="*/ 8550722 w 12127677"/>
              <a:gd name="connsiteY541" fmla="*/ 310867 h 654456"/>
              <a:gd name="connsiteX542" fmla="*/ 8550722 w 12127677"/>
              <a:gd name="connsiteY542" fmla="*/ 359951 h 654456"/>
              <a:gd name="connsiteX543" fmla="*/ 8566682 w 12127677"/>
              <a:gd name="connsiteY543" fmla="*/ 359951 h 654456"/>
              <a:gd name="connsiteX544" fmla="*/ 8566682 w 12127677"/>
              <a:gd name="connsiteY544" fmla="*/ 343590 h 654456"/>
              <a:gd name="connsiteX545" fmla="*/ 8574661 w 12127677"/>
              <a:gd name="connsiteY545" fmla="*/ 343590 h 654456"/>
              <a:gd name="connsiteX546" fmla="*/ 8590621 w 12127677"/>
              <a:gd name="connsiteY546" fmla="*/ 335409 h 654456"/>
              <a:gd name="connsiteX547" fmla="*/ 8614561 w 12127677"/>
              <a:gd name="connsiteY547" fmla="*/ 335409 h 654456"/>
              <a:gd name="connsiteX548" fmla="*/ 8638501 w 12127677"/>
              <a:gd name="connsiteY548" fmla="*/ 335409 h 654456"/>
              <a:gd name="connsiteX549" fmla="*/ 8654461 w 12127677"/>
              <a:gd name="connsiteY549" fmla="*/ 343590 h 654456"/>
              <a:gd name="connsiteX550" fmla="*/ 8662441 w 12127677"/>
              <a:gd name="connsiteY550" fmla="*/ 343590 h 654456"/>
              <a:gd name="connsiteX551" fmla="*/ 8662441 w 12127677"/>
              <a:gd name="connsiteY551" fmla="*/ 220879 h 654456"/>
              <a:gd name="connsiteX552" fmla="*/ 8694361 w 12127677"/>
              <a:gd name="connsiteY552" fmla="*/ 220879 h 654456"/>
              <a:gd name="connsiteX553" fmla="*/ 8694361 w 12127677"/>
              <a:gd name="connsiteY553" fmla="*/ 204518 h 654456"/>
              <a:gd name="connsiteX554" fmla="*/ 8702340 w 12127677"/>
              <a:gd name="connsiteY554" fmla="*/ 155434 h 654456"/>
              <a:gd name="connsiteX555" fmla="*/ 8702340 w 12127677"/>
              <a:gd name="connsiteY555" fmla="*/ 196337 h 654456"/>
              <a:gd name="connsiteX556" fmla="*/ 8718300 w 12127677"/>
              <a:gd name="connsiteY556" fmla="*/ 220879 h 654456"/>
              <a:gd name="connsiteX557" fmla="*/ 8718300 w 12127677"/>
              <a:gd name="connsiteY557" fmla="*/ 204518 h 654456"/>
              <a:gd name="connsiteX558" fmla="*/ 8798099 w 12127677"/>
              <a:gd name="connsiteY558" fmla="*/ 204518 h 654456"/>
              <a:gd name="connsiteX559" fmla="*/ 8798099 w 12127677"/>
              <a:gd name="connsiteY559" fmla="*/ 294505 h 654456"/>
              <a:gd name="connsiteX560" fmla="*/ 8869919 w 12127677"/>
              <a:gd name="connsiteY560" fmla="*/ 294505 h 654456"/>
              <a:gd name="connsiteX561" fmla="*/ 8869919 w 12127677"/>
              <a:gd name="connsiteY561" fmla="*/ 310867 h 654456"/>
              <a:gd name="connsiteX562" fmla="*/ 8901838 w 12127677"/>
              <a:gd name="connsiteY562" fmla="*/ 294505 h 654456"/>
              <a:gd name="connsiteX563" fmla="*/ 8925778 w 12127677"/>
              <a:gd name="connsiteY563" fmla="*/ 310867 h 654456"/>
              <a:gd name="connsiteX564" fmla="*/ 8925778 w 12127677"/>
              <a:gd name="connsiteY564" fmla="*/ 376312 h 654456"/>
              <a:gd name="connsiteX565" fmla="*/ 8973657 w 12127677"/>
              <a:gd name="connsiteY565" fmla="*/ 327228 h 654456"/>
              <a:gd name="connsiteX566" fmla="*/ 8973657 w 12127677"/>
              <a:gd name="connsiteY566" fmla="*/ 286325 h 654456"/>
              <a:gd name="connsiteX567" fmla="*/ 9021537 w 12127677"/>
              <a:gd name="connsiteY567" fmla="*/ 286325 h 654456"/>
              <a:gd name="connsiteX568" fmla="*/ 9021537 w 12127677"/>
              <a:gd name="connsiteY568" fmla="*/ 245421 h 654456"/>
              <a:gd name="connsiteX569" fmla="*/ 9029517 w 12127677"/>
              <a:gd name="connsiteY569" fmla="*/ 245421 h 654456"/>
              <a:gd name="connsiteX570" fmla="*/ 9029517 w 12127677"/>
              <a:gd name="connsiteY570" fmla="*/ 229060 h 654456"/>
              <a:gd name="connsiteX571" fmla="*/ 9125276 w 12127677"/>
              <a:gd name="connsiteY571" fmla="*/ 229060 h 654456"/>
              <a:gd name="connsiteX572" fmla="*/ 9125276 w 12127677"/>
              <a:gd name="connsiteY572" fmla="*/ 320517 h 654456"/>
              <a:gd name="connsiteX573" fmla="*/ 9125276 w 12127677"/>
              <a:gd name="connsiteY573" fmla="*/ 329972 h 654456"/>
              <a:gd name="connsiteX574" fmla="*/ 9125791 w 12127677"/>
              <a:gd name="connsiteY574" fmla="*/ 315708 h 654456"/>
              <a:gd name="connsiteX575" fmla="*/ 9127739 w 12127677"/>
              <a:gd name="connsiteY575" fmla="*/ 261783 h 654456"/>
              <a:gd name="connsiteX576" fmla="*/ 9175610 w 12127677"/>
              <a:gd name="connsiteY576" fmla="*/ 261783 h 654456"/>
              <a:gd name="connsiteX577" fmla="*/ 9175610 w 12127677"/>
              <a:gd name="connsiteY577" fmla="*/ 253602 h 654456"/>
              <a:gd name="connsiteX578" fmla="*/ 9191568 w 12127677"/>
              <a:gd name="connsiteY578" fmla="*/ 253602 h 654456"/>
              <a:gd name="connsiteX579" fmla="*/ 9191568 w 12127677"/>
              <a:gd name="connsiteY579" fmla="*/ 229060 h 654456"/>
              <a:gd name="connsiteX580" fmla="*/ 9303267 w 12127677"/>
              <a:gd name="connsiteY580" fmla="*/ 229060 h 654456"/>
              <a:gd name="connsiteX581" fmla="*/ 9303267 w 12127677"/>
              <a:gd name="connsiteY581" fmla="*/ 245421 h 654456"/>
              <a:gd name="connsiteX582" fmla="*/ 9319225 w 12127677"/>
              <a:gd name="connsiteY582" fmla="*/ 245421 h 654456"/>
              <a:gd name="connsiteX583" fmla="*/ 9319225 w 12127677"/>
              <a:gd name="connsiteY583" fmla="*/ 286325 h 654456"/>
              <a:gd name="connsiteX584" fmla="*/ 9367096 w 12127677"/>
              <a:gd name="connsiteY584" fmla="*/ 286325 h 654456"/>
              <a:gd name="connsiteX585" fmla="*/ 9367096 w 12127677"/>
              <a:gd name="connsiteY585" fmla="*/ 327228 h 654456"/>
              <a:gd name="connsiteX586" fmla="*/ 9414967 w 12127677"/>
              <a:gd name="connsiteY586" fmla="*/ 376312 h 654456"/>
              <a:gd name="connsiteX587" fmla="*/ 9414967 w 12127677"/>
              <a:gd name="connsiteY587" fmla="*/ 310867 h 654456"/>
              <a:gd name="connsiteX588" fmla="*/ 9430924 w 12127677"/>
              <a:gd name="connsiteY588" fmla="*/ 294505 h 654456"/>
              <a:gd name="connsiteX589" fmla="*/ 9462839 w 12127677"/>
              <a:gd name="connsiteY589" fmla="*/ 310867 h 654456"/>
              <a:gd name="connsiteX590" fmla="*/ 9462839 w 12127677"/>
              <a:gd name="connsiteY590" fmla="*/ 294505 h 654456"/>
              <a:gd name="connsiteX591" fmla="*/ 9534646 w 12127677"/>
              <a:gd name="connsiteY591" fmla="*/ 294505 h 654456"/>
              <a:gd name="connsiteX592" fmla="*/ 9534646 w 12127677"/>
              <a:gd name="connsiteY592" fmla="*/ 204518 h 654456"/>
              <a:gd name="connsiteX593" fmla="*/ 9622410 w 12127677"/>
              <a:gd name="connsiteY593" fmla="*/ 204518 h 654456"/>
              <a:gd name="connsiteX594" fmla="*/ 9622410 w 12127677"/>
              <a:gd name="connsiteY594" fmla="*/ 220879 h 654456"/>
              <a:gd name="connsiteX595" fmla="*/ 9630388 w 12127677"/>
              <a:gd name="connsiteY595" fmla="*/ 196337 h 654456"/>
              <a:gd name="connsiteX596" fmla="*/ 9630388 w 12127677"/>
              <a:gd name="connsiteY596" fmla="*/ 155434 h 654456"/>
              <a:gd name="connsiteX597" fmla="*/ 9638367 w 12127677"/>
              <a:gd name="connsiteY597" fmla="*/ 204518 h 654456"/>
              <a:gd name="connsiteX598" fmla="*/ 9646345 w 12127677"/>
              <a:gd name="connsiteY598" fmla="*/ 220879 h 654456"/>
              <a:gd name="connsiteX599" fmla="*/ 9670281 w 12127677"/>
              <a:gd name="connsiteY599" fmla="*/ 220879 h 654456"/>
              <a:gd name="connsiteX600" fmla="*/ 9670281 w 12127677"/>
              <a:gd name="connsiteY600" fmla="*/ 343590 h 654456"/>
              <a:gd name="connsiteX601" fmla="*/ 9678260 w 12127677"/>
              <a:gd name="connsiteY601" fmla="*/ 343590 h 654456"/>
              <a:gd name="connsiteX602" fmla="*/ 9702195 w 12127677"/>
              <a:gd name="connsiteY602" fmla="*/ 335409 h 654456"/>
              <a:gd name="connsiteX603" fmla="*/ 9718152 w 12127677"/>
              <a:gd name="connsiteY603" fmla="*/ 335409 h 654456"/>
              <a:gd name="connsiteX604" fmla="*/ 9742088 w 12127677"/>
              <a:gd name="connsiteY604" fmla="*/ 335409 h 654456"/>
              <a:gd name="connsiteX605" fmla="*/ 9758045 w 12127677"/>
              <a:gd name="connsiteY605" fmla="*/ 343590 h 654456"/>
              <a:gd name="connsiteX606" fmla="*/ 9774002 w 12127677"/>
              <a:gd name="connsiteY606" fmla="*/ 343590 h 654456"/>
              <a:gd name="connsiteX607" fmla="*/ 9774002 w 12127677"/>
              <a:gd name="connsiteY607" fmla="*/ 359951 h 654456"/>
              <a:gd name="connsiteX608" fmla="*/ 9781981 w 12127677"/>
              <a:gd name="connsiteY608" fmla="*/ 359951 h 654456"/>
              <a:gd name="connsiteX609" fmla="*/ 9781981 w 12127677"/>
              <a:gd name="connsiteY609" fmla="*/ 310867 h 654456"/>
              <a:gd name="connsiteX610" fmla="*/ 9789959 w 12127677"/>
              <a:gd name="connsiteY610" fmla="*/ 286325 h 654456"/>
              <a:gd name="connsiteX611" fmla="*/ 9797938 w 12127677"/>
              <a:gd name="connsiteY611" fmla="*/ 286325 h 654456"/>
              <a:gd name="connsiteX612" fmla="*/ 9797938 w 12127677"/>
              <a:gd name="connsiteY612" fmla="*/ 229060 h 654456"/>
              <a:gd name="connsiteX613" fmla="*/ 9805917 w 12127677"/>
              <a:gd name="connsiteY613" fmla="*/ 229060 h 654456"/>
              <a:gd name="connsiteX614" fmla="*/ 9805917 w 12127677"/>
              <a:gd name="connsiteY614" fmla="*/ 220879 h 654456"/>
              <a:gd name="connsiteX615" fmla="*/ 9813895 w 12127677"/>
              <a:gd name="connsiteY615" fmla="*/ 220879 h 654456"/>
              <a:gd name="connsiteX616" fmla="*/ 9837831 w 12127677"/>
              <a:gd name="connsiteY616" fmla="*/ 204518 h 654456"/>
              <a:gd name="connsiteX617" fmla="*/ 9837831 w 12127677"/>
              <a:gd name="connsiteY617" fmla="*/ 196337 h 654456"/>
              <a:gd name="connsiteX618" fmla="*/ 9845809 w 12127677"/>
              <a:gd name="connsiteY618" fmla="*/ 139072 h 654456"/>
              <a:gd name="connsiteX619" fmla="*/ 9861767 w 12127677"/>
              <a:gd name="connsiteY619" fmla="*/ 155434 h 654456"/>
              <a:gd name="connsiteX620" fmla="*/ 9861767 w 12127677"/>
              <a:gd name="connsiteY620" fmla="*/ 171795 h 654456"/>
              <a:gd name="connsiteX621" fmla="*/ 9845809 w 12127677"/>
              <a:gd name="connsiteY621" fmla="*/ 155434 h 654456"/>
              <a:gd name="connsiteX622" fmla="*/ 9845809 w 12127677"/>
              <a:gd name="connsiteY622" fmla="*/ 196337 h 654456"/>
              <a:gd name="connsiteX623" fmla="*/ 9853788 w 12127677"/>
              <a:gd name="connsiteY623" fmla="*/ 196337 h 654456"/>
              <a:gd name="connsiteX624" fmla="*/ 9853788 w 12127677"/>
              <a:gd name="connsiteY624" fmla="*/ 204518 h 654456"/>
              <a:gd name="connsiteX625" fmla="*/ 9877724 w 12127677"/>
              <a:gd name="connsiteY625" fmla="*/ 220879 h 654456"/>
              <a:gd name="connsiteX626" fmla="*/ 9885702 w 12127677"/>
              <a:gd name="connsiteY626" fmla="*/ 237241 h 654456"/>
              <a:gd name="connsiteX627" fmla="*/ 9885702 w 12127677"/>
              <a:gd name="connsiteY627" fmla="*/ 278144 h 654456"/>
              <a:gd name="connsiteX628" fmla="*/ 9893681 w 12127677"/>
              <a:gd name="connsiteY628" fmla="*/ 278144 h 654456"/>
              <a:gd name="connsiteX629" fmla="*/ 9893681 w 12127677"/>
              <a:gd name="connsiteY629" fmla="*/ 286325 h 654456"/>
              <a:gd name="connsiteX630" fmla="*/ 9901659 w 12127677"/>
              <a:gd name="connsiteY630" fmla="*/ 286325 h 654456"/>
              <a:gd name="connsiteX631" fmla="*/ 9901659 w 12127677"/>
              <a:gd name="connsiteY631" fmla="*/ 278144 h 654456"/>
              <a:gd name="connsiteX632" fmla="*/ 9917616 w 12127677"/>
              <a:gd name="connsiteY632" fmla="*/ 278144 h 654456"/>
              <a:gd name="connsiteX633" fmla="*/ 9917616 w 12127677"/>
              <a:gd name="connsiteY633" fmla="*/ 286325 h 654456"/>
              <a:gd name="connsiteX634" fmla="*/ 9933573 w 12127677"/>
              <a:gd name="connsiteY634" fmla="*/ 286325 h 654456"/>
              <a:gd name="connsiteX635" fmla="*/ 9941552 w 12127677"/>
              <a:gd name="connsiteY635" fmla="*/ 319048 h 654456"/>
              <a:gd name="connsiteX636" fmla="*/ 9941552 w 12127677"/>
              <a:gd name="connsiteY636" fmla="*/ 400855 h 654456"/>
              <a:gd name="connsiteX637" fmla="*/ 10021338 w 12127677"/>
              <a:gd name="connsiteY637" fmla="*/ 400855 h 654456"/>
              <a:gd name="connsiteX638" fmla="*/ 10021338 w 12127677"/>
              <a:gd name="connsiteY638" fmla="*/ 392674 h 654456"/>
              <a:gd name="connsiteX639" fmla="*/ 10045273 w 12127677"/>
              <a:gd name="connsiteY639" fmla="*/ 392674 h 654456"/>
              <a:gd name="connsiteX640" fmla="*/ 10045273 w 12127677"/>
              <a:gd name="connsiteY640" fmla="*/ 400855 h 654456"/>
              <a:gd name="connsiteX641" fmla="*/ 10053252 w 12127677"/>
              <a:gd name="connsiteY641" fmla="*/ 400855 h 654456"/>
              <a:gd name="connsiteX642" fmla="*/ 10053252 w 12127677"/>
              <a:gd name="connsiteY642" fmla="*/ 392674 h 654456"/>
              <a:gd name="connsiteX643" fmla="*/ 10069209 w 12127677"/>
              <a:gd name="connsiteY643" fmla="*/ 392674 h 654456"/>
              <a:gd name="connsiteX644" fmla="*/ 10069209 w 12127677"/>
              <a:gd name="connsiteY644" fmla="*/ 335409 h 654456"/>
              <a:gd name="connsiteX645" fmla="*/ 10101123 w 12127677"/>
              <a:gd name="connsiteY645" fmla="*/ 335409 h 654456"/>
              <a:gd name="connsiteX646" fmla="*/ 10109102 w 12127677"/>
              <a:gd name="connsiteY646" fmla="*/ 327228 h 654456"/>
              <a:gd name="connsiteX647" fmla="*/ 10117080 w 12127677"/>
              <a:gd name="connsiteY647" fmla="*/ 327228 h 654456"/>
              <a:gd name="connsiteX648" fmla="*/ 10133037 w 12127677"/>
              <a:gd name="connsiteY648" fmla="*/ 163614 h 654456"/>
              <a:gd name="connsiteX649" fmla="*/ 10148995 w 12127677"/>
              <a:gd name="connsiteY649" fmla="*/ 16362 h 654456"/>
              <a:gd name="connsiteX650" fmla="*/ 10156973 w 12127677"/>
              <a:gd name="connsiteY650" fmla="*/ 16362 h 654456"/>
              <a:gd name="connsiteX651" fmla="*/ 10180909 w 12127677"/>
              <a:gd name="connsiteY651" fmla="*/ 163614 h 654456"/>
              <a:gd name="connsiteX652" fmla="*/ 10220802 w 12127677"/>
              <a:gd name="connsiteY652" fmla="*/ 458119 h 654456"/>
              <a:gd name="connsiteX653" fmla="*/ 10228780 w 12127677"/>
              <a:gd name="connsiteY653" fmla="*/ 458119 h 654456"/>
              <a:gd name="connsiteX654" fmla="*/ 10228780 w 12127677"/>
              <a:gd name="connsiteY654" fmla="*/ 449939 h 654456"/>
              <a:gd name="connsiteX655" fmla="*/ 10316544 w 12127677"/>
              <a:gd name="connsiteY655" fmla="*/ 449939 h 654456"/>
              <a:gd name="connsiteX656" fmla="*/ 10316544 w 12127677"/>
              <a:gd name="connsiteY656" fmla="*/ 253602 h 654456"/>
              <a:gd name="connsiteX657" fmla="*/ 10396330 w 12127677"/>
              <a:gd name="connsiteY657" fmla="*/ 253602 h 654456"/>
              <a:gd name="connsiteX658" fmla="*/ 10396330 w 12127677"/>
              <a:gd name="connsiteY658" fmla="*/ 237241 h 654456"/>
              <a:gd name="connsiteX659" fmla="*/ 10404308 w 12127677"/>
              <a:gd name="connsiteY659" fmla="*/ 237241 h 654456"/>
              <a:gd name="connsiteX660" fmla="*/ 10404308 w 12127677"/>
              <a:gd name="connsiteY660" fmla="*/ 242354 h 654456"/>
              <a:gd name="connsiteX661" fmla="*/ 10404308 w 12127677"/>
              <a:gd name="connsiteY661" fmla="*/ 245421 h 654456"/>
              <a:gd name="connsiteX662" fmla="*/ 10412287 w 12127677"/>
              <a:gd name="connsiteY662" fmla="*/ 245421 h 654456"/>
              <a:gd name="connsiteX663" fmla="*/ 10412287 w 12127677"/>
              <a:gd name="connsiteY663" fmla="*/ 237241 h 654456"/>
              <a:gd name="connsiteX664" fmla="*/ 10420265 w 12127677"/>
              <a:gd name="connsiteY664" fmla="*/ 237241 h 654456"/>
              <a:gd name="connsiteX665" fmla="*/ 10420265 w 12127677"/>
              <a:gd name="connsiteY665" fmla="*/ 245421 h 654456"/>
              <a:gd name="connsiteX666" fmla="*/ 10436223 w 12127677"/>
              <a:gd name="connsiteY666" fmla="*/ 245421 h 654456"/>
              <a:gd name="connsiteX667" fmla="*/ 10436223 w 12127677"/>
              <a:gd name="connsiteY667" fmla="*/ 237241 h 654456"/>
              <a:gd name="connsiteX668" fmla="*/ 10452180 w 12127677"/>
              <a:gd name="connsiteY668" fmla="*/ 237241 h 654456"/>
              <a:gd name="connsiteX669" fmla="*/ 10452180 w 12127677"/>
              <a:gd name="connsiteY669" fmla="*/ 245421 h 654456"/>
              <a:gd name="connsiteX670" fmla="*/ 10444201 w 12127677"/>
              <a:gd name="connsiteY670" fmla="*/ 245421 h 654456"/>
              <a:gd name="connsiteX671" fmla="*/ 10444201 w 12127677"/>
              <a:gd name="connsiteY671" fmla="*/ 253602 h 654456"/>
              <a:gd name="connsiteX672" fmla="*/ 10476115 w 12127677"/>
              <a:gd name="connsiteY672" fmla="*/ 253602 h 654456"/>
              <a:gd name="connsiteX673" fmla="*/ 10476115 w 12127677"/>
              <a:gd name="connsiteY673" fmla="*/ 409035 h 654456"/>
              <a:gd name="connsiteX674" fmla="*/ 10492073 w 12127677"/>
              <a:gd name="connsiteY674" fmla="*/ 392674 h 654456"/>
              <a:gd name="connsiteX675" fmla="*/ 10571858 w 12127677"/>
              <a:gd name="connsiteY675" fmla="*/ 384493 h 654456"/>
              <a:gd name="connsiteX676" fmla="*/ 10587815 w 12127677"/>
              <a:gd name="connsiteY676" fmla="*/ 384493 h 654456"/>
              <a:gd name="connsiteX677" fmla="*/ 10587815 w 12127677"/>
              <a:gd name="connsiteY677" fmla="*/ 376312 h 654456"/>
              <a:gd name="connsiteX678" fmla="*/ 10651644 w 12127677"/>
              <a:gd name="connsiteY678" fmla="*/ 376312 h 654456"/>
              <a:gd name="connsiteX679" fmla="*/ 10651644 w 12127677"/>
              <a:gd name="connsiteY679" fmla="*/ 392674 h 654456"/>
              <a:gd name="connsiteX680" fmla="*/ 10691537 w 12127677"/>
              <a:gd name="connsiteY680" fmla="*/ 392674 h 654456"/>
              <a:gd name="connsiteX681" fmla="*/ 10691537 w 12127677"/>
              <a:gd name="connsiteY681" fmla="*/ 400855 h 654456"/>
              <a:gd name="connsiteX682" fmla="*/ 10667601 w 12127677"/>
              <a:gd name="connsiteY682" fmla="*/ 400855 h 654456"/>
              <a:gd name="connsiteX683" fmla="*/ 10667601 w 12127677"/>
              <a:gd name="connsiteY683" fmla="*/ 409035 h 654456"/>
              <a:gd name="connsiteX684" fmla="*/ 10683558 w 12127677"/>
              <a:gd name="connsiteY684" fmla="*/ 409035 h 654456"/>
              <a:gd name="connsiteX685" fmla="*/ 10683558 w 12127677"/>
              <a:gd name="connsiteY685" fmla="*/ 449939 h 654456"/>
              <a:gd name="connsiteX686" fmla="*/ 10707494 w 12127677"/>
              <a:gd name="connsiteY686" fmla="*/ 433577 h 654456"/>
              <a:gd name="connsiteX687" fmla="*/ 10707494 w 12127677"/>
              <a:gd name="connsiteY687" fmla="*/ 294505 h 654456"/>
              <a:gd name="connsiteX688" fmla="*/ 10723451 w 12127677"/>
              <a:gd name="connsiteY688" fmla="*/ 294505 h 654456"/>
              <a:gd name="connsiteX689" fmla="*/ 10723451 w 12127677"/>
              <a:gd name="connsiteY689" fmla="*/ 253602 h 654456"/>
              <a:gd name="connsiteX690" fmla="*/ 10731429 w 12127677"/>
              <a:gd name="connsiteY690" fmla="*/ 253602 h 654456"/>
              <a:gd name="connsiteX691" fmla="*/ 10731429 w 12127677"/>
              <a:gd name="connsiteY691" fmla="*/ 32723 h 654456"/>
              <a:gd name="connsiteX692" fmla="*/ 10771322 w 12127677"/>
              <a:gd name="connsiteY692" fmla="*/ 32723 h 654456"/>
              <a:gd name="connsiteX693" fmla="*/ 10771322 w 12127677"/>
              <a:gd name="connsiteY693" fmla="*/ 0 h 654456"/>
              <a:gd name="connsiteX694" fmla="*/ 10883022 w 12127677"/>
              <a:gd name="connsiteY694" fmla="*/ 0 h 654456"/>
              <a:gd name="connsiteX695" fmla="*/ 10883022 w 12127677"/>
              <a:gd name="connsiteY695" fmla="*/ 40904 h 654456"/>
              <a:gd name="connsiteX696" fmla="*/ 10930893 w 12127677"/>
              <a:gd name="connsiteY696" fmla="*/ 40904 h 654456"/>
              <a:gd name="connsiteX697" fmla="*/ 10930893 w 12127677"/>
              <a:gd name="connsiteY697" fmla="*/ 319048 h 654456"/>
              <a:gd name="connsiteX698" fmla="*/ 10938872 w 12127677"/>
              <a:gd name="connsiteY698" fmla="*/ 319048 h 654456"/>
              <a:gd name="connsiteX699" fmla="*/ 10938872 w 12127677"/>
              <a:gd name="connsiteY699" fmla="*/ 310867 h 654456"/>
              <a:gd name="connsiteX700" fmla="*/ 10954829 w 12127677"/>
              <a:gd name="connsiteY700" fmla="*/ 310867 h 654456"/>
              <a:gd name="connsiteX701" fmla="*/ 10954829 w 12127677"/>
              <a:gd name="connsiteY701" fmla="*/ 278144 h 654456"/>
              <a:gd name="connsiteX702" fmla="*/ 11034615 w 12127677"/>
              <a:gd name="connsiteY702" fmla="*/ 278144 h 654456"/>
              <a:gd name="connsiteX703" fmla="*/ 11034615 w 12127677"/>
              <a:gd name="connsiteY703" fmla="*/ 310867 h 654456"/>
              <a:gd name="connsiteX704" fmla="*/ 11050572 w 12127677"/>
              <a:gd name="connsiteY704" fmla="*/ 310867 h 654456"/>
              <a:gd name="connsiteX705" fmla="*/ 11050572 w 12127677"/>
              <a:gd name="connsiteY705" fmla="*/ 335409 h 654456"/>
              <a:gd name="connsiteX706" fmla="*/ 11058550 w 12127677"/>
              <a:gd name="connsiteY706" fmla="*/ 335409 h 654456"/>
              <a:gd name="connsiteX707" fmla="*/ 11058550 w 12127677"/>
              <a:gd name="connsiteY707" fmla="*/ 319048 h 654456"/>
              <a:gd name="connsiteX708" fmla="*/ 11090464 w 12127677"/>
              <a:gd name="connsiteY708" fmla="*/ 319048 h 654456"/>
              <a:gd name="connsiteX709" fmla="*/ 11090464 w 12127677"/>
              <a:gd name="connsiteY709" fmla="*/ 212698 h 654456"/>
              <a:gd name="connsiteX710" fmla="*/ 11114400 w 12127677"/>
              <a:gd name="connsiteY710" fmla="*/ 212698 h 654456"/>
              <a:gd name="connsiteX711" fmla="*/ 11130357 w 12127677"/>
              <a:gd name="connsiteY711" fmla="*/ 204518 h 654456"/>
              <a:gd name="connsiteX712" fmla="*/ 11146314 w 12127677"/>
              <a:gd name="connsiteY712" fmla="*/ 196337 h 654456"/>
              <a:gd name="connsiteX713" fmla="*/ 11146314 w 12127677"/>
              <a:gd name="connsiteY713" fmla="*/ 139072 h 654456"/>
              <a:gd name="connsiteX714" fmla="*/ 11154293 w 12127677"/>
              <a:gd name="connsiteY714" fmla="*/ 147253 h 654456"/>
              <a:gd name="connsiteX715" fmla="*/ 11154293 w 12127677"/>
              <a:gd name="connsiteY715" fmla="*/ 171795 h 654456"/>
              <a:gd name="connsiteX716" fmla="*/ 11162271 w 12127677"/>
              <a:gd name="connsiteY716" fmla="*/ 171795 h 654456"/>
              <a:gd name="connsiteX717" fmla="*/ 11162271 w 12127677"/>
              <a:gd name="connsiteY717" fmla="*/ 204518 h 654456"/>
              <a:gd name="connsiteX718" fmla="*/ 11186207 w 12127677"/>
              <a:gd name="connsiteY718" fmla="*/ 204518 h 654456"/>
              <a:gd name="connsiteX719" fmla="*/ 11186207 w 12127677"/>
              <a:gd name="connsiteY719" fmla="*/ 212698 h 654456"/>
              <a:gd name="connsiteX720" fmla="*/ 11210143 w 12127677"/>
              <a:gd name="connsiteY720" fmla="*/ 212698 h 654456"/>
              <a:gd name="connsiteX721" fmla="*/ 11210143 w 12127677"/>
              <a:gd name="connsiteY721" fmla="*/ 229060 h 654456"/>
              <a:gd name="connsiteX722" fmla="*/ 11250035 w 12127677"/>
              <a:gd name="connsiteY722" fmla="*/ 229060 h 654456"/>
              <a:gd name="connsiteX723" fmla="*/ 11250035 w 12127677"/>
              <a:gd name="connsiteY723" fmla="*/ 237241 h 654456"/>
              <a:gd name="connsiteX724" fmla="*/ 11305885 w 12127677"/>
              <a:gd name="connsiteY724" fmla="*/ 237241 h 654456"/>
              <a:gd name="connsiteX725" fmla="*/ 11305885 w 12127677"/>
              <a:gd name="connsiteY725" fmla="*/ 253602 h 654456"/>
              <a:gd name="connsiteX726" fmla="*/ 11321843 w 12127677"/>
              <a:gd name="connsiteY726" fmla="*/ 253602 h 654456"/>
              <a:gd name="connsiteX727" fmla="*/ 11321843 w 12127677"/>
              <a:gd name="connsiteY727" fmla="*/ 220879 h 654456"/>
              <a:gd name="connsiteX728" fmla="*/ 11329821 w 12127677"/>
              <a:gd name="connsiteY728" fmla="*/ 220879 h 654456"/>
              <a:gd name="connsiteX729" fmla="*/ 11345778 w 12127677"/>
              <a:gd name="connsiteY729" fmla="*/ 229060 h 654456"/>
              <a:gd name="connsiteX730" fmla="*/ 11457478 w 12127677"/>
              <a:gd name="connsiteY730" fmla="*/ 229060 h 654456"/>
              <a:gd name="connsiteX731" fmla="*/ 11457478 w 12127677"/>
              <a:gd name="connsiteY731" fmla="*/ 245421 h 654456"/>
              <a:gd name="connsiteX732" fmla="*/ 11465457 w 12127677"/>
              <a:gd name="connsiteY732" fmla="*/ 245421 h 654456"/>
              <a:gd name="connsiteX733" fmla="*/ 11465457 w 12127677"/>
              <a:gd name="connsiteY733" fmla="*/ 253602 h 654456"/>
              <a:gd name="connsiteX734" fmla="*/ 11505349 w 12127677"/>
              <a:gd name="connsiteY734" fmla="*/ 253602 h 654456"/>
              <a:gd name="connsiteX735" fmla="*/ 11505349 w 12127677"/>
              <a:gd name="connsiteY735" fmla="*/ 237241 h 654456"/>
              <a:gd name="connsiteX736" fmla="*/ 11513328 w 12127677"/>
              <a:gd name="connsiteY736" fmla="*/ 237241 h 654456"/>
              <a:gd name="connsiteX737" fmla="*/ 11513328 w 12127677"/>
              <a:gd name="connsiteY737" fmla="*/ 253602 h 654456"/>
              <a:gd name="connsiteX738" fmla="*/ 11545242 w 12127677"/>
              <a:gd name="connsiteY738" fmla="*/ 253602 h 654456"/>
              <a:gd name="connsiteX739" fmla="*/ 11545242 w 12127677"/>
              <a:gd name="connsiteY739" fmla="*/ 261783 h 654456"/>
              <a:gd name="connsiteX740" fmla="*/ 11585135 w 12127677"/>
              <a:gd name="connsiteY740" fmla="*/ 261783 h 654456"/>
              <a:gd name="connsiteX741" fmla="*/ 11585135 w 12127677"/>
              <a:gd name="connsiteY741" fmla="*/ 212698 h 654456"/>
              <a:gd name="connsiteX742" fmla="*/ 11585135 w 12127677"/>
              <a:gd name="connsiteY742" fmla="*/ 204518 h 654456"/>
              <a:gd name="connsiteX743" fmla="*/ 11712792 w 12127677"/>
              <a:gd name="connsiteY743" fmla="*/ 204518 h 654456"/>
              <a:gd name="connsiteX744" fmla="*/ 11712792 w 12127677"/>
              <a:gd name="connsiteY744" fmla="*/ 196337 h 654456"/>
              <a:gd name="connsiteX745" fmla="*/ 11728749 w 12127677"/>
              <a:gd name="connsiteY745" fmla="*/ 196337 h 654456"/>
              <a:gd name="connsiteX746" fmla="*/ 11736728 w 12127677"/>
              <a:gd name="connsiteY746" fmla="*/ 179976 h 654456"/>
              <a:gd name="connsiteX747" fmla="*/ 11760663 w 12127677"/>
              <a:gd name="connsiteY747" fmla="*/ 196337 h 654456"/>
              <a:gd name="connsiteX748" fmla="*/ 11848427 w 12127677"/>
              <a:gd name="connsiteY748" fmla="*/ 196337 h 654456"/>
              <a:gd name="connsiteX749" fmla="*/ 11848427 w 12127677"/>
              <a:gd name="connsiteY749" fmla="*/ 261783 h 654456"/>
              <a:gd name="connsiteX750" fmla="*/ 11896299 w 12127677"/>
              <a:gd name="connsiteY750" fmla="*/ 261783 h 654456"/>
              <a:gd name="connsiteX751" fmla="*/ 11896299 w 12127677"/>
              <a:gd name="connsiteY751" fmla="*/ 269963 h 654456"/>
              <a:gd name="connsiteX752" fmla="*/ 11912256 w 12127677"/>
              <a:gd name="connsiteY752" fmla="*/ 269963 h 654456"/>
              <a:gd name="connsiteX753" fmla="*/ 11912256 w 12127677"/>
              <a:gd name="connsiteY753" fmla="*/ 212698 h 654456"/>
              <a:gd name="connsiteX754" fmla="*/ 11936191 w 12127677"/>
              <a:gd name="connsiteY754" fmla="*/ 212698 h 654456"/>
              <a:gd name="connsiteX755" fmla="*/ 11936191 w 12127677"/>
              <a:gd name="connsiteY755" fmla="*/ 155434 h 654456"/>
              <a:gd name="connsiteX756" fmla="*/ 11944170 w 12127677"/>
              <a:gd name="connsiteY756" fmla="*/ 147253 h 654456"/>
              <a:gd name="connsiteX757" fmla="*/ 11928213 w 12127677"/>
              <a:gd name="connsiteY757" fmla="*/ 130891 h 654456"/>
              <a:gd name="connsiteX758" fmla="*/ 11928213 w 12127677"/>
              <a:gd name="connsiteY758" fmla="*/ 122711 h 654456"/>
              <a:gd name="connsiteX759" fmla="*/ 11936191 w 12127677"/>
              <a:gd name="connsiteY759" fmla="*/ 122711 h 654456"/>
              <a:gd name="connsiteX760" fmla="*/ 11936191 w 12127677"/>
              <a:gd name="connsiteY760" fmla="*/ 106349 h 654456"/>
              <a:gd name="connsiteX761" fmla="*/ 11960127 w 12127677"/>
              <a:gd name="connsiteY761" fmla="*/ 106349 h 654456"/>
              <a:gd name="connsiteX762" fmla="*/ 11960127 w 12127677"/>
              <a:gd name="connsiteY762" fmla="*/ 98169 h 654456"/>
              <a:gd name="connsiteX763" fmla="*/ 11992041 w 12127677"/>
              <a:gd name="connsiteY763" fmla="*/ 98169 h 654456"/>
              <a:gd name="connsiteX764" fmla="*/ 11992041 w 12127677"/>
              <a:gd name="connsiteY764" fmla="*/ 106349 h 654456"/>
              <a:gd name="connsiteX765" fmla="*/ 12000020 w 12127677"/>
              <a:gd name="connsiteY765" fmla="*/ 106349 h 654456"/>
              <a:gd name="connsiteX766" fmla="*/ 12000020 w 12127677"/>
              <a:gd name="connsiteY766" fmla="*/ 122711 h 654456"/>
              <a:gd name="connsiteX767" fmla="*/ 12063849 w 12127677"/>
              <a:gd name="connsiteY767" fmla="*/ 122711 h 654456"/>
              <a:gd name="connsiteX768" fmla="*/ 12063849 w 12127677"/>
              <a:gd name="connsiteY768" fmla="*/ 106349 h 654456"/>
              <a:gd name="connsiteX769" fmla="*/ 12079806 w 12127677"/>
              <a:gd name="connsiteY769" fmla="*/ 106349 h 654456"/>
              <a:gd name="connsiteX770" fmla="*/ 12079806 w 12127677"/>
              <a:gd name="connsiteY770" fmla="*/ 98169 h 654456"/>
              <a:gd name="connsiteX771" fmla="*/ 12103741 w 12127677"/>
              <a:gd name="connsiteY771" fmla="*/ 98169 h 654456"/>
              <a:gd name="connsiteX772" fmla="*/ 12111720 w 12127677"/>
              <a:gd name="connsiteY772" fmla="*/ 106349 h 654456"/>
              <a:gd name="connsiteX773" fmla="*/ 12127677 w 12127677"/>
              <a:gd name="connsiteY773" fmla="*/ 106349 h 654456"/>
              <a:gd name="connsiteX774" fmla="*/ 12127677 w 12127677"/>
              <a:gd name="connsiteY774" fmla="*/ 130891 h 654456"/>
              <a:gd name="connsiteX775" fmla="*/ 12127677 w 12127677"/>
              <a:gd name="connsiteY775" fmla="*/ 654456 h 654456"/>
              <a:gd name="connsiteX776" fmla="*/ 9125276 w 12127677"/>
              <a:gd name="connsiteY776" fmla="*/ 654456 h 654456"/>
              <a:gd name="connsiteX777" fmla="*/ 9111782 w 12127677"/>
              <a:gd name="connsiteY777" fmla="*/ 654456 h 654456"/>
              <a:gd name="connsiteX778" fmla="*/ 6132996 w 12127677"/>
              <a:gd name="connsiteY778" fmla="*/ 654456 h 654456"/>
              <a:gd name="connsiteX779" fmla="*/ 5981189 w 12127677"/>
              <a:gd name="connsiteY779" fmla="*/ 654456 h 654456"/>
              <a:gd name="connsiteX780" fmla="*/ 3019269 w 12127677"/>
              <a:gd name="connsiteY780" fmla="*/ 654456 h 654456"/>
              <a:gd name="connsiteX781" fmla="*/ 2985535 w 12127677"/>
              <a:gd name="connsiteY781" fmla="*/ 654456 h 654456"/>
              <a:gd name="connsiteX782" fmla="*/ 0 w 12127677"/>
              <a:gd name="connsiteY782" fmla="*/ 654456 h 654456"/>
              <a:gd name="connsiteX783" fmla="*/ 0 w 12127677"/>
              <a:gd name="connsiteY783" fmla="*/ 130891 h 654456"/>
              <a:gd name="connsiteX784" fmla="*/ 7987 w 12127677"/>
              <a:gd name="connsiteY784" fmla="*/ 130891 h 654456"/>
              <a:gd name="connsiteX785" fmla="*/ 7987 w 12127677"/>
              <a:gd name="connsiteY785" fmla="*/ 106349 h 654456"/>
              <a:gd name="connsiteX786" fmla="*/ 15974 w 12127677"/>
              <a:gd name="connsiteY786" fmla="*/ 106349 h 654456"/>
              <a:gd name="connsiteX787" fmla="*/ 23962 w 12127677"/>
              <a:gd name="connsiteY787" fmla="*/ 98169 h 654456"/>
              <a:gd name="connsiteX788" fmla="*/ 55912 w 12127677"/>
              <a:gd name="connsiteY788" fmla="*/ 98169 h 654456"/>
              <a:gd name="connsiteX789" fmla="*/ 55912 w 12127677"/>
              <a:gd name="connsiteY789" fmla="*/ 106349 h 654456"/>
              <a:gd name="connsiteX790" fmla="*/ 63899 w 12127677"/>
              <a:gd name="connsiteY790" fmla="*/ 106349 h 654456"/>
              <a:gd name="connsiteX791" fmla="*/ 63899 w 12127677"/>
              <a:gd name="connsiteY791" fmla="*/ 122711 h 654456"/>
              <a:gd name="connsiteX792" fmla="*/ 127799 w 12127677"/>
              <a:gd name="connsiteY792" fmla="*/ 122711 h 654456"/>
              <a:gd name="connsiteX793" fmla="*/ 127799 w 12127677"/>
              <a:gd name="connsiteY793" fmla="*/ 106349 h 654456"/>
              <a:gd name="connsiteX794" fmla="*/ 135787 w 12127677"/>
              <a:gd name="connsiteY794" fmla="*/ 106349 h 654456"/>
              <a:gd name="connsiteX795" fmla="*/ 135787 w 12127677"/>
              <a:gd name="connsiteY795" fmla="*/ 98169 h 654456"/>
              <a:gd name="connsiteX796" fmla="*/ 167737 w 12127677"/>
              <a:gd name="connsiteY796" fmla="*/ 98169 h 654456"/>
              <a:gd name="connsiteX797" fmla="*/ 167737 w 12127677"/>
              <a:gd name="connsiteY797" fmla="*/ 106349 h 654456"/>
              <a:gd name="connsiteX798" fmla="*/ 191699 w 12127677"/>
              <a:gd name="connsiteY798" fmla="*/ 106349 h 654456"/>
              <a:gd name="connsiteX799" fmla="*/ 191699 w 12127677"/>
              <a:gd name="connsiteY799" fmla="*/ 122711 h 654456"/>
              <a:gd name="connsiteX800" fmla="*/ 199687 w 12127677"/>
              <a:gd name="connsiteY800" fmla="*/ 122711 h 654456"/>
              <a:gd name="connsiteX801" fmla="*/ 199687 w 12127677"/>
              <a:gd name="connsiteY801" fmla="*/ 130891 h 654456"/>
              <a:gd name="connsiteX802" fmla="*/ 191699 w 12127677"/>
              <a:gd name="connsiteY802" fmla="*/ 147253 h 654456"/>
              <a:gd name="connsiteX803" fmla="*/ 199687 w 12127677"/>
              <a:gd name="connsiteY803" fmla="*/ 155434 h 654456"/>
              <a:gd name="connsiteX804" fmla="*/ 199687 w 12127677"/>
              <a:gd name="connsiteY804" fmla="*/ 212698 h 654456"/>
              <a:gd name="connsiteX805" fmla="*/ 223649 w 12127677"/>
              <a:gd name="connsiteY805" fmla="*/ 212698 h 654456"/>
              <a:gd name="connsiteX806" fmla="*/ 223649 w 12127677"/>
              <a:gd name="connsiteY806" fmla="*/ 269963 h 654456"/>
              <a:gd name="connsiteX807" fmla="*/ 231637 w 12127677"/>
              <a:gd name="connsiteY807" fmla="*/ 269963 h 654456"/>
              <a:gd name="connsiteX808" fmla="*/ 231637 w 12127677"/>
              <a:gd name="connsiteY808" fmla="*/ 261783 h 654456"/>
              <a:gd name="connsiteX809" fmla="*/ 279561 w 12127677"/>
              <a:gd name="connsiteY809" fmla="*/ 261783 h 654456"/>
              <a:gd name="connsiteX810" fmla="*/ 279561 w 12127677"/>
              <a:gd name="connsiteY810" fmla="*/ 196337 h 654456"/>
              <a:gd name="connsiteX811" fmla="*/ 375411 w 12127677"/>
              <a:gd name="connsiteY811" fmla="*/ 196337 h 654456"/>
              <a:gd name="connsiteX812" fmla="*/ 391386 w 12127677"/>
              <a:gd name="connsiteY812" fmla="*/ 179976 h 654456"/>
              <a:gd name="connsiteX813" fmla="*/ 399374 w 12127677"/>
              <a:gd name="connsiteY813" fmla="*/ 196337 h 654456"/>
              <a:gd name="connsiteX814" fmla="*/ 415349 w 12127677"/>
              <a:gd name="connsiteY814" fmla="*/ 196337 h 654456"/>
              <a:gd name="connsiteX815" fmla="*/ 415349 w 12127677"/>
              <a:gd name="connsiteY815" fmla="*/ 204518 h 654456"/>
              <a:gd name="connsiteX816" fmla="*/ 543149 w 12127677"/>
              <a:gd name="connsiteY816" fmla="*/ 204518 h 654456"/>
              <a:gd name="connsiteX817" fmla="*/ 543149 w 12127677"/>
              <a:gd name="connsiteY817" fmla="*/ 212698 h 654456"/>
              <a:gd name="connsiteX818" fmla="*/ 543149 w 12127677"/>
              <a:gd name="connsiteY818" fmla="*/ 261783 h 654456"/>
              <a:gd name="connsiteX819" fmla="*/ 583086 w 12127677"/>
              <a:gd name="connsiteY819" fmla="*/ 261783 h 654456"/>
              <a:gd name="connsiteX820" fmla="*/ 583086 w 12127677"/>
              <a:gd name="connsiteY820" fmla="*/ 253602 h 654456"/>
              <a:gd name="connsiteX821" fmla="*/ 615036 w 12127677"/>
              <a:gd name="connsiteY821" fmla="*/ 253602 h 654456"/>
              <a:gd name="connsiteX822" fmla="*/ 615036 w 12127677"/>
              <a:gd name="connsiteY822" fmla="*/ 237241 h 654456"/>
              <a:gd name="connsiteX823" fmla="*/ 623023 w 12127677"/>
              <a:gd name="connsiteY823" fmla="*/ 237241 h 654456"/>
              <a:gd name="connsiteX824" fmla="*/ 623023 w 12127677"/>
              <a:gd name="connsiteY824" fmla="*/ 253602 h 654456"/>
              <a:gd name="connsiteX825" fmla="*/ 662961 w 12127677"/>
              <a:gd name="connsiteY825" fmla="*/ 253602 h 654456"/>
              <a:gd name="connsiteX826" fmla="*/ 662961 w 12127677"/>
              <a:gd name="connsiteY826" fmla="*/ 245421 h 654456"/>
              <a:gd name="connsiteX827" fmla="*/ 670948 w 12127677"/>
              <a:gd name="connsiteY827" fmla="*/ 245421 h 654456"/>
              <a:gd name="connsiteX828" fmla="*/ 670948 w 12127677"/>
              <a:gd name="connsiteY828" fmla="*/ 229060 h 654456"/>
              <a:gd name="connsiteX829" fmla="*/ 790760 w 12127677"/>
              <a:gd name="connsiteY829" fmla="*/ 229060 h 654456"/>
              <a:gd name="connsiteX830" fmla="*/ 798748 w 12127677"/>
              <a:gd name="connsiteY830" fmla="*/ 220879 h 654456"/>
              <a:gd name="connsiteX831" fmla="*/ 814723 w 12127677"/>
              <a:gd name="connsiteY831" fmla="*/ 220879 h 654456"/>
              <a:gd name="connsiteX832" fmla="*/ 814723 w 12127677"/>
              <a:gd name="connsiteY832" fmla="*/ 253602 h 654456"/>
              <a:gd name="connsiteX833" fmla="*/ 822710 w 12127677"/>
              <a:gd name="connsiteY833" fmla="*/ 253602 h 654456"/>
              <a:gd name="connsiteX834" fmla="*/ 822710 w 12127677"/>
              <a:gd name="connsiteY834" fmla="*/ 237241 h 654456"/>
              <a:gd name="connsiteX835" fmla="*/ 878623 w 12127677"/>
              <a:gd name="connsiteY835" fmla="*/ 237241 h 654456"/>
              <a:gd name="connsiteX836" fmla="*/ 878623 w 12127677"/>
              <a:gd name="connsiteY836" fmla="*/ 229060 h 654456"/>
              <a:gd name="connsiteX837" fmla="*/ 926548 w 12127677"/>
              <a:gd name="connsiteY837" fmla="*/ 229060 h 654456"/>
              <a:gd name="connsiteX838" fmla="*/ 926548 w 12127677"/>
              <a:gd name="connsiteY838" fmla="*/ 212698 h 654456"/>
              <a:gd name="connsiteX839" fmla="*/ 950510 w 12127677"/>
              <a:gd name="connsiteY839" fmla="*/ 212698 h 654456"/>
              <a:gd name="connsiteX840" fmla="*/ 950510 w 12127677"/>
              <a:gd name="connsiteY840" fmla="*/ 204518 h 654456"/>
              <a:gd name="connsiteX841" fmla="*/ 974473 w 12127677"/>
              <a:gd name="connsiteY841" fmla="*/ 204518 h 654456"/>
              <a:gd name="connsiteX842" fmla="*/ 974473 w 12127677"/>
              <a:gd name="connsiteY842" fmla="*/ 171795 h 654456"/>
              <a:gd name="connsiteX843" fmla="*/ 974473 w 12127677"/>
              <a:gd name="connsiteY843" fmla="*/ 147253 h 654456"/>
              <a:gd name="connsiteX844" fmla="*/ 990448 w 12127677"/>
              <a:gd name="connsiteY844" fmla="*/ 139072 h 654456"/>
              <a:gd name="connsiteX845" fmla="*/ 990448 w 12127677"/>
              <a:gd name="connsiteY845" fmla="*/ 196337 h 654456"/>
              <a:gd name="connsiteX846" fmla="*/ 1006423 w 12127677"/>
              <a:gd name="connsiteY846" fmla="*/ 204518 h 654456"/>
              <a:gd name="connsiteX847" fmla="*/ 1014410 w 12127677"/>
              <a:gd name="connsiteY847" fmla="*/ 212698 h 654456"/>
              <a:gd name="connsiteX848" fmla="*/ 1038373 w 12127677"/>
              <a:gd name="connsiteY848" fmla="*/ 212698 h 654456"/>
              <a:gd name="connsiteX849" fmla="*/ 1038373 w 12127677"/>
              <a:gd name="connsiteY849" fmla="*/ 319048 h 654456"/>
              <a:gd name="connsiteX850" fmla="*/ 1070323 w 12127677"/>
              <a:gd name="connsiteY850" fmla="*/ 319048 h 654456"/>
              <a:gd name="connsiteX851" fmla="*/ 1070323 w 12127677"/>
              <a:gd name="connsiteY851" fmla="*/ 335409 h 654456"/>
              <a:gd name="connsiteX852" fmla="*/ 1078310 w 12127677"/>
              <a:gd name="connsiteY852" fmla="*/ 335409 h 654456"/>
              <a:gd name="connsiteX853" fmla="*/ 1078310 w 12127677"/>
              <a:gd name="connsiteY853" fmla="*/ 310867 h 654456"/>
              <a:gd name="connsiteX854" fmla="*/ 1094285 w 12127677"/>
              <a:gd name="connsiteY854" fmla="*/ 310867 h 654456"/>
              <a:gd name="connsiteX855" fmla="*/ 1094285 w 12127677"/>
              <a:gd name="connsiteY855" fmla="*/ 278144 h 654456"/>
              <a:gd name="connsiteX856" fmla="*/ 1182147 w 12127677"/>
              <a:gd name="connsiteY856" fmla="*/ 278144 h 654456"/>
              <a:gd name="connsiteX857" fmla="*/ 1182147 w 12127677"/>
              <a:gd name="connsiteY857" fmla="*/ 310867 h 654456"/>
              <a:gd name="connsiteX858" fmla="*/ 1190135 w 12127677"/>
              <a:gd name="connsiteY858" fmla="*/ 310867 h 654456"/>
              <a:gd name="connsiteX859" fmla="*/ 1190135 w 12127677"/>
              <a:gd name="connsiteY859" fmla="*/ 319048 h 654456"/>
              <a:gd name="connsiteX860" fmla="*/ 1206110 w 12127677"/>
              <a:gd name="connsiteY860" fmla="*/ 319048 h 654456"/>
              <a:gd name="connsiteX861" fmla="*/ 1206110 w 12127677"/>
              <a:gd name="connsiteY861" fmla="*/ 40904 h 654456"/>
              <a:gd name="connsiteX862" fmla="*/ 1246047 w 12127677"/>
              <a:gd name="connsiteY862" fmla="*/ 40904 h 654456"/>
              <a:gd name="connsiteX863" fmla="*/ 1246047 w 12127677"/>
              <a:gd name="connsiteY863" fmla="*/ 0 h 654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</a:cxnLst>
            <a:rect l="l" t="t" r="r" b="b"/>
            <a:pathLst>
              <a:path w="12127677" h="654456">
                <a:moveTo>
                  <a:pt x="7888389" y="237241"/>
                </a:moveTo>
                <a:cubicBezTo>
                  <a:pt x="7888389" y="237241"/>
                  <a:pt x="7888389" y="237241"/>
                  <a:pt x="7896369" y="237241"/>
                </a:cubicBezTo>
                <a:cubicBezTo>
                  <a:pt x="7896369" y="237241"/>
                  <a:pt x="7896369" y="237241"/>
                  <a:pt x="7896369" y="245421"/>
                </a:cubicBezTo>
                <a:cubicBezTo>
                  <a:pt x="7896369" y="245421"/>
                  <a:pt x="7896369" y="245421"/>
                  <a:pt x="7888389" y="245421"/>
                </a:cubicBezTo>
                <a:cubicBezTo>
                  <a:pt x="7888389" y="245421"/>
                  <a:pt x="7888389" y="245421"/>
                  <a:pt x="7888389" y="237241"/>
                </a:cubicBezTo>
                <a:close/>
                <a:moveTo>
                  <a:pt x="4894781" y="237241"/>
                </a:moveTo>
                <a:cubicBezTo>
                  <a:pt x="4894781" y="237241"/>
                  <a:pt x="4894781" y="237241"/>
                  <a:pt x="4902771" y="237241"/>
                </a:cubicBezTo>
                <a:cubicBezTo>
                  <a:pt x="4902771" y="237241"/>
                  <a:pt x="4902771" y="237241"/>
                  <a:pt x="4902771" y="245421"/>
                </a:cubicBezTo>
                <a:cubicBezTo>
                  <a:pt x="4902771" y="245421"/>
                  <a:pt x="4902771" y="245421"/>
                  <a:pt x="4894781" y="245421"/>
                </a:cubicBezTo>
                <a:cubicBezTo>
                  <a:pt x="4894781" y="245421"/>
                  <a:pt x="4894781" y="245421"/>
                  <a:pt x="4894781" y="237241"/>
                </a:cubicBezTo>
                <a:close/>
                <a:moveTo>
                  <a:pt x="1685359" y="237241"/>
                </a:moveTo>
                <a:cubicBezTo>
                  <a:pt x="1685359" y="237241"/>
                  <a:pt x="1685359" y="237241"/>
                  <a:pt x="1693347" y="237241"/>
                </a:cubicBezTo>
                <a:cubicBezTo>
                  <a:pt x="1693347" y="237241"/>
                  <a:pt x="1693347" y="237241"/>
                  <a:pt x="1693347" y="245421"/>
                </a:cubicBezTo>
                <a:cubicBezTo>
                  <a:pt x="1693347" y="245421"/>
                  <a:pt x="1693347" y="245421"/>
                  <a:pt x="1685359" y="245421"/>
                </a:cubicBezTo>
                <a:cubicBezTo>
                  <a:pt x="1685359" y="245421"/>
                  <a:pt x="1685359" y="245421"/>
                  <a:pt x="1685359" y="237241"/>
                </a:cubicBezTo>
                <a:close/>
                <a:moveTo>
                  <a:pt x="10404308" y="204518"/>
                </a:moveTo>
                <a:cubicBezTo>
                  <a:pt x="10404308" y="204518"/>
                  <a:pt x="10412287" y="212698"/>
                  <a:pt x="10412287" y="212698"/>
                </a:cubicBezTo>
                <a:cubicBezTo>
                  <a:pt x="10420265" y="212698"/>
                  <a:pt x="10420265" y="220879"/>
                  <a:pt x="10420265" y="220879"/>
                </a:cubicBezTo>
                <a:cubicBezTo>
                  <a:pt x="10404308" y="220879"/>
                  <a:pt x="10404308" y="220879"/>
                  <a:pt x="10404308" y="220879"/>
                </a:cubicBezTo>
                <a:lnTo>
                  <a:pt x="10404308" y="218323"/>
                </a:lnTo>
                <a:cubicBezTo>
                  <a:pt x="10404308" y="204518"/>
                  <a:pt x="10404308" y="204518"/>
                  <a:pt x="10404308" y="204518"/>
                </a:cubicBezTo>
                <a:close/>
                <a:moveTo>
                  <a:pt x="4934724" y="204518"/>
                </a:moveTo>
                <a:cubicBezTo>
                  <a:pt x="4934724" y="204518"/>
                  <a:pt x="4934724" y="204518"/>
                  <a:pt x="4934724" y="218323"/>
                </a:cubicBezTo>
                <a:lnTo>
                  <a:pt x="4934724" y="220879"/>
                </a:lnTo>
                <a:cubicBezTo>
                  <a:pt x="4934724" y="220879"/>
                  <a:pt x="4934724" y="220879"/>
                  <a:pt x="4926736" y="220879"/>
                </a:cubicBezTo>
                <a:cubicBezTo>
                  <a:pt x="4926736" y="220879"/>
                  <a:pt x="4926736" y="212698"/>
                  <a:pt x="4926736" y="212698"/>
                </a:cubicBezTo>
                <a:cubicBezTo>
                  <a:pt x="4926736" y="212698"/>
                  <a:pt x="4934724" y="204518"/>
                  <a:pt x="4934724" y="204518"/>
                </a:cubicBezTo>
                <a:close/>
                <a:moveTo>
                  <a:pt x="1725297" y="204518"/>
                </a:moveTo>
                <a:cubicBezTo>
                  <a:pt x="1725297" y="204518"/>
                  <a:pt x="1725297" y="204518"/>
                  <a:pt x="1725297" y="218323"/>
                </a:cubicBezTo>
                <a:lnTo>
                  <a:pt x="1725297" y="220879"/>
                </a:lnTo>
                <a:cubicBezTo>
                  <a:pt x="1725297" y="220879"/>
                  <a:pt x="1725297" y="220879"/>
                  <a:pt x="1717309" y="220879"/>
                </a:cubicBezTo>
                <a:cubicBezTo>
                  <a:pt x="1717309" y="220879"/>
                  <a:pt x="1717309" y="212698"/>
                  <a:pt x="1717309" y="212698"/>
                </a:cubicBezTo>
                <a:cubicBezTo>
                  <a:pt x="1717309" y="212698"/>
                  <a:pt x="1725297" y="204518"/>
                  <a:pt x="1725297" y="204518"/>
                </a:cubicBezTo>
                <a:close/>
                <a:moveTo>
                  <a:pt x="8494863" y="139072"/>
                </a:moveTo>
                <a:cubicBezTo>
                  <a:pt x="8494863" y="139072"/>
                  <a:pt x="8494863" y="139072"/>
                  <a:pt x="8494863" y="146230"/>
                </a:cubicBezTo>
                <a:lnTo>
                  <a:pt x="8494863" y="155434"/>
                </a:lnTo>
                <a:cubicBezTo>
                  <a:pt x="8494863" y="155434"/>
                  <a:pt x="8494863" y="155434"/>
                  <a:pt x="8470923" y="171795"/>
                </a:cubicBezTo>
                <a:cubicBezTo>
                  <a:pt x="8470923" y="171795"/>
                  <a:pt x="8470923" y="155434"/>
                  <a:pt x="8470923" y="155434"/>
                </a:cubicBezTo>
                <a:cubicBezTo>
                  <a:pt x="8478903" y="155434"/>
                  <a:pt x="8494863" y="139072"/>
                  <a:pt x="8494863" y="139072"/>
                </a:cubicBezTo>
                <a:close/>
                <a:moveTo>
                  <a:pt x="1246047" y="0"/>
                </a:moveTo>
                <a:cubicBezTo>
                  <a:pt x="1246047" y="0"/>
                  <a:pt x="1246047" y="0"/>
                  <a:pt x="1357872" y="0"/>
                </a:cubicBezTo>
                <a:cubicBezTo>
                  <a:pt x="1357872" y="0"/>
                  <a:pt x="1357872" y="0"/>
                  <a:pt x="1357872" y="32723"/>
                </a:cubicBezTo>
                <a:cubicBezTo>
                  <a:pt x="1357872" y="32723"/>
                  <a:pt x="1357872" y="32723"/>
                  <a:pt x="1397810" y="32723"/>
                </a:cubicBezTo>
                <a:cubicBezTo>
                  <a:pt x="1397810" y="32723"/>
                  <a:pt x="1397810" y="32723"/>
                  <a:pt x="1397810" y="253602"/>
                </a:cubicBezTo>
                <a:cubicBezTo>
                  <a:pt x="1397810" y="253602"/>
                  <a:pt x="1397810" y="253602"/>
                  <a:pt x="1413785" y="253602"/>
                </a:cubicBezTo>
                <a:cubicBezTo>
                  <a:pt x="1413785" y="253602"/>
                  <a:pt x="1413785" y="253602"/>
                  <a:pt x="1413785" y="294505"/>
                </a:cubicBezTo>
                <a:cubicBezTo>
                  <a:pt x="1413785" y="294505"/>
                  <a:pt x="1413785" y="294505"/>
                  <a:pt x="1429760" y="294505"/>
                </a:cubicBezTo>
                <a:cubicBezTo>
                  <a:pt x="1429760" y="294505"/>
                  <a:pt x="1429760" y="425397"/>
                  <a:pt x="1429760" y="433577"/>
                </a:cubicBezTo>
                <a:cubicBezTo>
                  <a:pt x="1429760" y="449939"/>
                  <a:pt x="1445735" y="449939"/>
                  <a:pt x="1445735" y="449939"/>
                </a:cubicBezTo>
                <a:cubicBezTo>
                  <a:pt x="1445735" y="449939"/>
                  <a:pt x="1445735" y="449939"/>
                  <a:pt x="1445735" y="409035"/>
                </a:cubicBezTo>
                <a:cubicBezTo>
                  <a:pt x="1445735" y="409035"/>
                  <a:pt x="1445735" y="409035"/>
                  <a:pt x="1461710" y="409035"/>
                </a:cubicBezTo>
                <a:cubicBezTo>
                  <a:pt x="1461710" y="409035"/>
                  <a:pt x="1461710" y="409035"/>
                  <a:pt x="1461710" y="400855"/>
                </a:cubicBezTo>
                <a:cubicBezTo>
                  <a:pt x="1461710" y="400855"/>
                  <a:pt x="1461710" y="400855"/>
                  <a:pt x="1445735" y="400855"/>
                </a:cubicBezTo>
                <a:cubicBezTo>
                  <a:pt x="1445735" y="400855"/>
                  <a:pt x="1445735" y="400855"/>
                  <a:pt x="1445735" y="392674"/>
                </a:cubicBezTo>
                <a:cubicBezTo>
                  <a:pt x="1445735" y="392674"/>
                  <a:pt x="1445735" y="392674"/>
                  <a:pt x="1477684" y="392674"/>
                </a:cubicBezTo>
                <a:cubicBezTo>
                  <a:pt x="1477684" y="392674"/>
                  <a:pt x="1477684" y="392674"/>
                  <a:pt x="1477684" y="376312"/>
                </a:cubicBezTo>
                <a:cubicBezTo>
                  <a:pt x="1477684" y="376312"/>
                  <a:pt x="1477684" y="376312"/>
                  <a:pt x="1549572" y="376312"/>
                </a:cubicBezTo>
                <a:cubicBezTo>
                  <a:pt x="1549572" y="376312"/>
                  <a:pt x="1549572" y="376312"/>
                  <a:pt x="1549572" y="384493"/>
                </a:cubicBezTo>
                <a:cubicBezTo>
                  <a:pt x="1549572" y="384493"/>
                  <a:pt x="1549572" y="384493"/>
                  <a:pt x="1557560" y="384493"/>
                </a:cubicBezTo>
                <a:cubicBezTo>
                  <a:pt x="1557560" y="384493"/>
                  <a:pt x="1613472" y="384493"/>
                  <a:pt x="1637434" y="392674"/>
                </a:cubicBezTo>
                <a:cubicBezTo>
                  <a:pt x="1661397" y="400855"/>
                  <a:pt x="1661397" y="409035"/>
                  <a:pt x="1661397" y="409035"/>
                </a:cubicBezTo>
                <a:cubicBezTo>
                  <a:pt x="1661397" y="409035"/>
                  <a:pt x="1661397" y="409035"/>
                  <a:pt x="1661397" y="253602"/>
                </a:cubicBezTo>
                <a:cubicBezTo>
                  <a:pt x="1661397" y="253602"/>
                  <a:pt x="1661397" y="253602"/>
                  <a:pt x="1693347" y="253602"/>
                </a:cubicBezTo>
                <a:cubicBezTo>
                  <a:pt x="1693347" y="253602"/>
                  <a:pt x="1693347" y="253602"/>
                  <a:pt x="1693347" y="245421"/>
                </a:cubicBezTo>
                <a:cubicBezTo>
                  <a:pt x="1693347" y="245421"/>
                  <a:pt x="1693347" y="245421"/>
                  <a:pt x="1709322" y="245421"/>
                </a:cubicBezTo>
                <a:cubicBezTo>
                  <a:pt x="1709322" y="245421"/>
                  <a:pt x="1709322" y="245421"/>
                  <a:pt x="1709322" y="237241"/>
                </a:cubicBezTo>
                <a:cubicBezTo>
                  <a:pt x="1709322" y="237241"/>
                  <a:pt x="1709322" y="237241"/>
                  <a:pt x="1717309" y="237241"/>
                </a:cubicBezTo>
                <a:cubicBezTo>
                  <a:pt x="1717309" y="237241"/>
                  <a:pt x="1717309" y="237241"/>
                  <a:pt x="1717309" y="245421"/>
                </a:cubicBezTo>
                <a:cubicBezTo>
                  <a:pt x="1717309" y="245421"/>
                  <a:pt x="1717309" y="245421"/>
                  <a:pt x="1725297" y="245421"/>
                </a:cubicBezTo>
                <a:cubicBezTo>
                  <a:pt x="1725297" y="245421"/>
                  <a:pt x="1725297" y="245421"/>
                  <a:pt x="1725297" y="242354"/>
                </a:cubicBezTo>
                <a:lnTo>
                  <a:pt x="1725297" y="237241"/>
                </a:lnTo>
                <a:cubicBezTo>
                  <a:pt x="1725297" y="237241"/>
                  <a:pt x="1725297" y="237241"/>
                  <a:pt x="1741272" y="237241"/>
                </a:cubicBezTo>
                <a:cubicBezTo>
                  <a:pt x="1741272" y="237241"/>
                  <a:pt x="1741272" y="237241"/>
                  <a:pt x="1741272" y="253602"/>
                </a:cubicBezTo>
                <a:cubicBezTo>
                  <a:pt x="1741272" y="253602"/>
                  <a:pt x="1741272" y="253602"/>
                  <a:pt x="1821146" y="253602"/>
                </a:cubicBezTo>
                <a:cubicBezTo>
                  <a:pt x="1821146" y="253602"/>
                  <a:pt x="1821146" y="253602"/>
                  <a:pt x="1821146" y="449939"/>
                </a:cubicBezTo>
                <a:cubicBezTo>
                  <a:pt x="1821146" y="449939"/>
                  <a:pt x="1821146" y="449939"/>
                  <a:pt x="1909009" y="449939"/>
                </a:cubicBezTo>
                <a:cubicBezTo>
                  <a:pt x="1909009" y="449939"/>
                  <a:pt x="1909009" y="449939"/>
                  <a:pt x="1909009" y="458119"/>
                </a:cubicBezTo>
                <a:cubicBezTo>
                  <a:pt x="1909009" y="458119"/>
                  <a:pt x="1909009" y="458119"/>
                  <a:pt x="1948946" y="163614"/>
                </a:cubicBezTo>
                <a:cubicBezTo>
                  <a:pt x="1948946" y="163614"/>
                  <a:pt x="1948946" y="163614"/>
                  <a:pt x="1956934" y="163614"/>
                </a:cubicBezTo>
                <a:cubicBezTo>
                  <a:pt x="1956934" y="163614"/>
                  <a:pt x="1972909" y="32723"/>
                  <a:pt x="1972909" y="16362"/>
                </a:cubicBezTo>
                <a:cubicBezTo>
                  <a:pt x="1972909" y="8181"/>
                  <a:pt x="1980896" y="16362"/>
                  <a:pt x="1980896" y="16362"/>
                </a:cubicBezTo>
                <a:cubicBezTo>
                  <a:pt x="1980896" y="16362"/>
                  <a:pt x="1980896" y="16362"/>
                  <a:pt x="1996871" y="163614"/>
                </a:cubicBezTo>
                <a:cubicBezTo>
                  <a:pt x="1996871" y="163614"/>
                  <a:pt x="1996871" y="163614"/>
                  <a:pt x="2004859" y="163614"/>
                </a:cubicBezTo>
                <a:cubicBezTo>
                  <a:pt x="2004859" y="163614"/>
                  <a:pt x="2004859" y="163614"/>
                  <a:pt x="2012846" y="327228"/>
                </a:cubicBezTo>
                <a:cubicBezTo>
                  <a:pt x="2012846" y="327228"/>
                  <a:pt x="2020834" y="327228"/>
                  <a:pt x="2020834" y="327228"/>
                </a:cubicBezTo>
                <a:cubicBezTo>
                  <a:pt x="2028821" y="327228"/>
                  <a:pt x="2028821" y="335409"/>
                  <a:pt x="2028821" y="335409"/>
                </a:cubicBezTo>
                <a:cubicBezTo>
                  <a:pt x="2028821" y="335409"/>
                  <a:pt x="2028821" y="335409"/>
                  <a:pt x="2068759" y="335409"/>
                </a:cubicBezTo>
                <a:cubicBezTo>
                  <a:pt x="2068759" y="335409"/>
                  <a:pt x="2068759" y="335409"/>
                  <a:pt x="2068759" y="392674"/>
                </a:cubicBezTo>
                <a:cubicBezTo>
                  <a:pt x="2068759" y="392674"/>
                  <a:pt x="2068759" y="392674"/>
                  <a:pt x="2076746" y="392674"/>
                </a:cubicBezTo>
                <a:cubicBezTo>
                  <a:pt x="2076746" y="392674"/>
                  <a:pt x="2076746" y="392674"/>
                  <a:pt x="2076746" y="400855"/>
                </a:cubicBezTo>
                <a:cubicBezTo>
                  <a:pt x="2076746" y="400855"/>
                  <a:pt x="2076746" y="400855"/>
                  <a:pt x="2084734" y="400855"/>
                </a:cubicBezTo>
                <a:cubicBezTo>
                  <a:pt x="2084734" y="400855"/>
                  <a:pt x="2084734" y="400855"/>
                  <a:pt x="2084734" y="392674"/>
                </a:cubicBezTo>
                <a:cubicBezTo>
                  <a:pt x="2084734" y="392674"/>
                  <a:pt x="2084734" y="392674"/>
                  <a:pt x="2116684" y="392674"/>
                </a:cubicBezTo>
                <a:cubicBezTo>
                  <a:pt x="2116684" y="392674"/>
                  <a:pt x="2116684" y="392674"/>
                  <a:pt x="2116684" y="400855"/>
                </a:cubicBezTo>
                <a:cubicBezTo>
                  <a:pt x="2116684" y="400855"/>
                  <a:pt x="2116684" y="400855"/>
                  <a:pt x="2188571" y="400855"/>
                </a:cubicBezTo>
                <a:cubicBezTo>
                  <a:pt x="2188571" y="400855"/>
                  <a:pt x="2188571" y="343590"/>
                  <a:pt x="2188571" y="319048"/>
                </a:cubicBezTo>
                <a:cubicBezTo>
                  <a:pt x="2188571" y="286325"/>
                  <a:pt x="2204546" y="286325"/>
                  <a:pt x="2204546" y="286325"/>
                </a:cubicBezTo>
                <a:cubicBezTo>
                  <a:pt x="2204546" y="286325"/>
                  <a:pt x="2204546" y="286325"/>
                  <a:pt x="2212533" y="286325"/>
                </a:cubicBezTo>
                <a:cubicBezTo>
                  <a:pt x="2212533" y="286325"/>
                  <a:pt x="2212533" y="286325"/>
                  <a:pt x="2212533" y="278144"/>
                </a:cubicBezTo>
                <a:cubicBezTo>
                  <a:pt x="2212533" y="278144"/>
                  <a:pt x="2212533" y="278144"/>
                  <a:pt x="2228508" y="278144"/>
                </a:cubicBezTo>
                <a:cubicBezTo>
                  <a:pt x="2228508" y="278144"/>
                  <a:pt x="2228508" y="278144"/>
                  <a:pt x="2228508" y="286325"/>
                </a:cubicBezTo>
                <a:cubicBezTo>
                  <a:pt x="2228508" y="286325"/>
                  <a:pt x="2228508" y="286325"/>
                  <a:pt x="2236496" y="286325"/>
                </a:cubicBezTo>
                <a:cubicBezTo>
                  <a:pt x="2236496" y="286325"/>
                  <a:pt x="2236496" y="286325"/>
                  <a:pt x="2236496" y="278144"/>
                </a:cubicBezTo>
                <a:cubicBezTo>
                  <a:pt x="2236496" y="278144"/>
                  <a:pt x="2236496" y="278144"/>
                  <a:pt x="2244483" y="278144"/>
                </a:cubicBezTo>
                <a:cubicBezTo>
                  <a:pt x="2244483" y="278144"/>
                  <a:pt x="2244483" y="245421"/>
                  <a:pt x="2244483" y="237241"/>
                </a:cubicBezTo>
                <a:cubicBezTo>
                  <a:pt x="2244483" y="229060"/>
                  <a:pt x="2244483" y="229060"/>
                  <a:pt x="2252471" y="220879"/>
                </a:cubicBezTo>
                <a:cubicBezTo>
                  <a:pt x="2260458" y="220879"/>
                  <a:pt x="2276433" y="204518"/>
                  <a:pt x="2276433" y="204518"/>
                </a:cubicBezTo>
                <a:cubicBezTo>
                  <a:pt x="2276433" y="204518"/>
                  <a:pt x="2276433" y="204518"/>
                  <a:pt x="2276433" y="196337"/>
                </a:cubicBezTo>
                <a:cubicBezTo>
                  <a:pt x="2276433" y="196337"/>
                  <a:pt x="2276433" y="196337"/>
                  <a:pt x="2284421" y="196337"/>
                </a:cubicBezTo>
                <a:cubicBezTo>
                  <a:pt x="2284421" y="196337"/>
                  <a:pt x="2284421" y="196337"/>
                  <a:pt x="2284421" y="155434"/>
                </a:cubicBezTo>
                <a:cubicBezTo>
                  <a:pt x="2284421" y="155434"/>
                  <a:pt x="2284421" y="155434"/>
                  <a:pt x="2268446" y="171795"/>
                </a:cubicBezTo>
                <a:cubicBezTo>
                  <a:pt x="2268446" y="171795"/>
                  <a:pt x="2268446" y="155434"/>
                  <a:pt x="2268446" y="155434"/>
                </a:cubicBezTo>
                <a:cubicBezTo>
                  <a:pt x="2268446" y="155434"/>
                  <a:pt x="2292408" y="139072"/>
                  <a:pt x="2292408" y="139072"/>
                </a:cubicBezTo>
                <a:cubicBezTo>
                  <a:pt x="2292408" y="139072"/>
                  <a:pt x="2292408" y="139072"/>
                  <a:pt x="2292408" y="196337"/>
                </a:cubicBezTo>
                <a:cubicBezTo>
                  <a:pt x="2292408" y="196337"/>
                  <a:pt x="2292408" y="196337"/>
                  <a:pt x="2300396" y="196337"/>
                </a:cubicBezTo>
                <a:cubicBezTo>
                  <a:pt x="2300396" y="196337"/>
                  <a:pt x="2300396" y="196337"/>
                  <a:pt x="2300396" y="204518"/>
                </a:cubicBezTo>
                <a:cubicBezTo>
                  <a:pt x="2300396" y="204518"/>
                  <a:pt x="2300396" y="204518"/>
                  <a:pt x="2316371" y="220879"/>
                </a:cubicBezTo>
                <a:cubicBezTo>
                  <a:pt x="2316371" y="220879"/>
                  <a:pt x="2316371" y="220879"/>
                  <a:pt x="2324358" y="220879"/>
                </a:cubicBezTo>
                <a:cubicBezTo>
                  <a:pt x="2324358" y="220879"/>
                  <a:pt x="2324358" y="220879"/>
                  <a:pt x="2324358" y="229060"/>
                </a:cubicBezTo>
                <a:cubicBezTo>
                  <a:pt x="2324358" y="229060"/>
                  <a:pt x="2324358" y="229060"/>
                  <a:pt x="2332346" y="229060"/>
                </a:cubicBezTo>
                <a:cubicBezTo>
                  <a:pt x="2332346" y="229060"/>
                  <a:pt x="2332346" y="229060"/>
                  <a:pt x="2332346" y="286325"/>
                </a:cubicBezTo>
                <a:cubicBezTo>
                  <a:pt x="2332346" y="286325"/>
                  <a:pt x="2340333" y="286325"/>
                  <a:pt x="2340333" y="286325"/>
                </a:cubicBezTo>
                <a:cubicBezTo>
                  <a:pt x="2348321" y="294505"/>
                  <a:pt x="2348321" y="310867"/>
                  <a:pt x="2348321" y="310867"/>
                </a:cubicBezTo>
                <a:cubicBezTo>
                  <a:pt x="2348321" y="310867"/>
                  <a:pt x="2348321" y="310867"/>
                  <a:pt x="2348321" y="359951"/>
                </a:cubicBezTo>
                <a:cubicBezTo>
                  <a:pt x="2348321" y="359951"/>
                  <a:pt x="2348321" y="359951"/>
                  <a:pt x="2364295" y="359951"/>
                </a:cubicBezTo>
                <a:cubicBezTo>
                  <a:pt x="2364295" y="359951"/>
                  <a:pt x="2364295" y="359951"/>
                  <a:pt x="2364295" y="343590"/>
                </a:cubicBezTo>
                <a:cubicBezTo>
                  <a:pt x="2364295" y="343590"/>
                  <a:pt x="2364295" y="343590"/>
                  <a:pt x="2372283" y="343590"/>
                </a:cubicBezTo>
                <a:cubicBezTo>
                  <a:pt x="2372283" y="343590"/>
                  <a:pt x="2380270" y="335409"/>
                  <a:pt x="2388258" y="335409"/>
                </a:cubicBezTo>
                <a:cubicBezTo>
                  <a:pt x="2396245" y="327228"/>
                  <a:pt x="2412220" y="335409"/>
                  <a:pt x="2412220" y="335409"/>
                </a:cubicBezTo>
                <a:cubicBezTo>
                  <a:pt x="2412220" y="335409"/>
                  <a:pt x="2420208" y="335409"/>
                  <a:pt x="2428195" y="335409"/>
                </a:cubicBezTo>
                <a:cubicBezTo>
                  <a:pt x="2444170" y="335409"/>
                  <a:pt x="2452158" y="343590"/>
                  <a:pt x="2452158" y="343590"/>
                </a:cubicBezTo>
                <a:cubicBezTo>
                  <a:pt x="2452158" y="343590"/>
                  <a:pt x="2452158" y="343590"/>
                  <a:pt x="2460146" y="343590"/>
                </a:cubicBezTo>
                <a:cubicBezTo>
                  <a:pt x="2460146" y="343590"/>
                  <a:pt x="2460146" y="343590"/>
                  <a:pt x="2460146" y="220879"/>
                </a:cubicBezTo>
                <a:cubicBezTo>
                  <a:pt x="2460146" y="220879"/>
                  <a:pt x="2460146" y="220879"/>
                  <a:pt x="2484108" y="220879"/>
                </a:cubicBezTo>
                <a:cubicBezTo>
                  <a:pt x="2484108" y="220879"/>
                  <a:pt x="2484108" y="212698"/>
                  <a:pt x="2492095" y="204518"/>
                </a:cubicBezTo>
                <a:cubicBezTo>
                  <a:pt x="2500083" y="196337"/>
                  <a:pt x="2500083" y="155434"/>
                  <a:pt x="2500083" y="155434"/>
                </a:cubicBezTo>
                <a:cubicBezTo>
                  <a:pt x="2500083" y="155434"/>
                  <a:pt x="2500083" y="179976"/>
                  <a:pt x="2500083" y="196337"/>
                </a:cubicBezTo>
                <a:cubicBezTo>
                  <a:pt x="2500083" y="212698"/>
                  <a:pt x="2516058" y="220879"/>
                  <a:pt x="2516058" y="220879"/>
                </a:cubicBezTo>
                <a:cubicBezTo>
                  <a:pt x="2516058" y="220879"/>
                  <a:pt x="2516058" y="220879"/>
                  <a:pt x="2516058" y="204518"/>
                </a:cubicBezTo>
                <a:cubicBezTo>
                  <a:pt x="2516058" y="204518"/>
                  <a:pt x="2516058" y="204518"/>
                  <a:pt x="2595933" y="204518"/>
                </a:cubicBezTo>
                <a:cubicBezTo>
                  <a:pt x="2595933" y="204518"/>
                  <a:pt x="2595933" y="204518"/>
                  <a:pt x="2595933" y="294505"/>
                </a:cubicBezTo>
                <a:cubicBezTo>
                  <a:pt x="2595933" y="294505"/>
                  <a:pt x="2595933" y="294505"/>
                  <a:pt x="2667820" y="294505"/>
                </a:cubicBezTo>
                <a:cubicBezTo>
                  <a:pt x="2667820" y="294505"/>
                  <a:pt x="2667820" y="294505"/>
                  <a:pt x="2667820" y="310867"/>
                </a:cubicBezTo>
                <a:cubicBezTo>
                  <a:pt x="2667820" y="310867"/>
                  <a:pt x="2667820" y="310867"/>
                  <a:pt x="2699770" y="294505"/>
                </a:cubicBezTo>
                <a:cubicBezTo>
                  <a:pt x="2699770" y="294505"/>
                  <a:pt x="2699770" y="294505"/>
                  <a:pt x="2715745" y="310867"/>
                </a:cubicBezTo>
                <a:cubicBezTo>
                  <a:pt x="2715745" y="310867"/>
                  <a:pt x="2715745" y="310867"/>
                  <a:pt x="2715745" y="376312"/>
                </a:cubicBezTo>
                <a:cubicBezTo>
                  <a:pt x="2715745" y="376312"/>
                  <a:pt x="2715745" y="376312"/>
                  <a:pt x="2763670" y="327228"/>
                </a:cubicBezTo>
                <a:cubicBezTo>
                  <a:pt x="2763670" y="327228"/>
                  <a:pt x="2763670" y="327228"/>
                  <a:pt x="2763670" y="286325"/>
                </a:cubicBezTo>
                <a:cubicBezTo>
                  <a:pt x="2763670" y="286325"/>
                  <a:pt x="2763670" y="286325"/>
                  <a:pt x="2811595" y="286325"/>
                </a:cubicBezTo>
                <a:cubicBezTo>
                  <a:pt x="2811595" y="286325"/>
                  <a:pt x="2811595" y="286325"/>
                  <a:pt x="2811595" y="245421"/>
                </a:cubicBezTo>
                <a:cubicBezTo>
                  <a:pt x="2811595" y="245421"/>
                  <a:pt x="2811595" y="245421"/>
                  <a:pt x="2827570" y="245421"/>
                </a:cubicBezTo>
                <a:cubicBezTo>
                  <a:pt x="2827570" y="245421"/>
                  <a:pt x="2827570" y="245421"/>
                  <a:pt x="2827570" y="229060"/>
                </a:cubicBezTo>
                <a:cubicBezTo>
                  <a:pt x="2827570" y="229060"/>
                  <a:pt x="2827570" y="229060"/>
                  <a:pt x="2939395" y="229060"/>
                </a:cubicBezTo>
                <a:cubicBezTo>
                  <a:pt x="2939395" y="229060"/>
                  <a:pt x="2939395" y="229060"/>
                  <a:pt x="2939395" y="253602"/>
                </a:cubicBezTo>
                <a:cubicBezTo>
                  <a:pt x="2939395" y="253602"/>
                  <a:pt x="2939395" y="253602"/>
                  <a:pt x="2955370" y="253602"/>
                </a:cubicBezTo>
                <a:cubicBezTo>
                  <a:pt x="2955370" y="253602"/>
                  <a:pt x="2955370" y="253602"/>
                  <a:pt x="2955370" y="261783"/>
                </a:cubicBezTo>
                <a:cubicBezTo>
                  <a:pt x="2955370" y="261783"/>
                  <a:pt x="2955370" y="261783"/>
                  <a:pt x="2962359" y="261783"/>
                </a:cubicBezTo>
                <a:lnTo>
                  <a:pt x="2985535" y="261783"/>
                </a:lnTo>
                <a:lnTo>
                  <a:pt x="2985535" y="256286"/>
                </a:lnTo>
                <a:cubicBezTo>
                  <a:pt x="2985535" y="249256"/>
                  <a:pt x="2985535" y="245421"/>
                  <a:pt x="2985535" y="245421"/>
                </a:cubicBezTo>
                <a:cubicBezTo>
                  <a:pt x="2985535" y="245421"/>
                  <a:pt x="2985535" y="245421"/>
                  <a:pt x="3113350" y="245421"/>
                </a:cubicBezTo>
                <a:cubicBezTo>
                  <a:pt x="3113350" y="245421"/>
                  <a:pt x="3113350" y="245421"/>
                  <a:pt x="3113350" y="384493"/>
                </a:cubicBezTo>
                <a:cubicBezTo>
                  <a:pt x="3113350" y="384493"/>
                  <a:pt x="3113350" y="384493"/>
                  <a:pt x="3129327" y="384493"/>
                </a:cubicBezTo>
                <a:cubicBezTo>
                  <a:pt x="3129327" y="384493"/>
                  <a:pt x="3129327" y="384493"/>
                  <a:pt x="3129327" y="392674"/>
                </a:cubicBezTo>
                <a:cubicBezTo>
                  <a:pt x="3129327" y="392674"/>
                  <a:pt x="3129327" y="392674"/>
                  <a:pt x="3145304" y="392674"/>
                </a:cubicBezTo>
                <a:cubicBezTo>
                  <a:pt x="3145304" y="392674"/>
                  <a:pt x="3145304" y="392674"/>
                  <a:pt x="3145304" y="376312"/>
                </a:cubicBezTo>
                <a:cubicBezTo>
                  <a:pt x="3145304" y="376312"/>
                  <a:pt x="3145304" y="376312"/>
                  <a:pt x="3161281" y="376312"/>
                </a:cubicBezTo>
                <a:cubicBezTo>
                  <a:pt x="3161281" y="376312"/>
                  <a:pt x="3161281" y="376312"/>
                  <a:pt x="3161281" y="368132"/>
                </a:cubicBezTo>
                <a:cubicBezTo>
                  <a:pt x="3161281" y="368132"/>
                  <a:pt x="3161281" y="368132"/>
                  <a:pt x="3185246" y="368132"/>
                </a:cubicBezTo>
                <a:cubicBezTo>
                  <a:pt x="3185246" y="368132"/>
                  <a:pt x="3185246" y="368132"/>
                  <a:pt x="3185246" y="245421"/>
                </a:cubicBezTo>
                <a:cubicBezTo>
                  <a:pt x="3185246" y="245421"/>
                  <a:pt x="3185246" y="245421"/>
                  <a:pt x="3193235" y="245421"/>
                </a:cubicBezTo>
                <a:cubicBezTo>
                  <a:pt x="3193235" y="245421"/>
                  <a:pt x="3193235" y="237241"/>
                  <a:pt x="3193235" y="229060"/>
                </a:cubicBezTo>
                <a:cubicBezTo>
                  <a:pt x="3193235" y="220879"/>
                  <a:pt x="3209212" y="220879"/>
                  <a:pt x="3209212" y="220879"/>
                </a:cubicBezTo>
                <a:cubicBezTo>
                  <a:pt x="3209212" y="220879"/>
                  <a:pt x="3209212" y="220879"/>
                  <a:pt x="3209212" y="130891"/>
                </a:cubicBezTo>
                <a:cubicBezTo>
                  <a:pt x="3209212" y="130891"/>
                  <a:pt x="3209212" y="130891"/>
                  <a:pt x="3217200" y="130891"/>
                </a:cubicBezTo>
                <a:cubicBezTo>
                  <a:pt x="3217200" y="130891"/>
                  <a:pt x="3217200" y="130891"/>
                  <a:pt x="3217200" y="106349"/>
                </a:cubicBezTo>
                <a:cubicBezTo>
                  <a:pt x="3217200" y="106349"/>
                  <a:pt x="3217200" y="106349"/>
                  <a:pt x="3225189" y="106349"/>
                </a:cubicBezTo>
                <a:cubicBezTo>
                  <a:pt x="3225189" y="106349"/>
                  <a:pt x="3225189" y="106349"/>
                  <a:pt x="3233178" y="98169"/>
                </a:cubicBezTo>
                <a:cubicBezTo>
                  <a:pt x="3233178" y="98169"/>
                  <a:pt x="3233178" y="98169"/>
                  <a:pt x="3265131" y="98169"/>
                </a:cubicBezTo>
                <a:cubicBezTo>
                  <a:pt x="3265131" y="98169"/>
                  <a:pt x="3265131" y="98169"/>
                  <a:pt x="3265131" y="106349"/>
                </a:cubicBezTo>
                <a:cubicBezTo>
                  <a:pt x="3265131" y="106349"/>
                  <a:pt x="3265131" y="106349"/>
                  <a:pt x="3273120" y="106349"/>
                </a:cubicBezTo>
                <a:cubicBezTo>
                  <a:pt x="3273120" y="106349"/>
                  <a:pt x="3273120" y="106349"/>
                  <a:pt x="3273120" y="122711"/>
                </a:cubicBezTo>
                <a:cubicBezTo>
                  <a:pt x="3273120" y="122711"/>
                  <a:pt x="3273120" y="122711"/>
                  <a:pt x="3337028" y="122711"/>
                </a:cubicBezTo>
                <a:cubicBezTo>
                  <a:pt x="3337028" y="122711"/>
                  <a:pt x="3337028" y="122711"/>
                  <a:pt x="3337028" y="106349"/>
                </a:cubicBezTo>
                <a:cubicBezTo>
                  <a:pt x="3337028" y="106349"/>
                  <a:pt x="3337028" y="106349"/>
                  <a:pt x="3345016" y="106349"/>
                </a:cubicBezTo>
                <a:cubicBezTo>
                  <a:pt x="3345016" y="106349"/>
                  <a:pt x="3345016" y="106349"/>
                  <a:pt x="3345016" y="98169"/>
                </a:cubicBezTo>
                <a:cubicBezTo>
                  <a:pt x="3345016" y="98169"/>
                  <a:pt x="3345016" y="98169"/>
                  <a:pt x="3376970" y="98169"/>
                </a:cubicBezTo>
                <a:cubicBezTo>
                  <a:pt x="3376970" y="98169"/>
                  <a:pt x="3376970" y="98169"/>
                  <a:pt x="3376970" y="106349"/>
                </a:cubicBezTo>
                <a:cubicBezTo>
                  <a:pt x="3376970" y="106349"/>
                  <a:pt x="3376970" y="106349"/>
                  <a:pt x="3400935" y="106349"/>
                </a:cubicBezTo>
                <a:cubicBezTo>
                  <a:pt x="3400935" y="106349"/>
                  <a:pt x="3400935" y="106349"/>
                  <a:pt x="3400935" y="122711"/>
                </a:cubicBezTo>
                <a:cubicBezTo>
                  <a:pt x="3400935" y="122711"/>
                  <a:pt x="3400935" y="122711"/>
                  <a:pt x="3408924" y="122711"/>
                </a:cubicBezTo>
                <a:cubicBezTo>
                  <a:pt x="3408924" y="122711"/>
                  <a:pt x="3408924" y="122711"/>
                  <a:pt x="3408924" y="130891"/>
                </a:cubicBezTo>
                <a:cubicBezTo>
                  <a:pt x="3408924" y="130891"/>
                  <a:pt x="3400935" y="139072"/>
                  <a:pt x="3400935" y="147253"/>
                </a:cubicBezTo>
                <a:cubicBezTo>
                  <a:pt x="3392947" y="147253"/>
                  <a:pt x="3408924" y="155434"/>
                  <a:pt x="3408924" y="155434"/>
                </a:cubicBezTo>
                <a:cubicBezTo>
                  <a:pt x="3408924" y="155434"/>
                  <a:pt x="3408924" y="155434"/>
                  <a:pt x="3408924" y="212698"/>
                </a:cubicBezTo>
                <a:cubicBezTo>
                  <a:pt x="3408924" y="212698"/>
                  <a:pt x="3408924" y="212698"/>
                  <a:pt x="3432890" y="212698"/>
                </a:cubicBezTo>
                <a:cubicBezTo>
                  <a:pt x="3432890" y="212698"/>
                  <a:pt x="3432890" y="212698"/>
                  <a:pt x="3432890" y="269963"/>
                </a:cubicBezTo>
                <a:cubicBezTo>
                  <a:pt x="3432890" y="269963"/>
                  <a:pt x="3432890" y="269963"/>
                  <a:pt x="3440878" y="269963"/>
                </a:cubicBezTo>
                <a:cubicBezTo>
                  <a:pt x="3440878" y="269963"/>
                  <a:pt x="3440878" y="269963"/>
                  <a:pt x="3440878" y="261783"/>
                </a:cubicBezTo>
                <a:cubicBezTo>
                  <a:pt x="3440878" y="261783"/>
                  <a:pt x="3440878" y="261783"/>
                  <a:pt x="3488809" y="261783"/>
                </a:cubicBezTo>
                <a:cubicBezTo>
                  <a:pt x="3488809" y="261783"/>
                  <a:pt x="3488809" y="261783"/>
                  <a:pt x="3488809" y="196337"/>
                </a:cubicBezTo>
                <a:cubicBezTo>
                  <a:pt x="3488809" y="196337"/>
                  <a:pt x="3488809" y="196337"/>
                  <a:pt x="3584671" y="196337"/>
                </a:cubicBezTo>
                <a:cubicBezTo>
                  <a:pt x="3584671" y="196337"/>
                  <a:pt x="3592659" y="179976"/>
                  <a:pt x="3600648" y="179976"/>
                </a:cubicBezTo>
                <a:cubicBezTo>
                  <a:pt x="3608636" y="179976"/>
                  <a:pt x="3608636" y="196337"/>
                  <a:pt x="3608636" y="196337"/>
                </a:cubicBezTo>
                <a:cubicBezTo>
                  <a:pt x="3608636" y="196337"/>
                  <a:pt x="3608636" y="196337"/>
                  <a:pt x="3624613" y="196337"/>
                </a:cubicBezTo>
                <a:cubicBezTo>
                  <a:pt x="3624613" y="196337"/>
                  <a:pt x="3624613" y="196337"/>
                  <a:pt x="3624613" y="204518"/>
                </a:cubicBezTo>
                <a:cubicBezTo>
                  <a:pt x="3624613" y="204518"/>
                  <a:pt x="3624613" y="204518"/>
                  <a:pt x="3752428" y="204518"/>
                </a:cubicBezTo>
                <a:cubicBezTo>
                  <a:pt x="3752428" y="204518"/>
                  <a:pt x="3752428" y="204518"/>
                  <a:pt x="3752428" y="212698"/>
                </a:cubicBezTo>
                <a:cubicBezTo>
                  <a:pt x="3752428" y="212698"/>
                  <a:pt x="3752428" y="212698"/>
                  <a:pt x="3752428" y="261783"/>
                </a:cubicBezTo>
                <a:cubicBezTo>
                  <a:pt x="3752428" y="261783"/>
                  <a:pt x="3752428" y="261783"/>
                  <a:pt x="3792371" y="261783"/>
                </a:cubicBezTo>
                <a:cubicBezTo>
                  <a:pt x="3792371" y="261783"/>
                  <a:pt x="3792371" y="261783"/>
                  <a:pt x="3792371" y="253602"/>
                </a:cubicBezTo>
                <a:cubicBezTo>
                  <a:pt x="3792371" y="253602"/>
                  <a:pt x="3792371" y="253602"/>
                  <a:pt x="3824325" y="253602"/>
                </a:cubicBezTo>
                <a:cubicBezTo>
                  <a:pt x="3824325" y="253602"/>
                  <a:pt x="3824325" y="253602"/>
                  <a:pt x="3824325" y="237241"/>
                </a:cubicBezTo>
                <a:cubicBezTo>
                  <a:pt x="3824325" y="237241"/>
                  <a:pt x="3824325" y="237241"/>
                  <a:pt x="3832313" y="237241"/>
                </a:cubicBezTo>
                <a:cubicBezTo>
                  <a:pt x="3832313" y="237241"/>
                  <a:pt x="3832313" y="237241"/>
                  <a:pt x="3832313" y="253602"/>
                </a:cubicBezTo>
                <a:cubicBezTo>
                  <a:pt x="3832313" y="253602"/>
                  <a:pt x="3832313" y="253602"/>
                  <a:pt x="3872256" y="253602"/>
                </a:cubicBezTo>
                <a:cubicBezTo>
                  <a:pt x="3872256" y="253602"/>
                  <a:pt x="3872256" y="253602"/>
                  <a:pt x="3872256" y="245421"/>
                </a:cubicBezTo>
                <a:cubicBezTo>
                  <a:pt x="3872256" y="245421"/>
                  <a:pt x="3872256" y="245421"/>
                  <a:pt x="3880245" y="245421"/>
                </a:cubicBezTo>
                <a:cubicBezTo>
                  <a:pt x="3880245" y="245421"/>
                  <a:pt x="3880245" y="245421"/>
                  <a:pt x="3880245" y="229060"/>
                </a:cubicBezTo>
                <a:cubicBezTo>
                  <a:pt x="3880245" y="229060"/>
                  <a:pt x="3880245" y="229060"/>
                  <a:pt x="4000072" y="229060"/>
                </a:cubicBezTo>
                <a:cubicBezTo>
                  <a:pt x="4000072" y="229060"/>
                  <a:pt x="4000072" y="229060"/>
                  <a:pt x="4008060" y="220879"/>
                </a:cubicBezTo>
                <a:cubicBezTo>
                  <a:pt x="4008060" y="220879"/>
                  <a:pt x="4008060" y="220879"/>
                  <a:pt x="4024037" y="220879"/>
                </a:cubicBezTo>
                <a:cubicBezTo>
                  <a:pt x="4032026" y="220879"/>
                  <a:pt x="4024037" y="253602"/>
                  <a:pt x="4024037" y="253602"/>
                </a:cubicBezTo>
                <a:cubicBezTo>
                  <a:pt x="4024037" y="253602"/>
                  <a:pt x="4024037" y="253602"/>
                  <a:pt x="4032026" y="253602"/>
                </a:cubicBezTo>
                <a:cubicBezTo>
                  <a:pt x="4032026" y="253602"/>
                  <a:pt x="4032026" y="253602"/>
                  <a:pt x="4032026" y="237241"/>
                </a:cubicBezTo>
                <a:cubicBezTo>
                  <a:pt x="4032026" y="237241"/>
                  <a:pt x="4032026" y="237241"/>
                  <a:pt x="4087945" y="237241"/>
                </a:cubicBezTo>
                <a:cubicBezTo>
                  <a:pt x="4087945" y="237241"/>
                  <a:pt x="4087945" y="237241"/>
                  <a:pt x="4087945" y="229060"/>
                </a:cubicBezTo>
                <a:cubicBezTo>
                  <a:pt x="4087945" y="229060"/>
                  <a:pt x="4087945" y="229060"/>
                  <a:pt x="4135876" y="229060"/>
                </a:cubicBezTo>
                <a:cubicBezTo>
                  <a:pt x="4135876" y="229060"/>
                  <a:pt x="4135876" y="229060"/>
                  <a:pt x="4135876" y="212698"/>
                </a:cubicBezTo>
                <a:cubicBezTo>
                  <a:pt x="4135876" y="212698"/>
                  <a:pt x="4135876" y="212698"/>
                  <a:pt x="4159841" y="212698"/>
                </a:cubicBezTo>
                <a:cubicBezTo>
                  <a:pt x="4159841" y="212698"/>
                  <a:pt x="4159841" y="212698"/>
                  <a:pt x="4159841" y="204518"/>
                </a:cubicBezTo>
                <a:cubicBezTo>
                  <a:pt x="4159841" y="204518"/>
                  <a:pt x="4159841" y="204518"/>
                  <a:pt x="4183807" y="204518"/>
                </a:cubicBezTo>
                <a:cubicBezTo>
                  <a:pt x="4183807" y="204518"/>
                  <a:pt x="4183807" y="204518"/>
                  <a:pt x="4183807" y="171795"/>
                </a:cubicBezTo>
                <a:cubicBezTo>
                  <a:pt x="4183807" y="171795"/>
                  <a:pt x="4183807" y="171795"/>
                  <a:pt x="4183807" y="147253"/>
                </a:cubicBezTo>
                <a:cubicBezTo>
                  <a:pt x="4183807" y="147253"/>
                  <a:pt x="4183807" y="147253"/>
                  <a:pt x="4199783" y="139072"/>
                </a:cubicBezTo>
                <a:cubicBezTo>
                  <a:pt x="4199783" y="139072"/>
                  <a:pt x="4199783" y="139072"/>
                  <a:pt x="4199783" y="196337"/>
                </a:cubicBezTo>
                <a:cubicBezTo>
                  <a:pt x="4199783" y="196337"/>
                  <a:pt x="4199783" y="204518"/>
                  <a:pt x="4215760" y="204518"/>
                </a:cubicBezTo>
                <a:cubicBezTo>
                  <a:pt x="4223749" y="204518"/>
                  <a:pt x="4223749" y="212698"/>
                  <a:pt x="4223749" y="212698"/>
                </a:cubicBezTo>
                <a:cubicBezTo>
                  <a:pt x="4223749" y="212698"/>
                  <a:pt x="4223749" y="212698"/>
                  <a:pt x="4247714" y="212698"/>
                </a:cubicBezTo>
                <a:cubicBezTo>
                  <a:pt x="4247714" y="212698"/>
                  <a:pt x="4247714" y="212698"/>
                  <a:pt x="4247714" y="319048"/>
                </a:cubicBezTo>
                <a:cubicBezTo>
                  <a:pt x="4247714" y="319048"/>
                  <a:pt x="4247714" y="319048"/>
                  <a:pt x="4279668" y="319048"/>
                </a:cubicBezTo>
                <a:cubicBezTo>
                  <a:pt x="4279668" y="319048"/>
                  <a:pt x="4279668" y="319048"/>
                  <a:pt x="4279668" y="335409"/>
                </a:cubicBezTo>
                <a:cubicBezTo>
                  <a:pt x="4279668" y="335409"/>
                  <a:pt x="4279668" y="335409"/>
                  <a:pt x="4287657" y="335409"/>
                </a:cubicBezTo>
                <a:cubicBezTo>
                  <a:pt x="4287657" y="335409"/>
                  <a:pt x="4287657" y="335409"/>
                  <a:pt x="4287657" y="310867"/>
                </a:cubicBezTo>
                <a:cubicBezTo>
                  <a:pt x="4287657" y="310867"/>
                  <a:pt x="4287657" y="310867"/>
                  <a:pt x="4303634" y="310867"/>
                </a:cubicBezTo>
                <a:cubicBezTo>
                  <a:pt x="4303634" y="310867"/>
                  <a:pt x="4303634" y="310867"/>
                  <a:pt x="4303634" y="278144"/>
                </a:cubicBezTo>
                <a:cubicBezTo>
                  <a:pt x="4303634" y="278144"/>
                  <a:pt x="4303634" y="278144"/>
                  <a:pt x="4391507" y="278144"/>
                </a:cubicBezTo>
                <a:cubicBezTo>
                  <a:pt x="4391507" y="278144"/>
                  <a:pt x="4391507" y="278144"/>
                  <a:pt x="4391507" y="310867"/>
                </a:cubicBezTo>
                <a:cubicBezTo>
                  <a:pt x="4391507" y="310867"/>
                  <a:pt x="4391507" y="310867"/>
                  <a:pt x="4399496" y="310867"/>
                </a:cubicBezTo>
                <a:cubicBezTo>
                  <a:pt x="4399496" y="310867"/>
                  <a:pt x="4399496" y="310867"/>
                  <a:pt x="4399496" y="319048"/>
                </a:cubicBezTo>
                <a:cubicBezTo>
                  <a:pt x="4399496" y="319048"/>
                  <a:pt x="4399496" y="319048"/>
                  <a:pt x="4415473" y="319048"/>
                </a:cubicBezTo>
                <a:cubicBezTo>
                  <a:pt x="4415473" y="319048"/>
                  <a:pt x="4415473" y="319048"/>
                  <a:pt x="4415473" y="40904"/>
                </a:cubicBezTo>
                <a:cubicBezTo>
                  <a:pt x="4415473" y="40904"/>
                  <a:pt x="4415473" y="40904"/>
                  <a:pt x="4455415" y="40904"/>
                </a:cubicBezTo>
                <a:cubicBezTo>
                  <a:pt x="4455415" y="40904"/>
                  <a:pt x="4455415" y="40904"/>
                  <a:pt x="4455415" y="0"/>
                </a:cubicBezTo>
                <a:cubicBezTo>
                  <a:pt x="4455415" y="0"/>
                  <a:pt x="4455415" y="0"/>
                  <a:pt x="4567254" y="0"/>
                </a:cubicBezTo>
                <a:cubicBezTo>
                  <a:pt x="4567254" y="0"/>
                  <a:pt x="4567254" y="0"/>
                  <a:pt x="4567254" y="32723"/>
                </a:cubicBezTo>
                <a:cubicBezTo>
                  <a:pt x="4567254" y="32723"/>
                  <a:pt x="4567254" y="32723"/>
                  <a:pt x="4607196" y="32723"/>
                </a:cubicBezTo>
                <a:cubicBezTo>
                  <a:pt x="4607196" y="32723"/>
                  <a:pt x="4607196" y="32723"/>
                  <a:pt x="4607196" y="253602"/>
                </a:cubicBezTo>
                <a:cubicBezTo>
                  <a:pt x="4607196" y="253602"/>
                  <a:pt x="4607196" y="253602"/>
                  <a:pt x="4623173" y="253602"/>
                </a:cubicBezTo>
                <a:cubicBezTo>
                  <a:pt x="4623173" y="253602"/>
                  <a:pt x="4623173" y="253602"/>
                  <a:pt x="4623173" y="294505"/>
                </a:cubicBezTo>
                <a:cubicBezTo>
                  <a:pt x="4623173" y="294505"/>
                  <a:pt x="4623173" y="294505"/>
                  <a:pt x="4639150" y="294505"/>
                </a:cubicBezTo>
                <a:cubicBezTo>
                  <a:pt x="4639150" y="294505"/>
                  <a:pt x="4639150" y="425397"/>
                  <a:pt x="4639150" y="433577"/>
                </a:cubicBezTo>
                <a:cubicBezTo>
                  <a:pt x="4639150" y="449939"/>
                  <a:pt x="4655127" y="449939"/>
                  <a:pt x="4655127" y="449939"/>
                </a:cubicBezTo>
                <a:cubicBezTo>
                  <a:pt x="4655127" y="449939"/>
                  <a:pt x="4655127" y="449939"/>
                  <a:pt x="4655127" y="409035"/>
                </a:cubicBezTo>
                <a:cubicBezTo>
                  <a:pt x="4655127" y="409035"/>
                  <a:pt x="4655127" y="409035"/>
                  <a:pt x="4671104" y="409035"/>
                </a:cubicBezTo>
                <a:cubicBezTo>
                  <a:pt x="4671104" y="409035"/>
                  <a:pt x="4671104" y="409035"/>
                  <a:pt x="4671104" y="400855"/>
                </a:cubicBezTo>
                <a:cubicBezTo>
                  <a:pt x="4671104" y="400855"/>
                  <a:pt x="4671104" y="400855"/>
                  <a:pt x="4655127" y="400855"/>
                </a:cubicBezTo>
                <a:cubicBezTo>
                  <a:pt x="4655127" y="400855"/>
                  <a:pt x="4655127" y="400855"/>
                  <a:pt x="4655127" y="392674"/>
                </a:cubicBezTo>
                <a:cubicBezTo>
                  <a:pt x="4655127" y="392674"/>
                  <a:pt x="4655127" y="392674"/>
                  <a:pt x="4687081" y="392674"/>
                </a:cubicBezTo>
                <a:cubicBezTo>
                  <a:pt x="4687081" y="392674"/>
                  <a:pt x="4687081" y="392674"/>
                  <a:pt x="4687081" y="376312"/>
                </a:cubicBezTo>
                <a:cubicBezTo>
                  <a:pt x="4687081" y="376312"/>
                  <a:pt x="4687081" y="376312"/>
                  <a:pt x="4758977" y="376312"/>
                </a:cubicBezTo>
                <a:cubicBezTo>
                  <a:pt x="4758977" y="376312"/>
                  <a:pt x="4758977" y="376312"/>
                  <a:pt x="4758977" y="384493"/>
                </a:cubicBezTo>
                <a:cubicBezTo>
                  <a:pt x="4758977" y="384493"/>
                  <a:pt x="4758977" y="384493"/>
                  <a:pt x="4766966" y="384493"/>
                </a:cubicBezTo>
                <a:cubicBezTo>
                  <a:pt x="4766966" y="384493"/>
                  <a:pt x="4822886" y="384493"/>
                  <a:pt x="4846851" y="392674"/>
                </a:cubicBezTo>
                <a:cubicBezTo>
                  <a:pt x="4870816" y="400855"/>
                  <a:pt x="4870816" y="409035"/>
                  <a:pt x="4870816" y="409035"/>
                </a:cubicBezTo>
                <a:cubicBezTo>
                  <a:pt x="4870816" y="409035"/>
                  <a:pt x="4870816" y="409035"/>
                  <a:pt x="4870816" y="253602"/>
                </a:cubicBezTo>
                <a:cubicBezTo>
                  <a:pt x="4870816" y="253602"/>
                  <a:pt x="4870816" y="253602"/>
                  <a:pt x="4902771" y="253602"/>
                </a:cubicBezTo>
                <a:cubicBezTo>
                  <a:pt x="4902771" y="253602"/>
                  <a:pt x="4902771" y="253602"/>
                  <a:pt x="4902771" y="245421"/>
                </a:cubicBezTo>
                <a:cubicBezTo>
                  <a:pt x="4902771" y="245421"/>
                  <a:pt x="4902771" y="245421"/>
                  <a:pt x="4918747" y="245421"/>
                </a:cubicBezTo>
                <a:cubicBezTo>
                  <a:pt x="4918747" y="245421"/>
                  <a:pt x="4918747" y="245421"/>
                  <a:pt x="4918747" y="237241"/>
                </a:cubicBezTo>
                <a:cubicBezTo>
                  <a:pt x="4918747" y="237241"/>
                  <a:pt x="4918747" y="237241"/>
                  <a:pt x="4926736" y="237241"/>
                </a:cubicBezTo>
                <a:cubicBezTo>
                  <a:pt x="4926736" y="237241"/>
                  <a:pt x="4926736" y="237241"/>
                  <a:pt x="4926736" y="245421"/>
                </a:cubicBezTo>
                <a:cubicBezTo>
                  <a:pt x="4926736" y="245421"/>
                  <a:pt x="4926736" y="245421"/>
                  <a:pt x="4934724" y="245421"/>
                </a:cubicBezTo>
                <a:cubicBezTo>
                  <a:pt x="4934724" y="245421"/>
                  <a:pt x="4934724" y="245421"/>
                  <a:pt x="4934724" y="242354"/>
                </a:cubicBezTo>
                <a:lnTo>
                  <a:pt x="4934724" y="237241"/>
                </a:lnTo>
                <a:cubicBezTo>
                  <a:pt x="4934724" y="237241"/>
                  <a:pt x="4934724" y="237241"/>
                  <a:pt x="4950701" y="237241"/>
                </a:cubicBezTo>
                <a:cubicBezTo>
                  <a:pt x="4950701" y="237241"/>
                  <a:pt x="4950701" y="237241"/>
                  <a:pt x="4950701" y="253602"/>
                </a:cubicBezTo>
                <a:cubicBezTo>
                  <a:pt x="4950701" y="253602"/>
                  <a:pt x="4950701" y="253602"/>
                  <a:pt x="5030586" y="253602"/>
                </a:cubicBezTo>
                <a:cubicBezTo>
                  <a:pt x="5030586" y="253602"/>
                  <a:pt x="5030586" y="253602"/>
                  <a:pt x="5030586" y="449939"/>
                </a:cubicBezTo>
                <a:cubicBezTo>
                  <a:pt x="5030586" y="449939"/>
                  <a:pt x="5030586" y="449939"/>
                  <a:pt x="5118459" y="449939"/>
                </a:cubicBezTo>
                <a:cubicBezTo>
                  <a:pt x="5118459" y="449939"/>
                  <a:pt x="5118459" y="449939"/>
                  <a:pt x="5118459" y="458119"/>
                </a:cubicBezTo>
                <a:cubicBezTo>
                  <a:pt x="5118459" y="458119"/>
                  <a:pt x="5118459" y="458119"/>
                  <a:pt x="5158401" y="163614"/>
                </a:cubicBezTo>
                <a:cubicBezTo>
                  <a:pt x="5158401" y="163614"/>
                  <a:pt x="5182367" y="32723"/>
                  <a:pt x="5182367" y="16362"/>
                </a:cubicBezTo>
                <a:cubicBezTo>
                  <a:pt x="5182367" y="8181"/>
                  <a:pt x="5190355" y="16362"/>
                  <a:pt x="5190355" y="16362"/>
                </a:cubicBezTo>
                <a:cubicBezTo>
                  <a:pt x="5190355" y="16362"/>
                  <a:pt x="5190355" y="16362"/>
                  <a:pt x="5206332" y="163614"/>
                </a:cubicBezTo>
                <a:cubicBezTo>
                  <a:pt x="5206332" y="163614"/>
                  <a:pt x="5206332" y="163614"/>
                  <a:pt x="5214321" y="163614"/>
                </a:cubicBezTo>
                <a:cubicBezTo>
                  <a:pt x="5214321" y="163614"/>
                  <a:pt x="5214321" y="163614"/>
                  <a:pt x="5222309" y="327228"/>
                </a:cubicBezTo>
                <a:cubicBezTo>
                  <a:pt x="5222309" y="327228"/>
                  <a:pt x="5230298" y="327228"/>
                  <a:pt x="5230298" y="327228"/>
                </a:cubicBezTo>
                <a:cubicBezTo>
                  <a:pt x="5238286" y="327228"/>
                  <a:pt x="5238286" y="335409"/>
                  <a:pt x="5238286" y="335409"/>
                </a:cubicBezTo>
                <a:cubicBezTo>
                  <a:pt x="5238286" y="335409"/>
                  <a:pt x="5238286" y="335409"/>
                  <a:pt x="5278229" y="335409"/>
                </a:cubicBezTo>
                <a:cubicBezTo>
                  <a:pt x="5278229" y="335409"/>
                  <a:pt x="5278229" y="335409"/>
                  <a:pt x="5278229" y="392674"/>
                </a:cubicBezTo>
                <a:cubicBezTo>
                  <a:pt x="5278229" y="392674"/>
                  <a:pt x="5278229" y="392674"/>
                  <a:pt x="5286217" y="392674"/>
                </a:cubicBezTo>
                <a:cubicBezTo>
                  <a:pt x="5286217" y="392674"/>
                  <a:pt x="5286217" y="392674"/>
                  <a:pt x="5286217" y="400855"/>
                </a:cubicBezTo>
                <a:cubicBezTo>
                  <a:pt x="5286217" y="400855"/>
                  <a:pt x="5286217" y="400855"/>
                  <a:pt x="5294205" y="400855"/>
                </a:cubicBezTo>
                <a:cubicBezTo>
                  <a:pt x="5294205" y="400855"/>
                  <a:pt x="5294205" y="400855"/>
                  <a:pt x="5294205" y="392674"/>
                </a:cubicBezTo>
                <a:cubicBezTo>
                  <a:pt x="5294205" y="392674"/>
                  <a:pt x="5294205" y="392674"/>
                  <a:pt x="5326159" y="392674"/>
                </a:cubicBezTo>
                <a:cubicBezTo>
                  <a:pt x="5326159" y="392674"/>
                  <a:pt x="5326159" y="392674"/>
                  <a:pt x="5326159" y="400855"/>
                </a:cubicBezTo>
                <a:cubicBezTo>
                  <a:pt x="5326159" y="400855"/>
                  <a:pt x="5326159" y="400855"/>
                  <a:pt x="5398056" y="400855"/>
                </a:cubicBezTo>
                <a:cubicBezTo>
                  <a:pt x="5398056" y="400855"/>
                  <a:pt x="5398056" y="343590"/>
                  <a:pt x="5398056" y="319048"/>
                </a:cubicBezTo>
                <a:cubicBezTo>
                  <a:pt x="5398056" y="286325"/>
                  <a:pt x="5414033" y="286325"/>
                  <a:pt x="5414033" y="286325"/>
                </a:cubicBezTo>
                <a:cubicBezTo>
                  <a:pt x="5414033" y="286325"/>
                  <a:pt x="5414033" y="286325"/>
                  <a:pt x="5422021" y="286325"/>
                </a:cubicBezTo>
                <a:cubicBezTo>
                  <a:pt x="5422021" y="286325"/>
                  <a:pt x="5422021" y="286325"/>
                  <a:pt x="5422021" y="278144"/>
                </a:cubicBezTo>
                <a:cubicBezTo>
                  <a:pt x="5422021" y="278144"/>
                  <a:pt x="5422021" y="278144"/>
                  <a:pt x="5437999" y="278144"/>
                </a:cubicBezTo>
                <a:cubicBezTo>
                  <a:pt x="5437999" y="278144"/>
                  <a:pt x="5437999" y="278144"/>
                  <a:pt x="5437999" y="286325"/>
                </a:cubicBezTo>
                <a:cubicBezTo>
                  <a:pt x="5437999" y="286325"/>
                  <a:pt x="5437999" y="286325"/>
                  <a:pt x="5445987" y="286325"/>
                </a:cubicBezTo>
                <a:cubicBezTo>
                  <a:pt x="5445987" y="286325"/>
                  <a:pt x="5445987" y="286325"/>
                  <a:pt x="5445987" y="278144"/>
                </a:cubicBezTo>
                <a:cubicBezTo>
                  <a:pt x="5445987" y="278144"/>
                  <a:pt x="5445987" y="278144"/>
                  <a:pt x="5453975" y="278144"/>
                </a:cubicBezTo>
                <a:cubicBezTo>
                  <a:pt x="5453975" y="278144"/>
                  <a:pt x="5453975" y="245421"/>
                  <a:pt x="5453975" y="237241"/>
                </a:cubicBezTo>
                <a:cubicBezTo>
                  <a:pt x="5453975" y="229060"/>
                  <a:pt x="5453975" y="229060"/>
                  <a:pt x="5461964" y="220879"/>
                </a:cubicBezTo>
                <a:cubicBezTo>
                  <a:pt x="5469952" y="220879"/>
                  <a:pt x="5485929" y="204518"/>
                  <a:pt x="5485929" y="204518"/>
                </a:cubicBezTo>
                <a:cubicBezTo>
                  <a:pt x="5485929" y="204518"/>
                  <a:pt x="5485929" y="204518"/>
                  <a:pt x="5485929" y="196337"/>
                </a:cubicBezTo>
                <a:cubicBezTo>
                  <a:pt x="5485929" y="196337"/>
                  <a:pt x="5485929" y="196337"/>
                  <a:pt x="5493918" y="196337"/>
                </a:cubicBezTo>
                <a:cubicBezTo>
                  <a:pt x="5493918" y="196337"/>
                  <a:pt x="5493918" y="196337"/>
                  <a:pt x="5493918" y="155434"/>
                </a:cubicBezTo>
                <a:cubicBezTo>
                  <a:pt x="5493918" y="155434"/>
                  <a:pt x="5493918" y="155434"/>
                  <a:pt x="5477941" y="171795"/>
                </a:cubicBezTo>
                <a:cubicBezTo>
                  <a:pt x="5477941" y="171795"/>
                  <a:pt x="5477941" y="155434"/>
                  <a:pt x="5477941" y="155434"/>
                </a:cubicBezTo>
                <a:cubicBezTo>
                  <a:pt x="5477941" y="155434"/>
                  <a:pt x="5501906" y="139072"/>
                  <a:pt x="5501906" y="139072"/>
                </a:cubicBezTo>
                <a:cubicBezTo>
                  <a:pt x="5501906" y="139072"/>
                  <a:pt x="5501906" y="139072"/>
                  <a:pt x="5501906" y="196337"/>
                </a:cubicBezTo>
                <a:cubicBezTo>
                  <a:pt x="5501906" y="196337"/>
                  <a:pt x="5501906" y="196337"/>
                  <a:pt x="5509895" y="196337"/>
                </a:cubicBezTo>
                <a:cubicBezTo>
                  <a:pt x="5509895" y="196337"/>
                  <a:pt x="5509895" y="196337"/>
                  <a:pt x="5509895" y="204518"/>
                </a:cubicBezTo>
                <a:cubicBezTo>
                  <a:pt x="5509895" y="204518"/>
                  <a:pt x="5509895" y="204518"/>
                  <a:pt x="5525871" y="220879"/>
                </a:cubicBezTo>
                <a:cubicBezTo>
                  <a:pt x="5525871" y="220879"/>
                  <a:pt x="5525871" y="220879"/>
                  <a:pt x="5533860" y="220879"/>
                </a:cubicBezTo>
                <a:cubicBezTo>
                  <a:pt x="5533860" y="220879"/>
                  <a:pt x="5533860" y="220879"/>
                  <a:pt x="5533860" y="229060"/>
                </a:cubicBezTo>
                <a:cubicBezTo>
                  <a:pt x="5533860" y="229060"/>
                  <a:pt x="5533860" y="229060"/>
                  <a:pt x="5541848" y="229060"/>
                </a:cubicBezTo>
                <a:cubicBezTo>
                  <a:pt x="5541848" y="229060"/>
                  <a:pt x="5541848" y="229060"/>
                  <a:pt x="5541848" y="286325"/>
                </a:cubicBezTo>
                <a:cubicBezTo>
                  <a:pt x="5541848" y="286325"/>
                  <a:pt x="5549837" y="286325"/>
                  <a:pt x="5549837" y="286325"/>
                </a:cubicBezTo>
                <a:cubicBezTo>
                  <a:pt x="5557825" y="294505"/>
                  <a:pt x="5557825" y="310867"/>
                  <a:pt x="5557825" y="310867"/>
                </a:cubicBezTo>
                <a:cubicBezTo>
                  <a:pt x="5557825" y="310867"/>
                  <a:pt x="5557825" y="310867"/>
                  <a:pt x="5557825" y="359951"/>
                </a:cubicBezTo>
                <a:cubicBezTo>
                  <a:pt x="5557825" y="359951"/>
                  <a:pt x="5557825" y="359951"/>
                  <a:pt x="5573802" y="359951"/>
                </a:cubicBezTo>
                <a:cubicBezTo>
                  <a:pt x="5573802" y="359951"/>
                  <a:pt x="5573802" y="359951"/>
                  <a:pt x="5573802" y="343590"/>
                </a:cubicBezTo>
                <a:cubicBezTo>
                  <a:pt x="5573802" y="343590"/>
                  <a:pt x="5573802" y="343590"/>
                  <a:pt x="5581791" y="343590"/>
                </a:cubicBezTo>
                <a:cubicBezTo>
                  <a:pt x="5581791" y="343590"/>
                  <a:pt x="5589779" y="335409"/>
                  <a:pt x="5597769" y="335409"/>
                </a:cubicBezTo>
                <a:cubicBezTo>
                  <a:pt x="5605756" y="327228"/>
                  <a:pt x="5621733" y="335409"/>
                  <a:pt x="5621733" y="335409"/>
                </a:cubicBezTo>
                <a:cubicBezTo>
                  <a:pt x="5621733" y="335409"/>
                  <a:pt x="5629722" y="335409"/>
                  <a:pt x="5637710" y="335409"/>
                </a:cubicBezTo>
                <a:cubicBezTo>
                  <a:pt x="5653687" y="335409"/>
                  <a:pt x="5661676" y="343590"/>
                  <a:pt x="5661676" y="343590"/>
                </a:cubicBezTo>
                <a:cubicBezTo>
                  <a:pt x="5661676" y="343590"/>
                  <a:pt x="5661676" y="343590"/>
                  <a:pt x="5669664" y="343590"/>
                </a:cubicBezTo>
                <a:cubicBezTo>
                  <a:pt x="5669664" y="343590"/>
                  <a:pt x="5669664" y="343590"/>
                  <a:pt x="5669664" y="220879"/>
                </a:cubicBezTo>
                <a:cubicBezTo>
                  <a:pt x="5669664" y="220879"/>
                  <a:pt x="5669664" y="220879"/>
                  <a:pt x="5693630" y="220879"/>
                </a:cubicBezTo>
                <a:cubicBezTo>
                  <a:pt x="5693630" y="220879"/>
                  <a:pt x="5693630" y="212698"/>
                  <a:pt x="5701618" y="204518"/>
                </a:cubicBezTo>
                <a:cubicBezTo>
                  <a:pt x="5709607" y="196337"/>
                  <a:pt x="5709607" y="155434"/>
                  <a:pt x="5709607" y="155434"/>
                </a:cubicBezTo>
                <a:cubicBezTo>
                  <a:pt x="5709607" y="155434"/>
                  <a:pt x="5709607" y="179976"/>
                  <a:pt x="5709607" y="196337"/>
                </a:cubicBezTo>
                <a:cubicBezTo>
                  <a:pt x="5709607" y="212698"/>
                  <a:pt x="5725584" y="220879"/>
                  <a:pt x="5725584" y="220879"/>
                </a:cubicBezTo>
                <a:cubicBezTo>
                  <a:pt x="5725584" y="220879"/>
                  <a:pt x="5725584" y="220879"/>
                  <a:pt x="5725584" y="204518"/>
                </a:cubicBezTo>
                <a:cubicBezTo>
                  <a:pt x="5725584" y="204518"/>
                  <a:pt x="5725584" y="204518"/>
                  <a:pt x="5805468" y="204518"/>
                </a:cubicBezTo>
                <a:cubicBezTo>
                  <a:pt x="5805468" y="204518"/>
                  <a:pt x="5805468" y="204518"/>
                  <a:pt x="5805468" y="294505"/>
                </a:cubicBezTo>
                <a:cubicBezTo>
                  <a:pt x="5805468" y="294505"/>
                  <a:pt x="5805468" y="294505"/>
                  <a:pt x="5877365" y="294505"/>
                </a:cubicBezTo>
                <a:cubicBezTo>
                  <a:pt x="5877365" y="294505"/>
                  <a:pt x="5877365" y="294505"/>
                  <a:pt x="5877365" y="310867"/>
                </a:cubicBezTo>
                <a:cubicBezTo>
                  <a:pt x="5877365" y="310867"/>
                  <a:pt x="5877365" y="310867"/>
                  <a:pt x="5909319" y="294505"/>
                </a:cubicBezTo>
                <a:cubicBezTo>
                  <a:pt x="5909319" y="294505"/>
                  <a:pt x="5909319" y="294505"/>
                  <a:pt x="5925296" y="310867"/>
                </a:cubicBezTo>
                <a:cubicBezTo>
                  <a:pt x="5925296" y="310867"/>
                  <a:pt x="5925296" y="310867"/>
                  <a:pt x="5925296" y="376312"/>
                </a:cubicBezTo>
                <a:cubicBezTo>
                  <a:pt x="5925296" y="376312"/>
                  <a:pt x="5925296" y="376312"/>
                  <a:pt x="5973227" y="327228"/>
                </a:cubicBezTo>
                <a:cubicBezTo>
                  <a:pt x="5973227" y="327228"/>
                  <a:pt x="5973227" y="327228"/>
                  <a:pt x="5973227" y="286325"/>
                </a:cubicBezTo>
                <a:lnTo>
                  <a:pt x="5981189" y="286325"/>
                </a:lnTo>
                <a:cubicBezTo>
                  <a:pt x="5981189" y="260760"/>
                  <a:pt x="5981189" y="245421"/>
                  <a:pt x="5981189" y="245421"/>
                </a:cubicBezTo>
                <a:cubicBezTo>
                  <a:pt x="5981189" y="245421"/>
                  <a:pt x="5981189" y="245421"/>
                  <a:pt x="5998146" y="245421"/>
                </a:cubicBezTo>
                <a:lnTo>
                  <a:pt x="6021157" y="245421"/>
                </a:lnTo>
                <a:cubicBezTo>
                  <a:pt x="6021157" y="245421"/>
                  <a:pt x="6021157" y="245421"/>
                  <a:pt x="6037134" y="245421"/>
                </a:cubicBezTo>
                <a:cubicBezTo>
                  <a:pt x="6037134" y="245421"/>
                  <a:pt x="6037134" y="245421"/>
                  <a:pt x="6037134" y="229060"/>
                </a:cubicBezTo>
                <a:cubicBezTo>
                  <a:pt x="6037134" y="229060"/>
                  <a:pt x="6101042" y="229060"/>
                  <a:pt x="6132996" y="229060"/>
                </a:cubicBezTo>
                <a:cubicBezTo>
                  <a:pt x="6132996" y="229060"/>
                  <a:pt x="6132996" y="294505"/>
                  <a:pt x="6132996" y="380403"/>
                </a:cubicBezTo>
                <a:lnTo>
                  <a:pt x="6132996" y="392674"/>
                </a:lnTo>
                <a:lnTo>
                  <a:pt x="6140787" y="392674"/>
                </a:lnTo>
                <a:cubicBezTo>
                  <a:pt x="6140787" y="392674"/>
                  <a:pt x="6140787" y="392674"/>
                  <a:pt x="6140787" y="376312"/>
                </a:cubicBezTo>
                <a:cubicBezTo>
                  <a:pt x="6140787" y="376312"/>
                  <a:pt x="6140787" y="376312"/>
                  <a:pt x="6156746" y="376312"/>
                </a:cubicBezTo>
                <a:cubicBezTo>
                  <a:pt x="6156746" y="376312"/>
                  <a:pt x="6156746" y="376312"/>
                  <a:pt x="6156746" y="368132"/>
                </a:cubicBezTo>
                <a:cubicBezTo>
                  <a:pt x="6156746" y="368132"/>
                  <a:pt x="6156746" y="368132"/>
                  <a:pt x="6180686" y="368132"/>
                </a:cubicBezTo>
                <a:cubicBezTo>
                  <a:pt x="6180686" y="368132"/>
                  <a:pt x="6180686" y="368132"/>
                  <a:pt x="6180686" y="245421"/>
                </a:cubicBezTo>
                <a:cubicBezTo>
                  <a:pt x="6180686" y="245421"/>
                  <a:pt x="6180686" y="245421"/>
                  <a:pt x="6188666" y="245421"/>
                </a:cubicBezTo>
                <a:cubicBezTo>
                  <a:pt x="6188666" y="245421"/>
                  <a:pt x="6188666" y="237241"/>
                  <a:pt x="6188666" y="229060"/>
                </a:cubicBezTo>
                <a:cubicBezTo>
                  <a:pt x="6188666" y="220879"/>
                  <a:pt x="6204626" y="220879"/>
                  <a:pt x="6204626" y="220879"/>
                </a:cubicBezTo>
                <a:cubicBezTo>
                  <a:pt x="6204626" y="220879"/>
                  <a:pt x="6204626" y="220879"/>
                  <a:pt x="6204626" y="130891"/>
                </a:cubicBezTo>
                <a:cubicBezTo>
                  <a:pt x="6204626" y="130891"/>
                  <a:pt x="6204626" y="130891"/>
                  <a:pt x="6212606" y="130891"/>
                </a:cubicBezTo>
                <a:cubicBezTo>
                  <a:pt x="6212606" y="130891"/>
                  <a:pt x="6212606" y="130891"/>
                  <a:pt x="6212606" y="106349"/>
                </a:cubicBezTo>
                <a:cubicBezTo>
                  <a:pt x="6212606" y="106349"/>
                  <a:pt x="6212606" y="106349"/>
                  <a:pt x="6220586" y="106349"/>
                </a:cubicBezTo>
                <a:cubicBezTo>
                  <a:pt x="6220586" y="106349"/>
                  <a:pt x="6220586" y="106349"/>
                  <a:pt x="6236546" y="98169"/>
                </a:cubicBezTo>
                <a:cubicBezTo>
                  <a:pt x="6236546" y="98169"/>
                  <a:pt x="6236546" y="98169"/>
                  <a:pt x="6260485" y="98169"/>
                </a:cubicBezTo>
                <a:cubicBezTo>
                  <a:pt x="6260485" y="98169"/>
                  <a:pt x="6260485" y="98169"/>
                  <a:pt x="6260485" y="106349"/>
                </a:cubicBezTo>
                <a:cubicBezTo>
                  <a:pt x="6260485" y="106349"/>
                  <a:pt x="6260485" y="106349"/>
                  <a:pt x="6268465" y="106349"/>
                </a:cubicBezTo>
                <a:cubicBezTo>
                  <a:pt x="6268465" y="106349"/>
                  <a:pt x="6268465" y="106349"/>
                  <a:pt x="6268465" y="122711"/>
                </a:cubicBezTo>
                <a:cubicBezTo>
                  <a:pt x="6268465" y="122711"/>
                  <a:pt x="6268465" y="122711"/>
                  <a:pt x="6332305" y="122711"/>
                </a:cubicBezTo>
                <a:cubicBezTo>
                  <a:pt x="6332305" y="122711"/>
                  <a:pt x="6332305" y="122711"/>
                  <a:pt x="6332305" y="106349"/>
                </a:cubicBezTo>
                <a:cubicBezTo>
                  <a:pt x="6332305" y="106349"/>
                  <a:pt x="6332305" y="106349"/>
                  <a:pt x="6340285" y="106349"/>
                </a:cubicBezTo>
                <a:cubicBezTo>
                  <a:pt x="6340285" y="106349"/>
                  <a:pt x="6340285" y="106349"/>
                  <a:pt x="6340285" y="98169"/>
                </a:cubicBezTo>
                <a:cubicBezTo>
                  <a:pt x="6340285" y="98169"/>
                  <a:pt x="6340285" y="98169"/>
                  <a:pt x="6380184" y="98169"/>
                </a:cubicBezTo>
                <a:cubicBezTo>
                  <a:pt x="6380184" y="98169"/>
                  <a:pt x="6380184" y="98169"/>
                  <a:pt x="6380184" y="106349"/>
                </a:cubicBezTo>
                <a:cubicBezTo>
                  <a:pt x="6380184" y="106349"/>
                  <a:pt x="6380184" y="106349"/>
                  <a:pt x="6396144" y="106349"/>
                </a:cubicBezTo>
                <a:cubicBezTo>
                  <a:pt x="6396144" y="106349"/>
                  <a:pt x="6396144" y="106349"/>
                  <a:pt x="6396144" y="122711"/>
                </a:cubicBezTo>
                <a:cubicBezTo>
                  <a:pt x="6396144" y="122711"/>
                  <a:pt x="6396144" y="122711"/>
                  <a:pt x="6404124" y="122711"/>
                </a:cubicBezTo>
                <a:cubicBezTo>
                  <a:pt x="6404124" y="122711"/>
                  <a:pt x="6404124" y="122711"/>
                  <a:pt x="6404124" y="130891"/>
                </a:cubicBezTo>
                <a:cubicBezTo>
                  <a:pt x="6404124" y="130891"/>
                  <a:pt x="6396144" y="139072"/>
                  <a:pt x="6396144" y="147253"/>
                </a:cubicBezTo>
                <a:cubicBezTo>
                  <a:pt x="6388164" y="147253"/>
                  <a:pt x="6404124" y="155434"/>
                  <a:pt x="6404124" y="155434"/>
                </a:cubicBezTo>
                <a:cubicBezTo>
                  <a:pt x="6404124" y="155434"/>
                  <a:pt x="6404124" y="155434"/>
                  <a:pt x="6404124" y="212698"/>
                </a:cubicBezTo>
                <a:cubicBezTo>
                  <a:pt x="6404124" y="212698"/>
                  <a:pt x="6404124" y="212698"/>
                  <a:pt x="6428064" y="212698"/>
                </a:cubicBezTo>
                <a:cubicBezTo>
                  <a:pt x="6428064" y="212698"/>
                  <a:pt x="6428064" y="212698"/>
                  <a:pt x="6428064" y="269963"/>
                </a:cubicBezTo>
                <a:cubicBezTo>
                  <a:pt x="6428064" y="269963"/>
                  <a:pt x="6428064" y="269963"/>
                  <a:pt x="6436044" y="269963"/>
                </a:cubicBezTo>
                <a:cubicBezTo>
                  <a:pt x="6436044" y="269963"/>
                  <a:pt x="6436044" y="269963"/>
                  <a:pt x="6436044" y="261783"/>
                </a:cubicBezTo>
                <a:cubicBezTo>
                  <a:pt x="6436044" y="261783"/>
                  <a:pt x="6436044" y="261783"/>
                  <a:pt x="6491903" y="261783"/>
                </a:cubicBezTo>
                <a:cubicBezTo>
                  <a:pt x="6491903" y="261783"/>
                  <a:pt x="6491903" y="261783"/>
                  <a:pt x="6491903" y="196337"/>
                </a:cubicBezTo>
                <a:cubicBezTo>
                  <a:pt x="6491903" y="196337"/>
                  <a:pt x="6491903" y="196337"/>
                  <a:pt x="6579682" y="196337"/>
                </a:cubicBezTo>
                <a:cubicBezTo>
                  <a:pt x="6579682" y="196337"/>
                  <a:pt x="6587662" y="179976"/>
                  <a:pt x="6595642" y="179976"/>
                </a:cubicBezTo>
                <a:cubicBezTo>
                  <a:pt x="6603622" y="179976"/>
                  <a:pt x="6603622" y="196337"/>
                  <a:pt x="6603622" y="196337"/>
                </a:cubicBezTo>
                <a:cubicBezTo>
                  <a:pt x="6603622" y="196337"/>
                  <a:pt x="6603622" y="196337"/>
                  <a:pt x="6627562" y="196337"/>
                </a:cubicBezTo>
                <a:cubicBezTo>
                  <a:pt x="6627562" y="196337"/>
                  <a:pt x="6627562" y="196337"/>
                  <a:pt x="6627562" y="204518"/>
                </a:cubicBezTo>
                <a:cubicBezTo>
                  <a:pt x="6627562" y="204518"/>
                  <a:pt x="6627562" y="204518"/>
                  <a:pt x="6747260" y="204518"/>
                </a:cubicBezTo>
                <a:cubicBezTo>
                  <a:pt x="6747260" y="204518"/>
                  <a:pt x="6747260" y="204518"/>
                  <a:pt x="6747260" y="212698"/>
                </a:cubicBezTo>
                <a:cubicBezTo>
                  <a:pt x="6747260" y="212698"/>
                  <a:pt x="6747260" y="212698"/>
                  <a:pt x="6755240" y="212698"/>
                </a:cubicBezTo>
                <a:cubicBezTo>
                  <a:pt x="6755240" y="212698"/>
                  <a:pt x="6755240" y="212698"/>
                  <a:pt x="6755240" y="261783"/>
                </a:cubicBezTo>
                <a:cubicBezTo>
                  <a:pt x="6755240" y="261783"/>
                  <a:pt x="6755240" y="261783"/>
                  <a:pt x="6787160" y="261783"/>
                </a:cubicBezTo>
                <a:cubicBezTo>
                  <a:pt x="6787160" y="261783"/>
                  <a:pt x="6787160" y="261783"/>
                  <a:pt x="6787160" y="253602"/>
                </a:cubicBezTo>
                <a:cubicBezTo>
                  <a:pt x="6787160" y="253602"/>
                  <a:pt x="6787160" y="253602"/>
                  <a:pt x="6827060" y="253602"/>
                </a:cubicBezTo>
                <a:cubicBezTo>
                  <a:pt x="6827060" y="253602"/>
                  <a:pt x="6827060" y="253602"/>
                  <a:pt x="6827060" y="237241"/>
                </a:cubicBezTo>
                <a:cubicBezTo>
                  <a:pt x="6827060" y="237241"/>
                  <a:pt x="6827060" y="237241"/>
                  <a:pt x="6835040" y="237241"/>
                </a:cubicBezTo>
                <a:cubicBezTo>
                  <a:pt x="6835040" y="237241"/>
                  <a:pt x="6835040" y="237241"/>
                  <a:pt x="6835040" y="253602"/>
                </a:cubicBezTo>
                <a:cubicBezTo>
                  <a:pt x="6835040" y="253602"/>
                  <a:pt x="6835040" y="253602"/>
                  <a:pt x="6874939" y="253602"/>
                </a:cubicBezTo>
                <a:cubicBezTo>
                  <a:pt x="6874939" y="253602"/>
                  <a:pt x="6874939" y="253602"/>
                  <a:pt x="6874939" y="245421"/>
                </a:cubicBezTo>
                <a:cubicBezTo>
                  <a:pt x="6874939" y="245421"/>
                  <a:pt x="6874939" y="245421"/>
                  <a:pt x="6882919" y="245421"/>
                </a:cubicBezTo>
                <a:cubicBezTo>
                  <a:pt x="6882919" y="245421"/>
                  <a:pt x="6882919" y="245421"/>
                  <a:pt x="6882919" y="229060"/>
                </a:cubicBezTo>
                <a:cubicBezTo>
                  <a:pt x="6882919" y="229060"/>
                  <a:pt x="6882919" y="229060"/>
                  <a:pt x="6994638" y="229060"/>
                </a:cubicBezTo>
                <a:cubicBezTo>
                  <a:pt x="6994638" y="229060"/>
                  <a:pt x="6994638" y="229060"/>
                  <a:pt x="7002618" y="220879"/>
                </a:cubicBezTo>
                <a:cubicBezTo>
                  <a:pt x="7002618" y="220879"/>
                  <a:pt x="7002618" y="220879"/>
                  <a:pt x="7018578" y="220879"/>
                </a:cubicBezTo>
                <a:cubicBezTo>
                  <a:pt x="7026558" y="220879"/>
                  <a:pt x="7018578" y="253602"/>
                  <a:pt x="7018578" y="253602"/>
                </a:cubicBezTo>
                <a:cubicBezTo>
                  <a:pt x="7018578" y="253602"/>
                  <a:pt x="7018578" y="253602"/>
                  <a:pt x="7034537" y="253602"/>
                </a:cubicBezTo>
                <a:cubicBezTo>
                  <a:pt x="7034537" y="253602"/>
                  <a:pt x="7034537" y="253602"/>
                  <a:pt x="7034537" y="237241"/>
                </a:cubicBezTo>
                <a:cubicBezTo>
                  <a:pt x="7034537" y="237241"/>
                  <a:pt x="7034537" y="237241"/>
                  <a:pt x="7082417" y="237241"/>
                </a:cubicBezTo>
                <a:cubicBezTo>
                  <a:pt x="7082417" y="237241"/>
                  <a:pt x="7082417" y="237241"/>
                  <a:pt x="7082417" y="229060"/>
                </a:cubicBezTo>
                <a:cubicBezTo>
                  <a:pt x="7082417" y="229060"/>
                  <a:pt x="7082417" y="229060"/>
                  <a:pt x="7130296" y="229060"/>
                </a:cubicBezTo>
                <a:cubicBezTo>
                  <a:pt x="7130296" y="229060"/>
                  <a:pt x="7130296" y="229060"/>
                  <a:pt x="7130296" y="212698"/>
                </a:cubicBezTo>
                <a:cubicBezTo>
                  <a:pt x="7130296" y="212698"/>
                  <a:pt x="7130296" y="212698"/>
                  <a:pt x="7154236" y="212698"/>
                </a:cubicBezTo>
                <a:cubicBezTo>
                  <a:pt x="7154236" y="212698"/>
                  <a:pt x="7154236" y="212698"/>
                  <a:pt x="7154236" y="204518"/>
                </a:cubicBezTo>
                <a:cubicBezTo>
                  <a:pt x="7154236" y="204518"/>
                  <a:pt x="7154236" y="204518"/>
                  <a:pt x="7178176" y="204518"/>
                </a:cubicBezTo>
                <a:cubicBezTo>
                  <a:pt x="7178176" y="204518"/>
                  <a:pt x="7178176" y="204518"/>
                  <a:pt x="7178176" y="171795"/>
                </a:cubicBezTo>
                <a:cubicBezTo>
                  <a:pt x="7178176" y="171795"/>
                  <a:pt x="7178176" y="171795"/>
                  <a:pt x="7186156" y="171795"/>
                </a:cubicBezTo>
                <a:cubicBezTo>
                  <a:pt x="7186156" y="171795"/>
                  <a:pt x="7186156" y="171795"/>
                  <a:pt x="7186156" y="147253"/>
                </a:cubicBezTo>
                <a:cubicBezTo>
                  <a:pt x="7186156" y="147253"/>
                  <a:pt x="7186156" y="147253"/>
                  <a:pt x="7194136" y="139072"/>
                </a:cubicBezTo>
                <a:cubicBezTo>
                  <a:pt x="7194136" y="139072"/>
                  <a:pt x="7194136" y="139072"/>
                  <a:pt x="7194136" y="196337"/>
                </a:cubicBezTo>
                <a:cubicBezTo>
                  <a:pt x="7194136" y="196337"/>
                  <a:pt x="7202116" y="204518"/>
                  <a:pt x="7210096" y="204518"/>
                </a:cubicBezTo>
                <a:cubicBezTo>
                  <a:pt x="7218076" y="204518"/>
                  <a:pt x="7218076" y="212698"/>
                  <a:pt x="7218076" y="212698"/>
                </a:cubicBezTo>
                <a:cubicBezTo>
                  <a:pt x="7218076" y="212698"/>
                  <a:pt x="7218076" y="212698"/>
                  <a:pt x="7242015" y="212698"/>
                </a:cubicBezTo>
                <a:cubicBezTo>
                  <a:pt x="7242015" y="212698"/>
                  <a:pt x="7242015" y="212698"/>
                  <a:pt x="7242015" y="319048"/>
                </a:cubicBezTo>
                <a:cubicBezTo>
                  <a:pt x="7242015" y="319048"/>
                  <a:pt x="7242015" y="319048"/>
                  <a:pt x="7281915" y="319048"/>
                </a:cubicBezTo>
                <a:lnTo>
                  <a:pt x="7281915" y="310867"/>
                </a:lnTo>
                <a:cubicBezTo>
                  <a:pt x="7281915" y="310867"/>
                  <a:pt x="7281915" y="310867"/>
                  <a:pt x="7297875" y="310867"/>
                </a:cubicBezTo>
                <a:cubicBezTo>
                  <a:pt x="7297875" y="310867"/>
                  <a:pt x="7297875" y="310867"/>
                  <a:pt x="7297875" y="278144"/>
                </a:cubicBezTo>
                <a:cubicBezTo>
                  <a:pt x="7297875" y="278144"/>
                  <a:pt x="7297875" y="278144"/>
                  <a:pt x="7385654" y="278144"/>
                </a:cubicBezTo>
                <a:cubicBezTo>
                  <a:pt x="7385654" y="278144"/>
                  <a:pt x="7385654" y="278144"/>
                  <a:pt x="7385654" y="310867"/>
                </a:cubicBezTo>
                <a:cubicBezTo>
                  <a:pt x="7385654" y="310867"/>
                  <a:pt x="7385654" y="310867"/>
                  <a:pt x="7401614" y="310867"/>
                </a:cubicBezTo>
                <a:cubicBezTo>
                  <a:pt x="7401614" y="310867"/>
                  <a:pt x="7401614" y="310867"/>
                  <a:pt x="7401614" y="319048"/>
                </a:cubicBezTo>
                <a:cubicBezTo>
                  <a:pt x="7401614" y="319048"/>
                  <a:pt x="7401614" y="319048"/>
                  <a:pt x="7409594" y="319048"/>
                </a:cubicBezTo>
                <a:cubicBezTo>
                  <a:pt x="7409594" y="319048"/>
                  <a:pt x="7409594" y="319048"/>
                  <a:pt x="7409594" y="40904"/>
                </a:cubicBezTo>
                <a:cubicBezTo>
                  <a:pt x="7409594" y="40904"/>
                  <a:pt x="7409594" y="40904"/>
                  <a:pt x="7449493" y="40904"/>
                </a:cubicBezTo>
                <a:cubicBezTo>
                  <a:pt x="7449493" y="40904"/>
                  <a:pt x="7449493" y="40904"/>
                  <a:pt x="7449493" y="0"/>
                </a:cubicBezTo>
                <a:cubicBezTo>
                  <a:pt x="7449493" y="0"/>
                  <a:pt x="7449493" y="0"/>
                  <a:pt x="7561212" y="0"/>
                </a:cubicBezTo>
                <a:cubicBezTo>
                  <a:pt x="7561212" y="0"/>
                  <a:pt x="7561212" y="0"/>
                  <a:pt x="7561212" y="32723"/>
                </a:cubicBezTo>
                <a:cubicBezTo>
                  <a:pt x="7561212" y="32723"/>
                  <a:pt x="7561212" y="32723"/>
                  <a:pt x="7601112" y="32723"/>
                </a:cubicBezTo>
                <a:cubicBezTo>
                  <a:pt x="7601112" y="32723"/>
                  <a:pt x="7601112" y="32723"/>
                  <a:pt x="7601112" y="253602"/>
                </a:cubicBezTo>
                <a:cubicBezTo>
                  <a:pt x="7601112" y="253602"/>
                  <a:pt x="7601112" y="253602"/>
                  <a:pt x="7617072" y="253602"/>
                </a:cubicBezTo>
                <a:cubicBezTo>
                  <a:pt x="7617072" y="253602"/>
                  <a:pt x="7617072" y="253602"/>
                  <a:pt x="7617072" y="294505"/>
                </a:cubicBezTo>
                <a:cubicBezTo>
                  <a:pt x="7617072" y="294505"/>
                  <a:pt x="7617072" y="294505"/>
                  <a:pt x="7633031" y="294505"/>
                </a:cubicBezTo>
                <a:cubicBezTo>
                  <a:pt x="7633031" y="294505"/>
                  <a:pt x="7633031" y="425397"/>
                  <a:pt x="7633031" y="433577"/>
                </a:cubicBezTo>
                <a:cubicBezTo>
                  <a:pt x="7633031" y="449939"/>
                  <a:pt x="7648991" y="449939"/>
                  <a:pt x="7648991" y="449939"/>
                </a:cubicBezTo>
                <a:cubicBezTo>
                  <a:pt x="7648991" y="449939"/>
                  <a:pt x="7648991" y="449939"/>
                  <a:pt x="7648991" y="409035"/>
                </a:cubicBezTo>
                <a:cubicBezTo>
                  <a:pt x="7648991" y="409035"/>
                  <a:pt x="7648991" y="409035"/>
                  <a:pt x="7664951" y="409035"/>
                </a:cubicBezTo>
                <a:cubicBezTo>
                  <a:pt x="7664951" y="409035"/>
                  <a:pt x="7664951" y="409035"/>
                  <a:pt x="7664951" y="400855"/>
                </a:cubicBezTo>
                <a:cubicBezTo>
                  <a:pt x="7664951" y="400855"/>
                  <a:pt x="7664951" y="400855"/>
                  <a:pt x="7648991" y="400855"/>
                </a:cubicBezTo>
                <a:cubicBezTo>
                  <a:pt x="7648991" y="400855"/>
                  <a:pt x="7648991" y="400855"/>
                  <a:pt x="7648991" y="392674"/>
                </a:cubicBezTo>
                <a:cubicBezTo>
                  <a:pt x="7648991" y="392674"/>
                  <a:pt x="7648991" y="392674"/>
                  <a:pt x="7680911" y="392674"/>
                </a:cubicBezTo>
                <a:cubicBezTo>
                  <a:pt x="7680911" y="392674"/>
                  <a:pt x="7680911" y="392674"/>
                  <a:pt x="7680911" y="376312"/>
                </a:cubicBezTo>
                <a:cubicBezTo>
                  <a:pt x="7680911" y="376312"/>
                  <a:pt x="7680911" y="376312"/>
                  <a:pt x="7752730" y="376312"/>
                </a:cubicBezTo>
                <a:cubicBezTo>
                  <a:pt x="7752730" y="376312"/>
                  <a:pt x="7752730" y="376312"/>
                  <a:pt x="7752730" y="384493"/>
                </a:cubicBezTo>
                <a:cubicBezTo>
                  <a:pt x="7752730" y="384493"/>
                  <a:pt x="7752730" y="384493"/>
                  <a:pt x="7760710" y="384493"/>
                </a:cubicBezTo>
                <a:cubicBezTo>
                  <a:pt x="7760710" y="384493"/>
                  <a:pt x="7816570" y="384493"/>
                  <a:pt x="7840509" y="392674"/>
                </a:cubicBezTo>
                <a:cubicBezTo>
                  <a:pt x="7864449" y="400855"/>
                  <a:pt x="7864449" y="409035"/>
                  <a:pt x="7864449" y="409035"/>
                </a:cubicBezTo>
                <a:cubicBezTo>
                  <a:pt x="7864449" y="409035"/>
                  <a:pt x="7864449" y="409035"/>
                  <a:pt x="7864449" y="253602"/>
                </a:cubicBezTo>
                <a:cubicBezTo>
                  <a:pt x="7864449" y="253602"/>
                  <a:pt x="7864449" y="253602"/>
                  <a:pt x="7896369" y="253602"/>
                </a:cubicBezTo>
                <a:cubicBezTo>
                  <a:pt x="7896369" y="253602"/>
                  <a:pt x="7896369" y="253602"/>
                  <a:pt x="7896369" y="245421"/>
                </a:cubicBezTo>
                <a:cubicBezTo>
                  <a:pt x="7896369" y="245421"/>
                  <a:pt x="7896369" y="245421"/>
                  <a:pt x="7912329" y="245421"/>
                </a:cubicBezTo>
                <a:cubicBezTo>
                  <a:pt x="7912329" y="245421"/>
                  <a:pt x="7912329" y="245421"/>
                  <a:pt x="7912329" y="237241"/>
                </a:cubicBezTo>
                <a:cubicBezTo>
                  <a:pt x="7912329" y="237241"/>
                  <a:pt x="7912329" y="237241"/>
                  <a:pt x="7920308" y="237241"/>
                </a:cubicBezTo>
                <a:cubicBezTo>
                  <a:pt x="7920308" y="237241"/>
                  <a:pt x="7920308" y="237241"/>
                  <a:pt x="7920308" y="245421"/>
                </a:cubicBezTo>
                <a:cubicBezTo>
                  <a:pt x="7920308" y="245421"/>
                  <a:pt x="7920308" y="245421"/>
                  <a:pt x="7928288" y="245421"/>
                </a:cubicBezTo>
                <a:cubicBezTo>
                  <a:pt x="7928288" y="245421"/>
                  <a:pt x="7928288" y="245421"/>
                  <a:pt x="7928288" y="220879"/>
                </a:cubicBezTo>
                <a:cubicBezTo>
                  <a:pt x="7928288" y="220879"/>
                  <a:pt x="7928288" y="220879"/>
                  <a:pt x="7920308" y="220879"/>
                </a:cubicBezTo>
                <a:cubicBezTo>
                  <a:pt x="7920308" y="220879"/>
                  <a:pt x="7920308" y="212698"/>
                  <a:pt x="7920308" y="212698"/>
                </a:cubicBezTo>
                <a:cubicBezTo>
                  <a:pt x="7920308" y="212698"/>
                  <a:pt x="7936268" y="204518"/>
                  <a:pt x="7936268" y="204518"/>
                </a:cubicBezTo>
                <a:cubicBezTo>
                  <a:pt x="7936268" y="204518"/>
                  <a:pt x="7936268" y="204518"/>
                  <a:pt x="7936268" y="237241"/>
                </a:cubicBezTo>
                <a:cubicBezTo>
                  <a:pt x="7936268" y="237241"/>
                  <a:pt x="7936268" y="237241"/>
                  <a:pt x="7944248" y="237241"/>
                </a:cubicBezTo>
                <a:cubicBezTo>
                  <a:pt x="7944248" y="237241"/>
                  <a:pt x="7944248" y="237241"/>
                  <a:pt x="7944248" y="253602"/>
                </a:cubicBezTo>
                <a:cubicBezTo>
                  <a:pt x="7944248" y="253602"/>
                  <a:pt x="7944248" y="253602"/>
                  <a:pt x="8024047" y="253602"/>
                </a:cubicBezTo>
                <a:cubicBezTo>
                  <a:pt x="8024047" y="253602"/>
                  <a:pt x="8024047" y="253602"/>
                  <a:pt x="8024047" y="449939"/>
                </a:cubicBezTo>
                <a:cubicBezTo>
                  <a:pt x="8024047" y="449939"/>
                  <a:pt x="8024047" y="449939"/>
                  <a:pt x="8111826" y="449939"/>
                </a:cubicBezTo>
                <a:cubicBezTo>
                  <a:pt x="8111826" y="449939"/>
                  <a:pt x="8111826" y="449939"/>
                  <a:pt x="8111826" y="458119"/>
                </a:cubicBezTo>
                <a:cubicBezTo>
                  <a:pt x="8111826" y="458119"/>
                  <a:pt x="8111826" y="458119"/>
                  <a:pt x="8119806" y="458119"/>
                </a:cubicBezTo>
                <a:cubicBezTo>
                  <a:pt x="8119806" y="458119"/>
                  <a:pt x="8119806" y="458119"/>
                  <a:pt x="8151726" y="163614"/>
                </a:cubicBezTo>
                <a:cubicBezTo>
                  <a:pt x="8151726" y="163614"/>
                  <a:pt x="8151726" y="163614"/>
                  <a:pt x="8159706" y="163614"/>
                </a:cubicBezTo>
                <a:cubicBezTo>
                  <a:pt x="8159706" y="163614"/>
                  <a:pt x="8175666" y="32723"/>
                  <a:pt x="8175666" y="16362"/>
                </a:cubicBezTo>
                <a:cubicBezTo>
                  <a:pt x="8175666" y="8181"/>
                  <a:pt x="8183646" y="16362"/>
                  <a:pt x="8183646" y="16362"/>
                </a:cubicBezTo>
                <a:cubicBezTo>
                  <a:pt x="8183646" y="16362"/>
                  <a:pt x="8183646" y="16362"/>
                  <a:pt x="8199606" y="163614"/>
                </a:cubicBezTo>
                <a:cubicBezTo>
                  <a:pt x="8199606" y="163614"/>
                  <a:pt x="8199606" y="163614"/>
                  <a:pt x="8207585" y="163614"/>
                </a:cubicBezTo>
                <a:cubicBezTo>
                  <a:pt x="8207585" y="163614"/>
                  <a:pt x="8207585" y="163614"/>
                  <a:pt x="8223545" y="327228"/>
                </a:cubicBezTo>
                <a:cubicBezTo>
                  <a:pt x="8223545" y="327228"/>
                  <a:pt x="8223545" y="327228"/>
                  <a:pt x="8231525" y="327228"/>
                </a:cubicBezTo>
                <a:cubicBezTo>
                  <a:pt x="8231525" y="327228"/>
                  <a:pt x="8231525" y="335409"/>
                  <a:pt x="8231525" y="335409"/>
                </a:cubicBezTo>
                <a:cubicBezTo>
                  <a:pt x="8231525" y="335409"/>
                  <a:pt x="8231525" y="335409"/>
                  <a:pt x="8271425" y="335409"/>
                </a:cubicBezTo>
                <a:cubicBezTo>
                  <a:pt x="8271425" y="335409"/>
                  <a:pt x="8271425" y="335409"/>
                  <a:pt x="8271425" y="392674"/>
                </a:cubicBezTo>
                <a:cubicBezTo>
                  <a:pt x="8271425" y="392674"/>
                  <a:pt x="8271425" y="392674"/>
                  <a:pt x="8279405" y="392674"/>
                </a:cubicBezTo>
                <a:cubicBezTo>
                  <a:pt x="8279405" y="392674"/>
                  <a:pt x="8279405" y="392674"/>
                  <a:pt x="8279405" y="400855"/>
                </a:cubicBezTo>
                <a:cubicBezTo>
                  <a:pt x="8279405" y="400855"/>
                  <a:pt x="8279405" y="400855"/>
                  <a:pt x="8287385" y="400855"/>
                </a:cubicBezTo>
                <a:cubicBezTo>
                  <a:pt x="8287385" y="400855"/>
                  <a:pt x="8287385" y="400855"/>
                  <a:pt x="8287385" y="392674"/>
                </a:cubicBezTo>
                <a:cubicBezTo>
                  <a:pt x="8287385" y="392674"/>
                  <a:pt x="8287385" y="392674"/>
                  <a:pt x="8319304" y="392674"/>
                </a:cubicBezTo>
                <a:cubicBezTo>
                  <a:pt x="8319304" y="392674"/>
                  <a:pt x="8319304" y="392674"/>
                  <a:pt x="8319304" y="400855"/>
                </a:cubicBezTo>
                <a:cubicBezTo>
                  <a:pt x="8319304" y="400855"/>
                  <a:pt x="8319304" y="400855"/>
                  <a:pt x="8399103" y="400855"/>
                </a:cubicBezTo>
                <a:cubicBezTo>
                  <a:pt x="8399103" y="400855"/>
                  <a:pt x="8399103" y="343590"/>
                  <a:pt x="8399103" y="319048"/>
                </a:cubicBezTo>
                <a:cubicBezTo>
                  <a:pt x="8399103" y="286325"/>
                  <a:pt x="8407083" y="286325"/>
                  <a:pt x="8407083" y="286325"/>
                </a:cubicBezTo>
                <a:cubicBezTo>
                  <a:pt x="8407083" y="286325"/>
                  <a:pt x="8407083" y="286325"/>
                  <a:pt x="8415063" y="286325"/>
                </a:cubicBezTo>
                <a:cubicBezTo>
                  <a:pt x="8415063" y="286325"/>
                  <a:pt x="8415063" y="286325"/>
                  <a:pt x="8415063" y="278144"/>
                </a:cubicBezTo>
                <a:cubicBezTo>
                  <a:pt x="8415063" y="278144"/>
                  <a:pt x="8415063" y="278144"/>
                  <a:pt x="8431023" y="278144"/>
                </a:cubicBezTo>
                <a:cubicBezTo>
                  <a:pt x="8431023" y="278144"/>
                  <a:pt x="8431023" y="278144"/>
                  <a:pt x="8431023" y="286325"/>
                </a:cubicBezTo>
                <a:cubicBezTo>
                  <a:pt x="8431023" y="286325"/>
                  <a:pt x="8431023" y="286325"/>
                  <a:pt x="8439003" y="286325"/>
                </a:cubicBezTo>
                <a:cubicBezTo>
                  <a:pt x="8439003" y="286325"/>
                  <a:pt x="8439003" y="286325"/>
                  <a:pt x="8439003" y="278144"/>
                </a:cubicBezTo>
                <a:cubicBezTo>
                  <a:pt x="8439003" y="278144"/>
                  <a:pt x="8439003" y="278144"/>
                  <a:pt x="8446983" y="278144"/>
                </a:cubicBezTo>
                <a:cubicBezTo>
                  <a:pt x="8446983" y="278144"/>
                  <a:pt x="8446983" y="245421"/>
                  <a:pt x="8446983" y="237241"/>
                </a:cubicBezTo>
                <a:cubicBezTo>
                  <a:pt x="8446983" y="229060"/>
                  <a:pt x="8446983" y="229060"/>
                  <a:pt x="8454963" y="220879"/>
                </a:cubicBezTo>
                <a:cubicBezTo>
                  <a:pt x="8462943" y="220879"/>
                  <a:pt x="8478903" y="204518"/>
                  <a:pt x="8478903" y="204518"/>
                </a:cubicBezTo>
                <a:cubicBezTo>
                  <a:pt x="8478903" y="204518"/>
                  <a:pt x="8478903" y="204518"/>
                  <a:pt x="8486883" y="196337"/>
                </a:cubicBezTo>
                <a:cubicBezTo>
                  <a:pt x="8486883" y="196337"/>
                  <a:pt x="8486883" y="196337"/>
                  <a:pt x="8494863" y="196337"/>
                </a:cubicBezTo>
                <a:cubicBezTo>
                  <a:pt x="8494863" y="196337"/>
                  <a:pt x="8494863" y="196337"/>
                  <a:pt x="8502842" y="196337"/>
                </a:cubicBezTo>
                <a:cubicBezTo>
                  <a:pt x="8502842" y="196337"/>
                  <a:pt x="8502842" y="196337"/>
                  <a:pt x="8502842" y="204518"/>
                </a:cubicBezTo>
                <a:cubicBezTo>
                  <a:pt x="8502842" y="204518"/>
                  <a:pt x="8502842" y="204518"/>
                  <a:pt x="8518802" y="220879"/>
                </a:cubicBezTo>
                <a:cubicBezTo>
                  <a:pt x="8518802" y="220879"/>
                  <a:pt x="8518802" y="220879"/>
                  <a:pt x="8526782" y="220879"/>
                </a:cubicBezTo>
                <a:cubicBezTo>
                  <a:pt x="8526782" y="220879"/>
                  <a:pt x="8526782" y="220879"/>
                  <a:pt x="8534762" y="229060"/>
                </a:cubicBezTo>
                <a:cubicBezTo>
                  <a:pt x="8534762" y="229060"/>
                  <a:pt x="8534762" y="229060"/>
                  <a:pt x="8542742" y="229060"/>
                </a:cubicBezTo>
                <a:cubicBezTo>
                  <a:pt x="8542742" y="229060"/>
                  <a:pt x="8542742" y="229060"/>
                  <a:pt x="8542742" y="286325"/>
                </a:cubicBezTo>
                <a:cubicBezTo>
                  <a:pt x="8542742" y="286325"/>
                  <a:pt x="8542742" y="286325"/>
                  <a:pt x="8550722" y="286325"/>
                </a:cubicBezTo>
                <a:cubicBezTo>
                  <a:pt x="8550722" y="294505"/>
                  <a:pt x="8550722" y="310867"/>
                  <a:pt x="8550722" y="310867"/>
                </a:cubicBezTo>
                <a:cubicBezTo>
                  <a:pt x="8550722" y="310867"/>
                  <a:pt x="8550722" y="310867"/>
                  <a:pt x="8550722" y="359951"/>
                </a:cubicBezTo>
                <a:cubicBezTo>
                  <a:pt x="8550722" y="359951"/>
                  <a:pt x="8550722" y="359951"/>
                  <a:pt x="8566682" y="359951"/>
                </a:cubicBezTo>
                <a:cubicBezTo>
                  <a:pt x="8566682" y="359951"/>
                  <a:pt x="8566682" y="359951"/>
                  <a:pt x="8566682" y="343590"/>
                </a:cubicBezTo>
                <a:cubicBezTo>
                  <a:pt x="8566682" y="343590"/>
                  <a:pt x="8566682" y="343590"/>
                  <a:pt x="8574661" y="343590"/>
                </a:cubicBezTo>
                <a:cubicBezTo>
                  <a:pt x="8574661" y="343590"/>
                  <a:pt x="8582641" y="335409"/>
                  <a:pt x="8590621" y="335409"/>
                </a:cubicBezTo>
                <a:cubicBezTo>
                  <a:pt x="8606581" y="327228"/>
                  <a:pt x="8614561" y="335409"/>
                  <a:pt x="8614561" y="335409"/>
                </a:cubicBezTo>
                <a:cubicBezTo>
                  <a:pt x="8614561" y="335409"/>
                  <a:pt x="8622541" y="335409"/>
                  <a:pt x="8638501" y="335409"/>
                </a:cubicBezTo>
                <a:cubicBezTo>
                  <a:pt x="8646481" y="335409"/>
                  <a:pt x="8654461" y="343590"/>
                  <a:pt x="8654461" y="343590"/>
                </a:cubicBezTo>
                <a:cubicBezTo>
                  <a:pt x="8654461" y="343590"/>
                  <a:pt x="8654461" y="343590"/>
                  <a:pt x="8662441" y="343590"/>
                </a:cubicBezTo>
                <a:cubicBezTo>
                  <a:pt x="8662441" y="343590"/>
                  <a:pt x="8662441" y="343590"/>
                  <a:pt x="8662441" y="220879"/>
                </a:cubicBezTo>
                <a:cubicBezTo>
                  <a:pt x="8662441" y="220879"/>
                  <a:pt x="8662441" y="220879"/>
                  <a:pt x="8694361" y="220879"/>
                </a:cubicBezTo>
                <a:cubicBezTo>
                  <a:pt x="8694361" y="220879"/>
                  <a:pt x="8694361" y="212698"/>
                  <a:pt x="8694361" y="204518"/>
                </a:cubicBezTo>
                <a:cubicBezTo>
                  <a:pt x="8702340" y="196337"/>
                  <a:pt x="8702340" y="155434"/>
                  <a:pt x="8702340" y="155434"/>
                </a:cubicBezTo>
                <a:cubicBezTo>
                  <a:pt x="8702340" y="155434"/>
                  <a:pt x="8702340" y="179976"/>
                  <a:pt x="8702340" y="196337"/>
                </a:cubicBezTo>
                <a:cubicBezTo>
                  <a:pt x="8702340" y="212698"/>
                  <a:pt x="8718300" y="220879"/>
                  <a:pt x="8718300" y="220879"/>
                </a:cubicBezTo>
                <a:cubicBezTo>
                  <a:pt x="8718300" y="220879"/>
                  <a:pt x="8718300" y="220879"/>
                  <a:pt x="8718300" y="204518"/>
                </a:cubicBezTo>
                <a:cubicBezTo>
                  <a:pt x="8718300" y="204518"/>
                  <a:pt x="8718300" y="204518"/>
                  <a:pt x="8798099" y="204518"/>
                </a:cubicBezTo>
                <a:cubicBezTo>
                  <a:pt x="8798099" y="204518"/>
                  <a:pt x="8798099" y="204518"/>
                  <a:pt x="8798099" y="294505"/>
                </a:cubicBezTo>
                <a:cubicBezTo>
                  <a:pt x="8798099" y="294505"/>
                  <a:pt x="8798099" y="294505"/>
                  <a:pt x="8869919" y="294505"/>
                </a:cubicBezTo>
                <a:cubicBezTo>
                  <a:pt x="8869919" y="294505"/>
                  <a:pt x="8869919" y="294505"/>
                  <a:pt x="8869919" y="310867"/>
                </a:cubicBezTo>
                <a:cubicBezTo>
                  <a:pt x="8869919" y="310867"/>
                  <a:pt x="8869919" y="310867"/>
                  <a:pt x="8901838" y="294505"/>
                </a:cubicBezTo>
                <a:cubicBezTo>
                  <a:pt x="8901838" y="294505"/>
                  <a:pt x="8901838" y="294505"/>
                  <a:pt x="8925778" y="310867"/>
                </a:cubicBezTo>
                <a:cubicBezTo>
                  <a:pt x="8925778" y="310867"/>
                  <a:pt x="8925778" y="310867"/>
                  <a:pt x="8925778" y="376312"/>
                </a:cubicBezTo>
                <a:cubicBezTo>
                  <a:pt x="8925778" y="376312"/>
                  <a:pt x="8925778" y="376312"/>
                  <a:pt x="8973657" y="327228"/>
                </a:cubicBezTo>
                <a:cubicBezTo>
                  <a:pt x="8973657" y="327228"/>
                  <a:pt x="8973657" y="327228"/>
                  <a:pt x="8973657" y="286325"/>
                </a:cubicBezTo>
                <a:cubicBezTo>
                  <a:pt x="8973657" y="286325"/>
                  <a:pt x="8973657" y="286325"/>
                  <a:pt x="9021537" y="286325"/>
                </a:cubicBezTo>
                <a:cubicBezTo>
                  <a:pt x="9021537" y="286325"/>
                  <a:pt x="9021537" y="286325"/>
                  <a:pt x="9021537" y="245421"/>
                </a:cubicBezTo>
                <a:cubicBezTo>
                  <a:pt x="9021537" y="245421"/>
                  <a:pt x="9021537" y="245421"/>
                  <a:pt x="9029517" y="245421"/>
                </a:cubicBezTo>
                <a:cubicBezTo>
                  <a:pt x="9029517" y="245421"/>
                  <a:pt x="9029517" y="245421"/>
                  <a:pt x="9029517" y="229060"/>
                </a:cubicBezTo>
                <a:cubicBezTo>
                  <a:pt x="9029517" y="229060"/>
                  <a:pt x="9093356" y="229060"/>
                  <a:pt x="9125276" y="229060"/>
                </a:cubicBezTo>
                <a:cubicBezTo>
                  <a:pt x="9125276" y="229060"/>
                  <a:pt x="9125276" y="265873"/>
                  <a:pt x="9125276" y="320517"/>
                </a:cubicBezTo>
                <a:lnTo>
                  <a:pt x="9125276" y="329972"/>
                </a:lnTo>
                <a:lnTo>
                  <a:pt x="9125791" y="315708"/>
                </a:lnTo>
                <a:cubicBezTo>
                  <a:pt x="9127739" y="261783"/>
                  <a:pt x="9127739" y="261783"/>
                  <a:pt x="9127739" y="261783"/>
                </a:cubicBezTo>
                <a:cubicBezTo>
                  <a:pt x="9175610" y="261783"/>
                  <a:pt x="9175610" y="261783"/>
                  <a:pt x="9175610" y="261783"/>
                </a:cubicBezTo>
                <a:cubicBezTo>
                  <a:pt x="9175610" y="253602"/>
                  <a:pt x="9175610" y="253602"/>
                  <a:pt x="9175610" y="253602"/>
                </a:cubicBezTo>
                <a:cubicBezTo>
                  <a:pt x="9191568" y="253602"/>
                  <a:pt x="9191568" y="253602"/>
                  <a:pt x="9191568" y="253602"/>
                </a:cubicBezTo>
                <a:cubicBezTo>
                  <a:pt x="9191568" y="229060"/>
                  <a:pt x="9191568" y="229060"/>
                  <a:pt x="9191568" y="229060"/>
                </a:cubicBezTo>
                <a:cubicBezTo>
                  <a:pt x="9303267" y="229060"/>
                  <a:pt x="9303267" y="229060"/>
                  <a:pt x="9303267" y="229060"/>
                </a:cubicBezTo>
                <a:cubicBezTo>
                  <a:pt x="9303267" y="245421"/>
                  <a:pt x="9303267" y="245421"/>
                  <a:pt x="9303267" y="245421"/>
                </a:cubicBezTo>
                <a:cubicBezTo>
                  <a:pt x="9319225" y="245421"/>
                  <a:pt x="9319225" y="245421"/>
                  <a:pt x="9319225" y="245421"/>
                </a:cubicBezTo>
                <a:cubicBezTo>
                  <a:pt x="9319225" y="286325"/>
                  <a:pt x="9319225" y="286325"/>
                  <a:pt x="9319225" y="286325"/>
                </a:cubicBezTo>
                <a:cubicBezTo>
                  <a:pt x="9367096" y="286325"/>
                  <a:pt x="9367096" y="286325"/>
                  <a:pt x="9367096" y="286325"/>
                </a:cubicBezTo>
                <a:cubicBezTo>
                  <a:pt x="9367096" y="327228"/>
                  <a:pt x="9367096" y="327228"/>
                  <a:pt x="9367096" y="327228"/>
                </a:cubicBezTo>
                <a:cubicBezTo>
                  <a:pt x="9414967" y="376312"/>
                  <a:pt x="9414967" y="376312"/>
                  <a:pt x="9414967" y="376312"/>
                </a:cubicBezTo>
                <a:cubicBezTo>
                  <a:pt x="9414967" y="310867"/>
                  <a:pt x="9414967" y="310867"/>
                  <a:pt x="9414967" y="310867"/>
                </a:cubicBezTo>
                <a:cubicBezTo>
                  <a:pt x="9430924" y="294505"/>
                  <a:pt x="9430924" y="294505"/>
                  <a:pt x="9430924" y="294505"/>
                </a:cubicBezTo>
                <a:cubicBezTo>
                  <a:pt x="9462839" y="310867"/>
                  <a:pt x="9462839" y="310867"/>
                  <a:pt x="9462839" y="310867"/>
                </a:cubicBezTo>
                <a:cubicBezTo>
                  <a:pt x="9462839" y="294505"/>
                  <a:pt x="9462839" y="294505"/>
                  <a:pt x="9462839" y="294505"/>
                </a:cubicBezTo>
                <a:cubicBezTo>
                  <a:pt x="9534646" y="294505"/>
                  <a:pt x="9534646" y="294505"/>
                  <a:pt x="9534646" y="294505"/>
                </a:cubicBezTo>
                <a:cubicBezTo>
                  <a:pt x="9534646" y="204518"/>
                  <a:pt x="9534646" y="204518"/>
                  <a:pt x="9534646" y="204518"/>
                </a:cubicBezTo>
                <a:cubicBezTo>
                  <a:pt x="9622410" y="204518"/>
                  <a:pt x="9622410" y="204518"/>
                  <a:pt x="9622410" y="204518"/>
                </a:cubicBezTo>
                <a:cubicBezTo>
                  <a:pt x="9622410" y="220879"/>
                  <a:pt x="9622410" y="220879"/>
                  <a:pt x="9622410" y="220879"/>
                </a:cubicBezTo>
                <a:cubicBezTo>
                  <a:pt x="9622410" y="220879"/>
                  <a:pt x="9630388" y="212698"/>
                  <a:pt x="9630388" y="196337"/>
                </a:cubicBezTo>
                <a:cubicBezTo>
                  <a:pt x="9630388" y="179976"/>
                  <a:pt x="9630388" y="155434"/>
                  <a:pt x="9630388" y="155434"/>
                </a:cubicBezTo>
                <a:cubicBezTo>
                  <a:pt x="9630388" y="155434"/>
                  <a:pt x="9630388" y="196337"/>
                  <a:pt x="9638367" y="204518"/>
                </a:cubicBezTo>
                <a:cubicBezTo>
                  <a:pt x="9646345" y="212698"/>
                  <a:pt x="9646345" y="220879"/>
                  <a:pt x="9646345" y="220879"/>
                </a:cubicBezTo>
                <a:cubicBezTo>
                  <a:pt x="9670281" y="220879"/>
                  <a:pt x="9670281" y="220879"/>
                  <a:pt x="9670281" y="220879"/>
                </a:cubicBezTo>
                <a:cubicBezTo>
                  <a:pt x="9670281" y="343590"/>
                  <a:pt x="9670281" y="343590"/>
                  <a:pt x="9670281" y="343590"/>
                </a:cubicBezTo>
                <a:cubicBezTo>
                  <a:pt x="9678260" y="343590"/>
                  <a:pt x="9678260" y="343590"/>
                  <a:pt x="9678260" y="343590"/>
                </a:cubicBezTo>
                <a:cubicBezTo>
                  <a:pt x="9678260" y="343590"/>
                  <a:pt x="9686238" y="335409"/>
                  <a:pt x="9702195" y="335409"/>
                </a:cubicBezTo>
                <a:cubicBezTo>
                  <a:pt x="9710174" y="335409"/>
                  <a:pt x="9718152" y="335409"/>
                  <a:pt x="9718152" y="335409"/>
                </a:cubicBezTo>
                <a:cubicBezTo>
                  <a:pt x="9718152" y="335409"/>
                  <a:pt x="9734110" y="327228"/>
                  <a:pt x="9742088" y="335409"/>
                </a:cubicBezTo>
                <a:cubicBezTo>
                  <a:pt x="9758045" y="335409"/>
                  <a:pt x="9758045" y="343590"/>
                  <a:pt x="9758045" y="343590"/>
                </a:cubicBezTo>
                <a:cubicBezTo>
                  <a:pt x="9774002" y="343590"/>
                  <a:pt x="9774002" y="343590"/>
                  <a:pt x="9774002" y="343590"/>
                </a:cubicBezTo>
                <a:cubicBezTo>
                  <a:pt x="9774002" y="359951"/>
                  <a:pt x="9774002" y="359951"/>
                  <a:pt x="9774002" y="359951"/>
                </a:cubicBezTo>
                <a:cubicBezTo>
                  <a:pt x="9781981" y="359951"/>
                  <a:pt x="9781981" y="359951"/>
                  <a:pt x="9781981" y="359951"/>
                </a:cubicBezTo>
                <a:cubicBezTo>
                  <a:pt x="9781981" y="310867"/>
                  <a:pt x="9781981" y="310867"/>
                  <a:pt x="9781981" y="310867"/>
                </a:cubicBezTo>
                <a:cubicBezTo>
                  <a:pt x="9781981" y="310867"/>
                  <a:pt x="9781981" y="294505"/>
                  <a:pt x="9789959" y="286325"/>
                </a:cubicBezTo>
                <a:cubicBezTo>
                  <a:pt x="9789959" y="286325"/>
                  <a:pt x="9797938" y="286325"/>
                  <a:pt x="9797938" y="286325"/>
                </a:cubicBezTo>
                <a:cubicBezTo>
                  <a:pt x="9797938" y="229060"/>
                  <a:pt x="9797938" y="229060"/>
                  <a:pt x="9797938" y="229060"/>
                </a:cubicBezTo>
                <a:cubicBezTo>
                  <a:pt x="9805917" y="229060"/>
                  <a:pt x="9805917" y="229060"/>
                  <a:pt x="9805917" y="229060"/>
                </a:cubicBezTo>
                <a:cubicBezTo>
                  <a:pt x="9805917" y="220879"/>
                  <a:pt x="9805917" y="220879"/>
                  <a:pt x="9805917" y="220879"/>
                </a:cubicBezTo>
                <a:cubicBezTo>
                  <a:pt x="9813895" y="220879"/>
                  <a:pt x="9813895" y="220879"/>
                  <a:pt x="9813895" y="220879"/>
                </a:cubicBezTo>
                <a:cubicBezTo>
                  <a:pt x="9837831" y="204518"/>
                  <a:pt x="9837831" y="204518"/>
                  <a:pt x="9837831" y="204518"/>
                </a:cubicBezTo>
                <a:cubicBezTo>
                  <a:pt x="9837831" y="196337"/>
                  <a:pt x="9837831" y="196337"/>
                  <a:pt x="9837831" y="196337"/>
                </a:cubicBezTo>
                <a:cubicBezTo>
                  <a:pt x="9845809" y="139072"/>
                  <a:pt x="9845809" y="139072"/>
                  <a:pt x="9845809" y="139072"/>
                </a:cubicBezTo>
                <a:cubicBezTo>
                  <a:pt x="9845809" y="139072"/>
                  <a:pt x="9861767" y="155434"/>
                  <a:pt x="9861767" y="155434"/>
                </a:cubicBezTo>
                <a:cubicBezTo>
                  <a:pt x="9869745" y="155434"/>
                  <a:pt x="9861767" y="171795"/>
                  <a:pt x="9861767" y="171795"/>
                </a:cubicBezTo>
                <a:cubicBezTo>
                  <a:pt x="9845809" y="155434"/>
                  <a:pt x="9845809" y="155434"/>
                  <a:pt x="9845809" y="155434"/>
                </a:cubicBezTo>
                <a:cubicBezTo>
                  <a:pt x="9845809" y="196337"/>
                  <a:pt x="9845809" y="196337"/>
                  <a:pt x="9845809" y="196337"/>
                </a:cubicBezTo>
                <a:cubicBezTo>
                  <a:pt x="9853788" y="196337"/>
                  <a:pt x="9853788" y="196337"/>
                  <a:pt x="9853788" y="196337"/>
                </a:cubicBezTo>
                <a:cubicBezTo>
                  <a:pt x="9853788" y="204518"/>
                  <a:pt x="9853788" y="204518"/>
                  <a:pt x="9853788" y="204518"/>
                </a:cubicBezTo>
                <a:cubicBezTo>
                  <a:pt x="9853788" y="204518"/>
                  <a:pt x="9869745" y="220879"/>
                  <a:pt x="9877724" y="220879"/>
                </a:cubicBezTo>
                <a:cubicBezTo>
                  <a:pt x="9885702" y="229060"/>
                  <a:pt x="9885702" y="229060"/>
                  <a:pt x="9885702" y="237241"/>
                </a:cubicBezTo>
                <a:cubicBezTo>
                  <a:pt x="9885702" y="245421"/>
                  <a:pt x="9885702" y="278144"/>
                  <a:pt x="9885702" y="278144"/>
                </a:cubicBezTo>
                <a:cubicBezTo>
                  <a:pt x="9893681" y="278144"/>
                  <a:pt x="9893681" y="278144"/>
                  <a:pt x="9893681" y="278144"/>
                </a:cubicBezTo>
                <a:cubicBezTo>
                  <a:pt x="9893681" y="286325"/>
                  <a:pt x="9893681" y="286325"/>
                  <a:pt x="9893681" y="286325"/>
                </a:cubicBezTo>
                <a:cubicBezTo>
                  <a:pt x="9901659" y="286325"/>
                  <a:pt x="9901659" y="286325"/>
                  <a:pt x="9901659" y="286325"/>
                </a:cubicBezTo>
                <a:cubicBezTo>
                  <a:pt x="9901659" y="278144"/>
                  <a:pt x="9901659" y="278144"/>
                  <a:pt x="9901659" y="278144"/>
                </a:cubicBezTo>
                <a:cubicBezTo>
                  <a:pt x="9917616" y="278144"/>
                  <a:pt x="9917616" y="278144"/>
                  <a:pt x="9917616" y="278144"/>
                </a:cubicBezTo>
                <a:cubicBezTo>
                  <a:pt x="9917616" y="286325"/>
                  <a:pt x="9917616" y="286325"/>
                  <a:pt x="9917616" y="286325"/>
                </a:cubicBezTo>
                <a:cubicBezTo>
                  <a:pt x="9933573" y="286325"/>
                  <a:pt x="9933573" y="286325"/>
                  <a:pt x="9933573" y="286325"/>
                </a:cubicBezTo>
                <a:cubicBezTo>
                  <a:pt x="9933573" y="286325"/>
                  <a:pt x="9941552" y="286325"/>
                  <a:pt x="9941552" y="319048"/>
                </a:cubicBezTo>
                <a:cubicBezTo>
                  <a:pt x="9941552" y="343590"/>
                  <a:pt x="9941552" y="400855"/>
                  <a:pt x="9941552" y="400855"/>
                </a:cubicBezTo>
                <a:cubicBezTo>
                  <a:pt x="10021338" y="400855"/>
                  <a:pt x="10021338" y="400855"/>
                  <a:pt x="10021338" y="400855"/>
                </a:cubicBezTo>
                <a:cubicBezTo>
                  <a:pt x="10021338" y="392674"/>
                  <a:pt x="10021338" y="392674"/>
                  <a:pt x="10021338" y="392674"/>
                </a:cubicBezTo>
                <a:cubicBezTo>
                  <a:pt x="10045273" y="392674"/>
                  <a:pt x="10045273" y="392674"/>
                  <a:pt x="10045273" y="392674"/>
                </a:cubicBezTo>
                <a:cubicBezTo>
                  <a:pt x="10045273" y="400855"/>
                  <a:pt x="10045273" y="400855"/>
                  <a:pt x="10045273" y="400855"/>
                </a:cubicBezTo>
                <a:cubicBezTo>
                  <a:pt x="10053252" y="400855"/>
                  <a:pt x="10053252" y="400855"/>
                  <a:pt x="10053252" y="400855"/>
                </a:cubicBezTo>
                <a:cubicBezTo>
                  <a:pt x="10053252" y="392674"/>
                  <a:pt x="10053252" y="392674"/>
                  <a:pt x="10053252" y="392674"/>
                </a:cubicBezTo>
                <a:cubicBezTo>
                  <a:pt x="10069209" y="392674"/>
                  <a:pt x="10069209" y="392674"/>
                  <a:pt x="10069209" y="392674"/>
                </a:cubicBezTo>
                <a:cubicBezTo>
                  <a:pt x="10069209" y="335409"/>
                  <a:pt x="10069209" y="335409"/>
                  <a:pt x="10069209" y="335409"/>
                </a:cubicBezTo>
                <a:cubicBezTo>
                  <a:pt x="10101123" y="335409"/>
                  <a:pt x="10101123" y="335409"/>
                  <a:pt x="10101123" y="335409"/>
                </a:cubicBezTo>
                <a:cubicBezTo>
                  <a:pt x="10101123" y="335409"/>
                  <a:pt x="10101123" y="327228"/>
                  <a:pt x="10109102" y="327228"/>
                </a:cubicBezTo>
                <a:cubicBezTo>
                  <a:pt x="10109102" y="327228"/>
                  <a:pt x="10117080" y="327228"/>
                  <a:pt x="10117080" y="327228"/>
                </a:cubicBezTo>
                <a:cubicBezTo>
                  <a:pt x="10133037" y="163614"/>
                  <a:pt x="10133037" y="163614"/>
                  <a:pt x="10133037" y="163614"/>
                </a:cubicBezTo>
                <a:cubicBezTo>
                  <a:pt x="10148995" y="16362"/>
                  <a:pt x="10148995" y="16362"/>
                  <a:pt x="10148995" y="16362"/>
                </a:cubicBezTo>
                <a:cubicBezTo>
                  <a:pt x="10148995" y="16362"/>
                  <a:pt x="10156973" y="8181"/>
                  <a:pt x="10156973" y="16362"/>
                </a:cubicBezTo>
                <a:cubicBezTo>
                  <a:pt x="10156973" y="32723"/>
                  <a:pt x="10180909" y="163614"/>
                  <a:pt x="10180909" y="163614"/>
                </a:cubicBezTo>
                <a:cubicBezTo>
                  <a:pt x="10220802" y="458119"/>
                  <a:pt x="10220802" y="458119"/>
                  <a:pt x="10220802" y="458119"/>
                </a:cubicBezTo>
                <a:cubicBezTo>
                  <a:pt x="10228780" y="458119"/>
                  <a:pt x="10228780" y="458119"/>
                  <a:pt x="10228780" y="458119"/>
                </a:cubicBezTo>
                <a:cubicBezTo>
                  <a:pt x="10228780" y="449939"/>
                  <a:pt x="10228780" y="449939"/>
                  <a:pt x="10228780" y="449939"/>
                </a:cubicBezTo>
                <a:cubicBezTo>
                  <a:pt x="10316544" y="449939"/>
                  <a:pt x="10316544" y="449939"/>
                  <a:pt x="10316544" y="449939"/>
                </a:cubicBezTo>
                <a:cubicBezTo>
                  <a:pt x="10316544" y="253602"/>
                  <a:pt x="10316544" y="253602"/>
                  <a:pt x="10316544" y="253602"/>
                </a:cubicBezTo>
                <a:cubicBezTo>
                  <a:pt x="10396330" y="253602"/>
                  <a:pt x="10396330" y="253602"/>
                  <a:pt x="10396330" y="253602"/>
                </a:cubicBezTo>
                <a:cubicBezTo>
                  <a:pt x="10396330" y="237241"/>
                  <a:pt x="10396330" y="237241"/>
                  <a:pt x="10396330" y="237241"/>
                </a:cubicBezTo>
                <a:cubicBezTo>
                  <a:pt x="10404308" y="237241"/>
                  <a:pt x="10404308" y="237241"/>
                  <a:pt x="10404308" y="237241"/>
                </a:cubicBezTo>
                <a:lnTo>
                  <a:pt x="10404308" y="242354"/>
                </a:lnTo>
                <a:cubicBezTo>
                  <a:pt x="10404308" y="245421"/>
                  <a:pt x="10404308" y="245421"/>
                  <a:pt x="10404308" y="245421"/>
                </a:cubicBezTo>
                <a:cubicBezTo>
                  <a:pt x="10412287" y="245421"/>
                  <a:pt x="10412287" y="245421"/>
                  <a:pt x="10412287" y="245421"/>
                </a:cubicBezTo>
                <a:cubicBezTo>
                  <a:pt x="10412287" y="237241"/>
                  <a:pt x="10412287" y="237241"/>
                  <a:pt x="10412287" y="237241"/>
                </a:cubicBezTo>
                <a:cubicBezTo>
                  <a:pt x="10420265" y="237241"/>
                  <a:pt x="10420265" y="237241"/>
                  <a:pt x="10420265" y="237241"/>
                </a:cubicBezTo>
                <a:cubicBezTo>
                  <a:pt x="10420265" y="245421"/>
                  <a:pt x="10420265" y="245421"/>
                  <a:pt x="10420265" y="245421"/>
                </a:cubicBezTo>
                <a:cubicBezTo>
                  <a:pt x="10436223" y="245421"/>
                  <a:pt x="10436223" y="245421"/>
                  <a:pt x="10436223" y="245421"/>
                </a:cubicBezTo>
                <a:cubicBezTo>
                  <a:pt x="10436223" y="237241"/>
                  <a:pt x="10436223" y="237241"/>
                  <a:pt x="10436223" y="237241"/>
                </a:cubicBezTo>
                <a:cubicBezTo>
                  <a:pt x="10452180" y="237241"/>
                  <a:pt x="10452180" y="237241"/>
                  <a:pt x="10452180" y="237241"/>
                </a:cubicBezTo>
                <a:cubicBezTo>
                  <a:pt x="10452180" y="245421"/>
                  <a:pt x="10452180" y="245421"/>
                  <a:pt x="10452180" y="245421"/>
                </a:cubicBezTo>
                <a:cubicBezTo>
                  <a:pt x="10444201" y="245421"/>
                  <a:pt x="10444201" y="245421"/>
                  <a:pt x="10444201" y="245421"/>
                </a:cubicBezTo>
                <a:cubicBezTo>
                  <a:pt x="10444201" y="253602"/>
                  <a:pt x="10444201" y="253602"/>
                  <a:pt x="10444201" y="253602"/>
                </a:cubicBezTo>
                <a:cubicBezTo>
                  <a:pt x="10476115" y="253602"/>
                  <a:pt x="10476115" y="253602"/>
                  <a:pt x="10476115" y="253602"/>
                </a:cubicBezTo>
                <a:cubicBezTo>
                  <a:pt x="10476115" y="409035"/>
                  <a:pt x="10476115" y="409035"/>
                  <a:pt x="10476115" y="409035"/>
                </a:cubicBezTo>
                <a:cubicBezTo>
                  <a:pt x="10476115" y="409035"/>
                  <a:pt x="10476115" y="400855"/>
                  <a:pt x="10492073" y="392674"/>
                </a:cubicBezTo>
                <a:cubicBezTo>
                  <a:pt x="10516008" y="384493"/>
                  <a:pt x="10571858" y="384493"/>
                  <a:pt x="10571858" y="384493"/>
                </a:cubicBezTo>
                <a:cubicBezTo>
                  <a:pt x="10587815" y="384493"/>
                  <a:pt x="10587815" y="384493"/>
                  <a:pt x="10587815" y="384493"/>
                </a:cubicBezTo>
                <a:cubicBezTo>
                  <a:pt x="10587815" y="376312"/>
                  <a:pt x="10587815" y="376312"/>
                  <a:pt x="10587815" y="376312"/>
                </a:cubicBezTo>
                <a:cubicBezTo>
                  <a:pt x="10651644" y="376312"/>
                  <a:pt x="10651644" y="376312"/>
                  <a:pt x="10651644" y="376312"/>
                </a:cubicBezTo>
                <a:cubicBezTo>
                  <a:pt x="10651644" y="392674"/>
                  <a:pt x="10651644" y="392674"/>
                  <a:pt x="10651644" y="392674"/>
                </a:cubicBezTo>
                <a:cubicBezTo>
                  <a:pt x="10691537" y="392674"/>
                  <a:pt x="10691537" y="392674"/>
                  <a:pt x="10691537" y="392674"/>
                </a:cubicBezTo>
                <a:cubicBezTo>
                  <a:pt x="10691537" y="400855"/>
                  <a:pt x="10691537" y="400855"/>
                  <a:pt x="10691537" y="400855"/>
                </a:cubicBezTo>
                <a:cubicBezTo>
                  <a:pt x="10667601" y="400855"/>
                  <a:pt x="10667601" y="400855"/>
                  <a:pt x="10667601" y="400855"/>
                </a:cubicBezTo>
                <a:cubicBezTo>
                  <a:pt x="10667601" y="409035"/>
                  <a:pt x="10667601" y="409035"/>
                  <a:pt x="10667601" y="409035"/>
                </a:cubicBezTo>
                <a:cubicBezTo>
                  <a:pt x="10683558" y="409035"/>
                  <a:pt x="10683558" y="409035"/>
                  <a:pt x="10683558" y="409035"/>
                </a:cubicBezTo>
                <a:cubicBezTo>
                  <a:pt x="10683558" y="449939"/>
                  <a:pt x="10683558" y="449939"/>
                  <a:pt x="10683558" y="449939"/>
                </a:cubicBezTo>
                <a:cubicBezTo>
                  <a:pt x="10683558" y="449939"/>
                  <a:pt x="10707494" y="449939"/>
                  <a:pt x="10707494" y="433577"/>
                </a:cubicBezTo>
                <a:cubicBezTo>
                  <a:pt x="10707494" y="425397"/>
                  <a:pt x="10707494" y="294505"/>
                  <a:pt x="10707494" y="294505"/>
                </a:cubicBezTo>
                <a:cubicBezTo>
                  <a:pt x="10723451" y="294505"/>
                  <a:pt x="10723451" y="294505"/>
                  <a:pt x="10723451" y="294505"/>
                </a:cubicBezTo>
                <a:cubicBezTo>
                  <a:pt x="10723451" y="253602"/>
                  <a:pt x="10723451" y="253602"/>
                  <a:pt x="10723451" y="253602"/>
                </a:cubicBezTo>
                <a:cubicBezTo>
                  <a:pt x="10731429" y="253602"/>
                  <a:pt x="10731429" y="253602"/>
                  <a:pt x="10731429" y="253602"/>
                </a:cubicBezTo>
                <a:cubicBezTo>
                  <a:pt x="10731429" y="32723"/>
                  <a:pt x="10731429" y="32723"/>
                  <a:pt x="10731429" y="32723"/>
                </a:cubicBezTo>
                <a:cubicBezTo>
                  <a:pt x="10771322" y="32723"/>
                  <a:pt x="10771322" y="32723"/>
                  <a:pt x="10771322" y="32723"/>
                </a:cubicBezTo>
                <a:cubicBezTo>
                  <a:pt x="10771322" y="0"/>
                  <a:pt x="10771322" y="0"/>
                  <a:pt x="10771322" y="0"/>
                </a:cubicBezTo>
                <a:cubicBezTo>
                  <a:pt x="10883022" y="0"/>
                  <a:pt x="10883022" y="0"/>
                  <a:pt x="10883022" y="0"/>
                </a:cubicBezTo>
                <a:cubicBezTo>
                  <a:pt x="10883022" y="40904"/>
                  <a:pt x="10883022" y="40904"/>
                  <a:pt x="10883022" y="40904"/>
                </a:cubicBezTo>
                <a:cubicBezTo>
                  <a:pt x="10930893" y="40904"/>
                  <a:pt x="10930893" y="40904"/>
                  <a:pt x="10930893" y="40904"/>
                </a:cubicBezTo>
                <a:cubicBezTo>
                  <a:pt x="10930893" y="319048"/>
                  <a:pt x="10930893" y="319048"/>
                  <a:pt x="10930893" y="319048"/>
                </a:cubicBezTo>
                <a:cubicBezTo>
                  <a:pt x="10938872" y="319048"/>
                  <a:pt x="10938872" y="319048"/>
                  <a:pt x="10938872" y="319048"/>
                </a:cubicBezTo>
                <a:cubicBezTo>
                  <a:pt x="10938872" y="310867"/>
                  <a:pt x="10938872" y="310867"/>
                  <a:pt x="10938872" y="310867"/>
                </a:cubicBezTo>
                <a:cubicBezTo>
                  <a:pt x="10954829" y="310867"/>
                  <a:pt x="10954829" y="310867"/>
                  <a:pt x="10954829" y="310867"/>
                </a:cubicBezTo>
                <a:cubicBezTo>
                  <a:pt x="10954829" y="278144"/>
                  <a:pt x="10954829" y="278144"/>
                  <a:pt x="10954829" y="278144"/>
                </a:cubicBezTo>
                <a:cubicBezTo>
                  <a:pt x="11034615" y="278144"/>
                  <a:pt x="11034615" y="278144"/>
                  <a:pt x="11034615" y="278144"/>
                </a:cubicBezTo>
                <a:cubicBezTo>
                  <a:pt x="11034615" y="310867"/>
                  <a:pt x="11034615" y="310867"/>
                  <a:pt x="11034615" y="310867"/>
                </a:cubicBezTo>
                <a:cubicBezTo>
                  <a:pt x="11050572" y="310867"/>
                  <a:pt x="11050572" y="310867"/>
                  <a:pt x="11050572" y="310867"/>
                </a:cubicBezTo>
                <a:cubicBezTo>
                  <a:pt x="11050572" y="335409"/>
                  <a:pt x="11050572" y="335409"/>
                  <a:pt x="11050572" y="335409"/>
                </a:cubicBezTo>
                <a:cubicBezTo>
                  <a:pt x="11058550" y="335409"/>
                  <a:pt x="11058550" y="335409"/>
                  <a:pt x="11058550" y="335409"/>
                </a:cubicBezTo>
                <a:cubicBezTo>
                  <a:pt x="11058550" y="319048"/>
                  <a:pt x="11058550" y="319048"/>
                  <a:pt x="11058550" y="319048"/>
                </a:cubicBezTo>
                <a:cubicBezTo>
                  <a:pt x="11090464" y="319048"/>
                  <a:pt x="11090464" y="319048"/>
                  <a:pt x="11090464" y="319048"/>
                </a:cubicBezTo>
                <a:cubicBezTo>
                  <a:pt x="11090464" y="212698"/>
                  <a:pt x="11090464" y="212698"/>
                  <a:pt x="11090464" y="212698"/>
                </a:cubicBezTo>
                <a:cubicBezTo>
                  <a:pt x="11114400" y="212698"/>
                  <a:pt x="11114400" y="212698"/>
                  <a:pt x="11114400" y="212698"/>
                </a:cubicBezTo>
                <a:cubicBezTo>
                  <a:pt x="11114400" y="212698"/>
                  <a:pt x="11122379" y="204518"/>
                  <a:pt x="11130357" y="204518"/>
                </a:cubicBezTo>
                <a:cubicBezTo>
                  <a:pt x="11138336" y="204518"/>
                  <a:pt x="11146314" y="196337"/>
                  <a:pt x="11146314" y="196337"/>
                </a:cubicBezTo>
                <a:cubicBezTo>
                  <a:pt x="11146314" y="139072"/>
                  <a:pt x="11146314" y="139072"/>
                  <a:pt x="11146314" y="139072"/>
                </a:cubicBezTo>
                <a:cubicBezTo>
                  <a:pt x="11154293" y="147253"/>
                  <a:pt x="11154293" y="147253"/>
                  <a:pt x="11154293" y="147253"/>
                </a:cubicBezTo>
                <a:cubicBezTo>
                  <a:pt x="11154293" y="171795"/>
                  <a:pt x="11154293" y="171795"/>
                  <a:pt x="11154293" y="171795"/>
                </a:cubicBezTo>
                <a:cubicBezTo>
                  <a:pt x="11162271" y="171795"/>
                  <a:pt x="11162271" y="171795"/>
                  <a:pt x="11162271" y="171795"/>
                </a:cubicBezTo>
                <a:cubicBezTo>
                  <a:pt x="11162271" y="204518"/>
                  <a:pt x="11162271" y="204518"/>
                  <a:pt x="11162271" y="204518"/>
                </a:cubicBezTo>
                <a:cubicBezTo>
                  <a:pt x="11186207" y="204518"/>
                  <a:pt x="11186207" y="204518"/>
                  <a:pt x="11186207" y="204518"/>
                </a:cubicBezTo>
                <a:cubicBezTo>
                  <a:pt x="11186207" y="212698"/>
                  <a:pt x="11186207" y="212698"/>
                  <a:pt x="11186207" y="212698"/>
                </a:cubicBezTo>
                <a:cubicBezTo>
                  <a:pt x="11210143" y="212698"/>
                  <a:pt x="11210143" y="212698"/>
                  <a:pt x="11210143" y="212698"/>
                </a:cubicBezTo>
                <a:cubicBezTo>
                  <a:pt x="11210143" y="229060"/>
                  <a:pt x="11210143" y="229060"/>
                  <a:pt x="11210143" y="229060"/>
                </a:cubicBezTo>
                <a:cubicBezTo>
                  <a:pt x="11250035" y="229060"/>
                  <a:pt x="11250035" y="229060"/>
                  <a:pt x="11250035" y="229060"/>
                </a:cubicBezTo>
                <a:cubicBezTo>
                  <a:pt x="11250035" y="237241"/>
                  <a:pt x="11250035" y="237241"/>
                  <a:pt x="11250035" y="237241"/>
                </a:cubicBezTo>
                <a:cubicBezTo>
                  <a:pt x="11305885" y="237241"/>
                  <a:pt x="11305885" y="237241"/>
                  <a:pt x="11305885" y="237241"/>
                </a:cubicBezTo>
                <a:cubicBezTo>
                  <a:pt x="11305885" y="253602"/>
                  <a:pt x="11305885" y="253602"/>
                  <a:pt x="11305885" y="253602"/>
                </a:cubicBezTo>
                <a:cubicBezTo>
                  <a:pt x="11321843" y="253602"/>
                  <a:pt x="11321843" y="253602"/>
                  <a:pt x="11321843" y="253602"/>
                </a:cubicBezTo>
                <a:cubicBezTo>
                  <a:pt x="11321843" y="253602"/>
                  <a:pt x="11305885" y="220879"/>
                  <a:pt x="11321843" y="220879"/>
                </a:cubicBezTo>
                <a:cubicBezTo>
                  <a:pt x="11329821" y="220879"/>
                  <a:pt x="11329821" y="220879"/>
                  <a:pt x="11329821" y="220879"/>
                </a:cubicBezTo>
                <a:cubicBezTo>
                  <a:pt x="11345778" y="229060"/>
                  <a:pt x="11345778" y="229060"/>
                  <a:pt x="11345778" y="229060"/>
                </a:cubicBezTo>
                <a:cubicBezTo>
                  <a:pt x="11457478" y="229060"/>
                  <a:pt x="11457478" y="229060"/>
                  <a:pt x="11457478" y="229060"/>
                </a:cubicBezTo>
                <a:cubicBezTo>
                  <a:pt x="11457478" y="245421"/>
                  <a:pt x="11457478" y="245421"/>
                  <a:pt x="11457478" y="245421"/>
                </a:cubicBezTo>
                <a:cubicBezTo>
                  <a:pt x="11465457" y="245421"/>
                  <a:pt x="11465457" y="245421"/>
                  <a:pt x="11465457" y="245421"/>
                </a:cubicBezTo>
                <a:cubicBezTo>
                  <a:pt x="11465457" y="253602"/>
                  <a:pt x="11465457" y="253602"/>
                  <a:pt x="11465457" y="253602"/>
                </a:cubicBezTo>
                <a:cubicBezTo>
                  <a:pt x="11505349" y="253602"/>
                  <a:pt x="11505349" y="253602"/>
                  <a:pt x="11505349" y="253602"/>
                </a:cubicBezTo>
                <a:cubicBezTo>
                  <a:pt x="11505349" y="237241"/>
                  <a:pt x="11505349" y="237241"/>
                  <a:pt x="11505349" y="237241"/>
                </a:cubicBezTo>
                <a:cubicBezTo>
                  <a:pt x="11513328" y="237241"/>
                  <a:pt x="11513328" y="237241"/>
                  <a:pt x="11513328" y="237241"/>
                </a:cubicBezTo>
                <a:cubicBezTo>
                  <a:pt x="11513328" y="253602"/>
                  <a:pt x="11513328" y="253602"/>
                  <a:pt x="11513328" y="253602"/>
                </a:cubicBezTo>
                <a:cubicBezTo>
                  <a:pt x="11545242" y="253602"/>
                  <a:pt x="11545242" y="253602"/>
                  <a:pt x="11545242" y="253602"/>
                </a:cubicBezTo>
                <a:cubicBezTo>
                  <a:pt x="11545242" y="261783"/>
                  <a:pt x="11545242" y="261783"/>
                  <a:pt x="11545242" y="261783"/>
                </a:cubicBezTo>
                <a:cubicBezTo>
                  <a:pt x="11585135" y="261783"/>
                  <a:pt x="11585135" y="261783"/>
                  <a:pt x="11585135" y="261783"/>
                </a:cubicBezTo>
                <a:cubicBezTo>
                  <a:pt x="11585135" y="212698"/>
                  <a:pt x="11585135" y="212698"/>
                  <a:pt x="11585135" y="212698"/>
                </a:cubicBezTo>
                <a:cubicBezTo>
                  <a:pt x="11585135" y="204518"/>
                  <a:pt x="11585135" y="204518"/>
                  <a:pt x="11585135" y="204518"/>
                </a:cubicBezTo>
                <a:cubicBezTo>
                  <a:pt x="11712792" y="204518"/>
                  <a:pt x="11712792" y="204518"/>
                  <a:pt x="11712792" y="204518"/>
                </a:cubicBezTo>
                <a:cubicBezTo>
                  <a:pt x="11712792" y="196337"/>
                  <a:pt x="11712792" y="196337"/>
                  <a:pt x="11712792" y="196337"/>
                </a:cubicBezTo>
                <a:cubicBezTo>
                  <a:pt x="11728749" y="196337"/>
                  <a:pt x="11728749" y="196337"/>
                  <a:pt x="11728749" y="196337"/>
                </a:cubicBezTo>
                <a:cubicBezTo>
                  <a:pt x="11728749" y="196337"/>
                  <a:pt x="11728749" y="179976"/>
                  <a:pt x="11736728" y="179976"/>
                </a:cubicBezTo>
                <a:cubicBezTo>
                  <a:pt x="11744706" y="179976"/>
                  <a:pt x="11760663" y="196337"/>
                  <a:pt x="11760663" y="196337"/>
                </a:cubicBezTo>
                <a:cubicBezTo>
                  <a:pt x="11848427" y="196337"/>
                  <a:pt x="11848427" y="196337"/>
                  <a:pt x="11848427" y="196337"/>
                </a:cubicBezTo>
                <a:cubicBezTo>
                  <a:pt x="11848427" y="261783"/>
                  <a:pt x="11848427" y="261783"/>
                  <a:pt x="11848427" y="261783"/>
                </a:cubicBezTo>
                <a:cubicBezTo>
                  <a:pt x="11896299" y="261783"/>
                  <a:pt x="11896299" y="261783"/>
                  <a:pt x="11896299" y="261783"/>
                </a:cubicBezTo>
                <a:cubicBezTo>
                  <a:pt x="11896299" y="269963"/>
                  <a:pt x="11896299" y="269963"/>
                  <a:pt x="11896299" y="269963"/>
                </a:cubicBezTo>
                <a:cubicBezTo>
                  <a:pt x="11912256" y="269963"/>
                  <a:pt x="11912256" y="269963"/>
                  <a:pt x="11912256" y="269963"/>
                </a:cubicBezTo>
                <a:cubicBezTo>
                  <a:pt x="11912256" y="212698"/>
                  <a:pt x="11912256" y="212698"/>
                  <a:pt x="11912256" y="212698"/>
                </a:cubicBezTo>
                <a:cubicBezTo>
                  <a:pt x="11936191" y="212698"/>
                  <a:pt x="11936191" y="212698"/>
                  <a:pt x="11936191" y="212698"/>
                </a:cubicBezTo>
                <a:cubicBezTo>
                  <a:pt x="11936191" y="155434"/>
                  <a:pt x="11936191" y="155434"/>
                  <a:pt x="11936191" y="155434"/>
                </a:cubicBezTo>
                <a:cubicBezTo>
                  <a:pt x="11936191" y="155434"/>
                  <a:pt x="11944170" y="147253"/>
                  <a:pt x="11944170" y="147253"/>
                </a:cubicBezTo>
                <a:cubicBezTo>
                  <a:pt x="11936191" y="139072"/>
                  <a:pt x="11928213" y="130891"/>
                  <a:pt x="11928213" y="130891"/>
                </a:cubicBezTo>
                <a:cubicBezTo>
                  <a:pt x="11928213" y="122711"/>
                  <a:pt x="11928213" y="122711"/>
                  <a:pt x="11928213" y="122711"/>
                </a:cubicBezTo>
                <a:cubicBezTo>
                  <a:pt x="11936191" y="122711"/>
                  <a:pt x="11936191" y="122711"/>
                  <a:pt x="11936191" y="122711"/>
                </a:cubicBezTo>
                <a:cubicBezTo>
                  <a:pt x="11936191" y="106349"/>
                  <a:pt x="11936191" y="106349"/>
                  <a:pt x="11936191" y="106349"/>
                </a:cubicBezTo>
                <a:cubicBezTo>
                  <a:pt x="11960127" y="106349"/>
                  <a:pt x="11960127" y="106349"/>
                  <a:pt x="11960127" y="106349"/>
                </a:cubicBezTo>
                <a:cubicBezTo>
                  <a:pt x="11960127" y="98169"/>
                  <a:pt x="11960127" y="98169"/>
                  <a:pt x="11960127" y="98169"/>
                </a:cubicBezTo>
                <a:cubicBezTo>
                  <a:pt x="11992041" y="98169"/>
                  <a:pt x="11992041" y="98169"/>
                  <a:pt x="11992041" y="98169"/>
                </a:cubicBezTo>
                <a:cubicBezTo>
                  <a:pt x="11992041" y="106349"/>
                  <a:pt x="11992041" y="106349"/>
                  <a:pt x="11992041" y="106349"/>
                </a:cubicBezTo>
                <a:cubicBezTo>
                  <a:pt x="12000020" y="106349"/>
                  <a:pt x="12000020" y="106349"/>
                  <a:pt x="12000020" y="106349"/>
                </a:cubicBezTo>
                <a:cubicBezTo>
                  <a:pt x="12000020" y="122711"/>
                  <a:pt x="12000020" y="122711"/>
                  <a:pt x="12000020" y="122711"/>
                </a:cubicBezTo>
                <a:cubicBezTo>
                  <a:pt x="12063849" y="122711"/>
                  <a:pt x="12063849" y="122711"/>
                  <a:pt x="12063849" y="122711"/>
                </a:cubicBezTo>
                <a:cubicBezTo>
                  <a:pt x="12063849" y="106349"/>
                  <a:pt x="12063849" y="106349"/>
                  <a:pt x="12063849" y="106349"/>
                </a:cubicBezTo>
                <a:cubicBezTo>
                  <a:pt x="12079806" y="106349"/>
                  <a:pt x="12079806" y="106349"/>
                  <a:pt x="12079806" y="106349"/>
                </a:cubicBezTo>
                <a:cubicBezTo>
                  <a:pt x="12079806" y="98169"/>
                  <a:pt x="12079806" y="98169"/>
                  <a:pt x="12079806" y="98169"/>
                </a:cubicBezTo>
                <a:cubicBezTo>
                  <a:pt x="12103741" y="98169"/>
                  <a:pt x="12103741" y="98169"/>
                  <a:pt x="12103741" y="98169"/>
                </a:cubicBezTo>
                <a:cubicBezTo>
                  <a:pt x="12111720" y="106349"/>
                  <a:pt x="12111720" y="106349"/>
                  <a:pt x="12111720" y="106349"/>
                </a:cubicBezTo>
                <a:cubicBezTo>
                  <a:pt x="12127677" y="106349"/>
                  <a:pt x="12127677" y="106349"/>
                  <a:pt x="12127677" y="106349"/>
                </a:cubicBezTo>
                <a:cubicBezTo>
                  <a:pt x="12127677" y="130891"/>
                  <a:pt x="12127677" y="130891"/>
                  <a:pt x="12127677" y="130891"/>
                </a:cubicBezTo>
                <a:cubicBezTo>
                  <a:pt x="12127677" y="130891"/>
                  <a:pt x="12127677" y="458119"/>
                  <a:pt x="12127677" y="654456"/>
                </a:cubicBezTo>
                <a:lnTo>
                  <a:pt x="9125276" y="654456"/>
                </a:lnTo>
                <a:lnTo>
                  <a:pt x="9111782" y="654456"/>
                </a:lnTo>
                <a:lnTo>
                  <a:pt x="6132996" y="654456"/>
                </a:lnTo>
                <a:lnTo>
                  <a:pt x="5981189" y="654456"/>
                </a:lnTo>
                <a:lnTo>
                  <a:pt x="3019269" y="654456"/>
                </a:lnTo>
                <a:lnTo>
                  <a:pt x="2985535" y="654456"/>
                </a:lnTo>
                <a:lnTo>
                  <a:pt x="0" y="654456"/>
                </a:lnTo>
                <a:cubicBezTo>
                  <a:pt x="0" y="458119"/>
                  <a:pt x="0" y="130891"/>
                  <a:pt x="0" y="130891"/>
                </a:cubicBezTo>
                <a:cubicBezTo>
                  <a:pt x="0" y="130891"/>
                  <a:pt x="7987" y="130891"/>
                  <a:pt x="7987" y="130891"/>
                </a:cubicBezTo>
                <a:cubicBezTo>
                  <a:pt x="7987" y="130891"/>
                  <a:pt x="7987" y="130891"/>
                  <a:pt x="7987" y="106349"/>
                </a:cubicBezTo>
                <a:cubicBezTo>
                  <a:pt x="7987" y="106349"/>
                  <a:pt x="7987" y="106349"/>
                  <a:pt x="15974" y="106349"/>
                </a:cubicBezTo>
                <a:cubicBezTo>
                  <a:pt x="15974" y="106349"/>
                  <a:pt x="15974" y="106349"/>
                  <a:pt x="23962" y="98169"/>
                </a:cubicBezTo>
                <a:cubicBezTo>
                  <a:pt x="23962" y="98169"/>
                  <a:pt x="23962" y="98169"/>
                  <a:pt x="55912" y="98169"/>
                </a:cubicBezTo>
                <a:cubicBezTo>
                  <a:pt x="55912" y="98169"/>
                  <a:pt x="55912" y="98169"/>
                  <a:pt x="55912" y="106349"/>
                </a:cubicBezTo>
                <a:cubicBezTo>
                  <a:pt x="55912" y="106349"/>
                  <a:pt x="55912" y="106349"/>
                  <a:pt x="63899" y="106349"/>
                </a:cubicBezTo>
                <a:cubicBezTo>
                  <a:pt x="63899" y="106349"/>
                  <a:pt x="63899" y="106349"/>
                  <a:pt x="63899" y="122711"/>
                </a:cubicBezTo>
                <a:cubicBezTo>
                  <a:pt x="63899" y="122711"/>
                  <a:pt x="63899" y="122711"/>
                  <a:pt x="127799" y="122711"/>
                </a:cubicBezTo>
                <a:cubicBezTo>
                  <a:pt x="127799" y="122711"/>
                  <a:pt x="127799" y="122711"/>
                  <a:pt x="127799" y="106349"/>
                </a:cubicBezTo>
                <a:cubicBezTo>
                  <a:pt x="127799" y="106349"/>
                  <a:pt x="127799" y="106349"/>
                  <a:pt x="135787" y="106349"/>
                </a:cubicBezTo>
                <a:cubicBezTo>
                  <a:pt x="135787" y="106349"/>
                  <a:pt x="135787" y="106349"/>
                  <a:pt x="135787" y="98169"/>
                </a:cubicBezTo>
                <a:cubicBezTo>
                  <a:pt x="135787" y="98169"/>
                  <a:pt x="135787" y="98169"/>
                  <a:pt x="167737" y="98169"/>
                </a:cubicBezTo>
                <a:cubicBezTo>
                  <a:pt x="167737" y="98169"/>
                  <a:pt x="167737" y="98169"/>
                  <a:pt x="167737" y="106349"/>
                </a:cubicBezTo>
                <a:cubicBezTo>
                  <a:pt x="167737" y="106349"/>
                  <a:pt x="167737" y="106349"/>
                  <a:pt x="191699" y="106349"/>
                </a:cubicBezTo>
                <a:cubicBezTo>
                  <a:pt x="191699" y="106349"/>
                  <a:pt x="191699" y="106349"/>
                  <a:pt x="191699" y="122711"/>
                </a:cubicBezTo>
                <a:cubicBezTo>
                  <a:pt x="191699" y="122711"/>
                  <a:pt x="191699" y="122711"/>
                  <a:pt x="199687" y="122711"/>
                </a:cubicBezTo>
                <a:cubicBezTo>
                  <a:pt x="199687" y="122711"/>
                  <a:pt x="199687" y="122711"/>
                  <a:pt x="199687" y="130891"/>
                </a:cubicBezTo>
                <a:cubicBezTo>
                  <a:pt x="199687" y="130891"/>
                  <a:pt x="191699" y="139072"/>
                  <a:pt x="191699" y="147253"/>
                </a:cubicBezTo>
                <a:cubicBezTo>
                  <a:pt x="183712" y="147253"/>
                  <a:pt x="199687" y="155434"/>
                  <a:pt x="199687" y="155434"/>
                </a:cubicBezTo>
                <a:cubicBezTo>
                  <a:pt x="199687" y="155434"/>
                  <a:pt x="199687" y="155434"/>
                  <a:pt x="199687" y="212698"/>
                </a:cubicBezTo>
                <a:cubicBezTo>
                  <a:pt x="199687" y="212698"/>
                  <a:pt x="199687" y="212698"/>
                  <a:pt x="223649" y="212698"/>
                </a:cubicBezTo>
                <a:cubicBezTo>
                  <a:pt x="223649" y="212698"/>
                  <a:pt x="223649" y="212698"/>
                  <a:pt x="223649" y="269963"/>
                </a:cubicBezTo>
                <a:cubicBezTo>
                  <a:pt x="223649" y="269963"/>
                  <a:pt x="223649" y="269963"/>
                  <a:pt x="231637" y="269963"/>
                </a:cubicBezTo>
                <a:cubicBezTo>
                  <a:pt x="231637" y="269963"/>
                  <a:pt x="231637" y="269963"/>
                  <a:pt x="231637" y="261783"/>
                </a:cubicBezTo>
                <a:cubicBezTo>
                  <a:pt x="231637" y="261783"/>
                  <a:pt x="231637" y="261783"/>
                  <a:pt x="279561" y="261783"/>
                </a:cubicBezTo>
                <a:cubicBezTo>
                  <a:pt x="279561" y="261783"/>
                  <a:pt x="279561" y="261783"/>
                  <a:pt x="279561" y="196337"/>
                </a:cubicBezTo>
                <a:cubicBezTo>
                  <a:pt x="279561" y="196337"/>
                  <a:pt x="279561" y="196337"/>
                  <a:pt x="375411" y="196337"/>
                </a:cubicBezTo>
                <a:cubicBezTo>
                  <a:pt x="375411" y="196337"/>
                  <a:pt x="383399" y="179976"/>
                  <a:pt x="391386" y="179976"/>
                </a:cubicBezTo>
                <a:cubicBezTo>
                  <a:pt x="399374" y="179976"/>
                  <a:pt x="399374" y="196337"/>
                  <a:pt x="399374" y="196337"/>
                </a:cubicBezTo>
                <a:cubicBezTo>
                  <a:pt x="399374" y="196337"/>
                  <a:pt x="399374" y="196337"/>
                  <a:pt x="415349" y="196337"/>
                </a:cubicBezTo>
                <a:cubicBezTo>
                  <a:pt x="415349" y="196337"/>
                  <a:pt x="415349" y="196337"/>
                  <a:pt x="415349" y="204518"/>
                </a:cubicBezTo>
                <a:cubicBezTo>
                  <a:pt x="415349" y="204518"/>
                  <a:pt x="415349" y="204518"/>
                  <a:pt x="543149" y="204518"/>
                </a:cubicBezTo>
                <a:cubicBezTo>
                  <a:pt x="543149" y="204518"/>
                  <a:pt x="543149" y="204518"/>
                  <a:pt x="543149" y="212698"/>
                </a:cubicBezTo>
                <a:cubicBezTo>
                  <a:pt x="543149" y="212698"/>
                  <a:pt x="543149" y="212698"/>
                  <a:pt x="543149" y="261783"/>
                </a:cubicBezTo>
                <a:cubicBezTo>
                  <a:pt x="543149" y="261783"/>
                  <a:pt x="543149" y="261783"/>
                  <a:pt x="583086" y="261783"/>
                </a:cubicBezTo>
                <a:cubicBezTo>
                  <a:pt x="583086" y="261783"/>
                  <a:pt x="583086" y="261783"/>
                  <a:pt x="583086" y="253602"/>
                </a:cubicBezTo>
                <a:cubicBezTo>
                  <a:pt x="583086" y="253602"/>
                  <a:pt x="583086" y="253602"/>
                  <a:pt x="615036" y="253602"/>
                </a:cubicBezTo>
                <a:cubicBezTo>
                  <a:pt x="615036" y="253602"/>
                  <a:pt x="615036" y="253602"/>
                  <a:pt x="615036" y="237241"/>
                </a:cubicBezTo>
                <a:cubicBezTo>
                  <a:pt x="615036" y="237241"/>
                  <a:pt x="615036" y="237241"/>
                  <a:pt x="623023" y="237241"/>
                </a:cubicBezTo>
                <a:cubicBezTo>
                  <a:pt x="623023" y="237241"/>
                  <a:pt x="623023" y="237241"/>
                  <a:pt x="623023" y="253602"/>
                </a:cubicBezTo>
                <a:cubicBezTo>
                  <a:pt x="623023" y="253602"/>
                  <a:pt x="623023" y="253602"/>
                  <a:pt x="662961" y="253602"/>
                </a:cubicBezTo>
                <a:cubicBezTo>
                  <a:pt x="662961" y="253602"/>
                  <a:pt x="662961" y="253602"/>
                  <a:pt x="662961" y="245421"/>
                </a:cubicBezTo>
                <a:cubicBezTo>
                  <a:pt x="662961" y="245421"/>
                  <a:pt x="662961" y="245421"/>
                  <a:pt x="670948" y="245421"/>
                </a:cubicBezTo>
                <a:cubicBezTo>
                  <a:pt x="670948" y="245421"/>
                  <a:pt x="670948" y="245421"/>
                  <a:pt x="670948" y="229060"/>
                </a:cubicBezTo>
                <a:cubicBezTo>
                  <a:pt x="670948" y="229060"/>
                  <a:pt x="670948" y="229060"/>
                  <a:pt x="790760" y="229060"/>
                </a:cubicBezTo>
                <a:cubicBezTo>
                  <a:pt x="790760" y="229060"/>
                  <a:pt x="790760" y="229060"/>
                  <a:pt x="798748" y="220879"/>
                </a:cubicBezTo>
                <a:cubicBezTo>
                  <a:pt x="798748" y="220879"/>
                  <a:pt x="798748" y="220879"/>
                  <a:pt x="814723" y="220879"/>
                </a:cubicBezTo>
                <a:cubicBezTo>
                  <a:pt x="822710" y="220879"/>
                  <a:pt x="814723" y="253602"/>
                  <a:pt x="814723" y="253602"/>
                </a:cubicBezTo>
                <a:cubicBezTo>
                  <a:pt x="814723" y="253602"/>
                  <a:pt x="814723" y="253602"/>
                  <a:pt x="822710" y="253602"/>
                </a:cubicBezTo>
                <a:cubicBezTo>
                  <a:pt x="822710" y="253602"/>
                  <a:pt x="822710" y="253602"/>
                  <a:pt x="822710" y="237241"/>
                </a:cubicBezTo>
                <a:cubicBezTo>
                  <a:pt x="822710" y="237241"/>
                  <a:pt x="822710" y="237241"/>
                  <a:pt x="878623" y="237241"/>
                </a:cubicBezTo>
                <a:cubicBezTo>
                  <a:pt x="878623" y="237241"/>
                  <a:pt x="878623" y="237241"/>
                  <a:pt x="878623" y="229060"/>
                </a:cubicBezTo>
                <a:cubicBezTo>
                  <a:pt x="878623" y="229060"/>
                  <a:pt x="878623" y="229060"/>
                  <a:pt x="926548" y="229060"/>
                </a:cubicBezTo>
                <a:cubicBezTo>
                  <a:pt x="926548" y="229060"/>
                  <a:pt x="926548" y="229060"/>
                  <a:pt x="926548" y="212698"/>
                </a:cubicBezTo>
                <a:cubicBezTo>
                  <a:pt x="926548" y="212698"/>
                  <a:pt x="926548" y="212698"/>
                  <a:pt x="950510" y="212698"/>
                </a:cubicBezTo>
                <a:cubicBezTo>
                  <a:pt x="950510" y="212698"/>
                  <a:pt x="950510" y="212698"/>
                  <a:pt x="950510" y="204518"/>
                </a:cubicBezTo>
                <a:cubicBezTo>
                  <a:pt x="950510" y="204518"/>
                  <a:pt x="950510" y="204518"/>
                  <a:pt x="974473" y="204518"/>
                </a:cubicBezTo>
                <a:cubicBezTo>
                  <a:pt x="974473" y="204518"/>
                  <a:pt x="974473" y="204518"/>
                  <a:pt x="974473" y="171795"/>
                </a:cubicBezTo>
                <a:cubicBezTo>
                  <a:pt x="974473" y="171795"/>
                  <a:pt x="974473" y="171795"/>
                  <a:pt x="974473" y="147253"/>
                </a:cubicBezTo>
                <a:cubicBezTo>
                  <a:pt x="974473" y="147253"/>
                  <a:pt x="974473" y="147253"/>
                  <a:pt x="990448" y="139072"/>
                </a:cubicBezTo>
                <a:cubicBezTo>
                  <a:pt x="990448" y="139072"/>
                  <a:pt x="990448" y="139072"/>
                  <a:pt x="990448" y="196337"/>
                </a:cubicBezTo>
                <a:cubicBezTo>
                  <a:pt x="990448" y="196337"/>
                  <a:pt x="990448" y="204518"/>
                  <a:pt x="1006423" y="204518"/>
                </a:cubicBezTo>
                <a:cubicBezTo>
                  <a:pt x="1014410" y="204518"/>
                  <a:pt x="1014410" y="212698"/>
                  <a:pt x="1014410" y="212698"/>
                </a:cubicBezTo>
                <a:cubicBezTo>
                  <a:pt x="1014410" y="212698"/>
                  <a:pt x="1014410" y="212698"/>
                  <a:pt x="1038373" y="212698"/>
                </a:cubicBezTo>
                <a:cubicBezTo>
                  <a:pt x="1038373" y="212698"/>
                  <a:pt x="1038373" y="212698"/>
                  <a:pt x="1038373" y="319048"/>
                </a:cubicBezTo>
                <a:cubicBezTo>
                  <a:pt x="1038373" y="319048"/>
                  <a:pt x="1038373" y="319048"/>
                  <a:pt x="1070323" y="319048"/>
                </a:cubicBezTo>
                <a:cubicBezTo>
                  <a:pt x="1070323" y="319048"/>
                  <a:pt x="1070323" y="319048"/>
                  <a:pt x="1070323" y="335409"/>
                </a:cubicBezTo>
                <a:cubicBezTo>
                  <a:pt x="1070323" y="335409"/>
                  <a:pt x="1070323" y="335409"/>
                  <a:pt x="1078310" y="335409"/>
                </a:cubicBezTo>
                <a:cubicBezTo>
                  <a:pt x="1078310" y="335409"/>
                  <a:pt x="1078310" y="335409"/>
                  <a:pt x="1078310" y="310867"/>
                </a:cubicBezTo>
                <a:cubicBezTo>
                  <a:pt x="1078310" y="310867"/>
                  <a:pt x="1078310" y="310867"/>
                  <a:pt x="1094285" y="310867"/>
                </a:cubicBezTo>
                <a:cubicBezTo>
                  <a:pt x="1094285" y="310867"/>
                  <a:pt x="1094285" y="310867"/>
                  <a:pt x="1094285" y="278144"/>
                </a:cubicBezTo>
                <a:cubicBezTo>
                  <a:pt x="1094285" y="278144"/>
                  <a:pt x="1094285" y="278144"/>
                  <a:pt x="1182147" y="278144"/>
                </a:cubicBezTo>
                <a:cubicBezTo>
                  <a:pt x="1182147" y="278144"/>
                  <a:pt x="1182147" y="278144"/>
                  <a:pt x="1182147" y="310867"/>
                </a:cubicBezTo>
                <a:cubicBezTo>
                  <a:pt x="1182147" y="310867"/>
                  <a:pt x="1182147" y="310867"/>
                  <a:pt x="1190135" y="310867"/>
                </a:cubicBezTo>
                <a:cubicBezTo>
                  <a:pt x="1190135" y="310867"/>
                  <a:pt x="1190135" y="310867"/>
                  <a:pt x="1190135" y="319048"/>
                </a:cubicBezTo>
                <a:cubicBezTo>
                  <a:pt x="1190135" y="319048"/>
                  <a:pt x="1190135" y="319048"/>
                  <a:pt x="1206110" y="319048"/>
                </a:cubicBezTo>
                <a:cubicBezTo>
                  <a:pt x="1206110" y="319048"/>
                  <a:pt x="1206110" y="319048"/>
                  <a:pt x="1206110" y="40904"/>
                </a:cubicBezTo>
                <a:cubicBezTo>
                  <a:pt x="1206110" y="40904"/>
                  <a:pt x="1206110" y="40904"/>
                  <a:pt x="1246047" y="40904"/>
                </a:cubicBezTo>
                <a:cubicBezTo>
                  <a:pt x="1246047" y="40904"/>
                  <a:pt x="1246047" y="40904"/>
                  <a:pt x="12460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 23">
            <a:extLst>
              <a:ext uri="{FF2B5EF4-FFF2-40B4-BE49-F238E27FC236}">
                <a16:creationId xmlns:a16="http://schemas.microsoft.com/office/drawing/2014/main" id="{30C44166-28BC-0125-58EC-0617F7BA1C56}"/>
              </a:ext>
            </a:extLst>
          </p:cNvPr>
          <p:cNvSpPr/>
          <p:nvPr/>
        </p:nvSpPr>
        <p:spPr bwMode="auto">
          <a:xfrm>
            <a:off x="-2" y="6045915"/>
            <a:ext cx="12192001" cy="988614"/>
          </a:xfrm>
          <a:custGeom>
            <a:avLst/>
            <a:gdLst>
              <a:gd name="connsiteX0" fmla="*/ 4998838 w 12137799"/>
              <a:gd name="connsiteY0" fmla="*/ 156235 h 526264"/>
              <a:gd name="connsiteX1" fmla="*/ 5006825 w 12137799"/>
              <a:gd name="connsiteY1" fmla="*/ 156235 h 526264"/>
              <a:gd name="connsiteX2" fmla="*/ 5006825 w 12137799"/>
              <a:gd name="connsiteY2" fmla="*/ 164458 h 526264"/>
              <a:gd name="connsiteX3" fmla="*/ 4998838 w 12137799"/>
              <a:gd name="connsiteY3" fmla="*/ 164458 h 526264"/>
              <a:gd name="connsiteX4" fmla="*/ 4998838 w 12137799"/>
              <a:gd name="connsiteY4" fmla="*/ 156235 h 526264"/>
              <a:gd name="connsiteX5" fmla="*/ 7498148 w 12137799"/>
              <a:gd name="connsiteY5" fmla="*/ 90452 h 526264"/>
              <a:gd name="connsiteX6" fmla="*/ 7498148 w 12137799"/>
              <a:gd name="connsiteY6" fmla="*/ 95591 h 526264"/>
              <a:gd name="connsiteX7" fmla="*/ 7498148 w 12137799"/>
              <a:gd name="connsiteY7" fmla="*/ 106898 h 526264"/>
              <a:gd name="connsiteX8" fmla="*/ 7482167 w 12137799"/>
              <a:gd name="connsiteY8" fmla="*/ 115120 h 526264"/>
              <a:gd name="connsiteX9" fmla="*/ 7482167 w 12137799"/>
              <a:gd name="connsiteY9" fmla="*/ 106898 h 526264"/>
              <a:gd name="connsiteX10" fmla="*/ 7498148 w 12137799"/>
              <a:gd name="connsiteY10" fmla="*/ 90452 h 526264"/>
              <a:gd name="connsiteX11" fmla="*/ 4599487 w 12137799"/>
              <a:gd name="connsiteY11" fmla="*/ 90452 h 526264"/>
              <a:gd name="connsiteX12" fmla="*/ 4615461 w 12137799"/>
              <a:gd name="connsiteY12" fmla="*/ 106898 h 526264"/>
              <a:gd name="connsiteX13" fmla="*/ 4615461 w 12137799"/>
              <a:gd name="connsiteY13" fmla="*/ 115120 h 526264"/>
              <a:gd name="connsiteX14" fmla="*/ 4599487 w 12137799"/>
              <a:gd name="connsiteY14" fmla="*/ 106898 h 526264"/>
              <a:gd name="connsiteX15" fmla="*/ 4599487 w 12137799"/>
              <a:gd name="connsiteY15" fmla="*/ 95591 h 526264"/>
              <a:gd name="connsiteX16" fmla="*/ 4599487 w 12137799"/>
              <a:gd name="connsiteY16" fmla="*/ 90452 h 526264"/>
              <a:gd name="connsiteX17" fmla="*/ 1086235 w 12137799"/>
              <a:gd name="connsiteY17" fmla="*/ 0 h 526264"/>
              <a:gd name="connsiteX18" fmla="*/ 1158119 w 12137799"/>
              <a:gd name="connsiteY18" fmla="*/ 0 h 526264"/>
              <a:gd name="connsiteX19" fmla="*/ 1158119 w 12137799"/>
              <a:gd name="connsiteY19" fmla="*/ 24669 h 526264"/>
              <a:gd name="connsiteX20" fmla="*/ 1182080 w 12137799"/>
              <a:gd name="connsiteY20" fmla="*/ 24669 h 526264"/>
              <a:gd name="connsiteX21" fmla="*/ 1182080 w 12137799"/>
              <a:gd name="connsiteY21" fmla="*/ 213795 h 526264"/>
              <a:gd name="connsiteX22" fmla="*/ 1190067 w 12137799"/>
              <a:gd name="connsiteY22" fmla="*/ 213795 h 526264"/>
              <a:gd name="connsiteX23" fmla="*/ 1190067 w 12137799"/>
              <a:gd name="connsiteY23" fmla="*/ 205572 h 526264"/>
              <a:gd name="connsiteX24" fmla="*/ 1198054 w 12137799"/>
              <a:gd name="connsiteY24" fmla="*/ 205572 h 526264"/>
              <a:gd name="connsiteX25" fmla="*/ 1198054 w 12137799"/>
              <a:gd name="connsiteY25" fmla="*/ 189126 h 526264"/>
              <a:gd name="connsiteX26" fmla="*/ 1261950 w 12137799"/>
              <a:gd name="connsiteY26" fmla="*/ 189126 h 526264"/>
              <a:gd name="connsiteX27" fmla="*/ 1261950 w 12137799"/>
              <a:gd name="connsiteY27" fmla="*/ 205572 h 526264"/>
              <a:gd name="connsiteX28" fmla="*/ 1269937 w 12137799"/>
              <a:gd name="connsiteY28" fmla="*/ 205572 h 526264"/>
              <a:gd name="connsiteX29" fmla="*/ 1269937 w 12137799"/>
              <a:gd name="connsiteY29" fmla="*/ 213795 h 526264"/>
              <a:gd name="connsiteX30" fmla="*/ 1293898 w 12137799"/>
              <a:gd name="connsiteY30" fmla="*/ 213795 h 526264"/>
              <a:gd name="connsiteX31" fmla="*/ 1293898 w 12137799"/>
              <a:gd name="connsiteY31" fmla="*/ 139789 h 526264"/>
              <a:gd name="connsiteX32" fmla="*/ 1309872 w 12137799"/>
              <a:gd name="connsiteY32" fmla="*/ 139789 h 526264"/>
              <a:gd name="connsiteX33" fmla="*/ 1317859 w 12137799"/>
              <a:gd name="connsiteY33" fmla="*/ 131566 h 526264"/>
              <a:gd name="connsiteX34" fmla="*/ 1325846 w 12137799"/>
              <a:gd name="connsiteY34" fmla="*/ 131566 h 526264"/>
              <a:gd name="connsiteX35" fmla="*/ 1325846 w 12137799"/>
              <a:gd name="connsiteY35" fmla="*/ 90452 h 526264"/>
              <a:gd name="connsiteX36" fmla="*/ 1333833 w 12137799"/>
              <a:gd name="connsiteY36" fmla="*/ 98675 h 526264"/>
              <a:gd name="connsiteX37" fmla="*/ 1333833 w 12137799"/>
              <a:gd name="connsiteY37" fmla="*/ 115120 h 526264"/>
              <a:gd name="connsiteX38" fmla="*/ 1341820 w 12137799"/>
              <a:gd name="connsiteY38" fmla="*/ 115120 h 526264"/>
              <a:gd name="connsiteX39" fmla="*/ 1341820 w 12137799"/>
              <a:gd name="connsiteY39" fmla="*/ 139789 h 526264"/>
              <a:gd name="connsiteX40" fmla="*/ 1357794 w 12137799"/>
              <a:gd name="connsiteY40" fmla="*/ 139789 h 526264"/>
              <a:gd name="connsiteX41" fmla="*/ 1373768 w 12137799"/>
              <a:gd name="connsiteY41" fmla="*/ 139789 h 526264"/>
              <a:gd name="connsiteX42" fmla="*/ 1373768 w 12137799"/>
              <a:gd name="connsiteY42" fmla="*/ 148012 h 526264"/>
              <a:gd name="connsiteX43" fmla="*/ 1405716 w 12137799"/>
              <a:gd name="connsiteY43" fmla="*/ 148012 h 526264"/>
              <a:gd name="connsiteX44" fmla="*/ 1405716 w 12137799"/>
              <a:gd name="connsiteY44" fmla="*/ 156235 h 526264"/>
              <a:gd name="connsiteX45" fmla="*/ 1437665 w 12137799"/>
              <a:gd name="connsiteY45" fmla="*/ 156235 h 526264"/>
              <a:gd name="connsiteX46" fmla="*/ 1437665 w 12137799"/>
              <a:gd name="connsiteY46" fmla="*/ 172681 h 526264"/>
              <a:gd name="connsiteX47" fmla="*/ 1445652 w 12137799"/>
              <a:gd name="connsiteY47" fmla="*/ 164458 h 526264"/>
              <a:gd name="connsiteX48" fmla="*/ 1445652 w 12137799"/>
              <a:gd name="connsiteY48" fmla="*/ 148012 h 526264"/>
              <a:gd name="connsiteX49" fmla="*/ 1453639 w 12137799"/>
              <a:gd name="connsiteY49" fmla="*/ 148012 h 526264"/>
              <a:gd name="connsiteX50" fmla="*/ 1461626 w 12137799"/>
              <a:gd name="connsiteY50" fmla="*/ 156235 h 526264"/>
              <a:gd name="connsiteX51" fmla="*/ 1541496 w 12137799"/>
              <a:gd name="connsiteY51" fmla="*/ 156235 h 526264"/>
              <a:gd name="connsiteX52" fmla="*/ 1541496 w 12137799"/>
              <a:gd name="connsiteY52" fmla="*/ 164458 h 526264"/>
              <a:gd name="connsiteX53" fmla="*/ 1573444 w 12137799"/>
              <a:gd name="connsiteY53" fmla="*/ 164458 h 526264"/>
              <a:gd name="connsiteX54" fmla="*/ 1597405 w 12137799"/>
              <a:gd name="connsiteY54" fmla="*/ 164458 h 526264"/>
              <a:gd name="connsiteX55" fmla="*/ 1597405 w 12137799"/>
              <a:gd name="connsiteY55" fmla="*/ 180903 h 526264"/>
              <a:gd name="connsiteX56" fmla="*/ 1621366 w 12137799"/>
              <a:gd name="connsiteY56" fmla="*/ 180903 h 526264"/>
              <a:gd name="connsiteX57" fmla="*/ 1621366 w 12137799"/>
              <a:gd name="connsiteY57" fmla="*/ 139789 h 526264"/>
              <a:gd name="connsiteX58" fmla="*/ 1629353 w 12137799"/>
              <a:gd name="connsiteY58" fmla="*/ 139789 h 526264"/>
              <a:gd name="connsiteX59" fmla="*/ 1629353 w 12137799"/>
              <a:gd name="connsiteY59" fmla="*/ 131566 h 526264"/>
              <a:gd name="connsiteX60" fmla="*/ 1709224 w 12137799"/>
              <a:gd name="connsiteY60" fmla="*/ 131566 h 526264"/>
              <a:gd name="connsiteX61" fmla="*/ 1725198 w 12137799"/>
              <a:gd name="connsiteY61" fmla="*/ 131566 h 526264"/>
              <a:gd name="connsiteX62" fmla="*/ 1725198 w 12137799"/>
              <a:gd name="connsiteY62" fmla="*/ 123343 h 526264"/>
              <a:gd name="connsiteX63" fmla="*/ 1741172 w 12137799"/>
              <a:gd name="connsiteY63" fmla="*/ 131566 h 526264"/>
              <a:gd name="connsiteX64" fmla="*/ 1805068 w 12137799"/>
              <a:gd name="connsiteY64" fmla="*/ 131566 h 526264"/>
              <a:gd name="connsiteX65" fmla="*/ 1805068 w 12137799"/>
              <a:gd name="connsiteY65" fmla="*/ 172681 h 526264"/>
              <a:gd name="connsiteX66" fmla="*/ 1837016 w 12137799"/>
              <a:gd name="connsiteY66" fmla="*/ 172681 h 526264"/>
              <a:gd name="connsiteX67" fmla="*/ 1837016 w 12137799"/>
              <a:gd name="connsiteY67" fmla="*/ 180903 h 526264"/>
              <a:gd name="connsiteX68" fmla="*/ 1845003 w 12137799"/>
              <a:gd name="connsiteY68" fmla="*/ 180903 h 526264"/>
              <a:gd name="connsiteX69" fmla="*/ 1845003 w 12137799"/>
              <a:gd name="connsiteY69" fmla="*/ 139789 h 526264"/>
              <a:gd name="connsiteX70" fmla="*/ 1860977 w 12137799"/>
              <a:gd name="connsiteY70" fmla="*/ 139789 h 526264"/>
              <a:gd name="connsiteX71" fmla="*/ 1860977 w 12137799"/>
              <a:gd name="connsiteY71" fmla="*/ 106898 h 526264"/>
              <a:gd name="connsiteX72" fmla="*/ 1860977 w 12137799"/>
              <a:gd name="connsiteY72" fmla="*/ 98675 h 526264"/>
              <a:gd name="connsiteX73" fmla="*/ 1860977 w 12137799"/>
              <a:gd name="connsiteY73" fmla="*/ 90452 h 526264"/>
              <a:gd name="connsiteX74" fmla="*/ 1860977 w 12137799"/>
              <a:gd name="connsiteY74" fmla="*/ 82229 h 526264"/>
              <a:gd name="connsiteX75" fmla="*/ 1860977 w 12137799"/>
              <a:gd name="connsiteY75" fmla="*/ 74006 h 526264"/>
              <a:gd name="connsiteX76" fmla="*/ 1876951 w 12137799"/>
              <a:gd name="connsiteY76" fmla="*/ 74006 h 526264"/>
              <a:gd name="connsiteX77" fmla="*/ 1876951 w 12137799"/>
              <a:gd name="connsiteY77" fmla="*/ 65783 h 526264"/>
              <a:gd name="connsiteX78" fmla="*/ 1900912 w 12137799"/>
              <a:gd name="connsiteY78" fmla="*/ 65783 h 526264"/>
              <a:gd name="connsiteX79" fmla="*/ 1900912 w 12137799"/>
              <a:gd name="connsiteY79" fmla="*/ 74006 h 526264"/>
              <a:gd name="connsiteX80" fmla="*/ 1900912 w 12137799"/>
              <a:gd name="connsiteY80" fmla="*/ 82229 h 526264"/>
              <a:gd name="connsiteX81" fmla="*/ 1948835 w 12137799"/>
              <a:gd name="connsiteY81" fmla="*/ 82229 h 526264"/>
              <a:gd name="connsiteX82" fmla="*/ 1948835 w 12137799"/>
              <a:gd name="connsiteY82" fmla="*/ 74006 h 526264"/>
              <a:gd name="connsiteX83" fmla="*/ 1956821 w 12137799"/>
              <a:gd name="connsiteY83" fmla="*/ 74006 h 526264"/>
              <a:gd name="connsiteX84" fmla="*/ 1956821 w 12137799"/>
              <a:gd name="connsiteY84" fmla="*/ 65783 h 526264"/>
              <a:gd name="connsiteX85" fmla="*/ 1972796 w 12137799"/>
              <a:gd name="connsiteY85" fmla="*/ 65783 h 526264"/>
              <a:gd name="connsiteX86" fmla="*/ 1980783 w 12137799"/>
              <a:gd name="connsiteY86" fmla="*/ 65783 h 526264"/>
              <a:gd name="connsiteX87" fmla="*/ 1988769 w 12137799"/>
              <a:gd name="connsiteY87" fmla="*/ 65783 h 526264"/>
              <a:gd name="connsiteX88" fmla="*/ 1988769 w 12137799"/>
              <a:gd name="connsiteY88" fmla="*/ 82229 h 526264"/>
              <a:gd name="connsiteX89" fmla="*/ 1988769 w 12137799"/>
              <a:gd name="connsiteY89" fmla="*/ 148012 h 526264"/>
              <a:gd name="connsiteX90" fmla="*/ 2004744 w 12137799"/>
              <a:gd name="connsiteY90" fmla="*/ 156235 h 526264"/>
              <a:gd name="connsiteX91" fmla="*/ 2004744 w 12137799"/>
              <a:gd name="connsiteY91" fmla="*/ 164458 h 526264"/>
              <a:gd name="connsiteX92" fmla="*/ 2004744 w 12137799"/>
              <a:gd name="connsiteY92" fmla="*/ 172681 h 526264"/>
              <a:gd name="connsiteX93" fmla="*/ 2011835 w 12137799"/>
              <a:gd name="connsiteY93" fmla="*/ 172681 h 526264"/>
              <a:gd name="connsiteX94" fmla="*/ 2011835 w 12137799"/>
              <a:gd name="connsiteY94" fmla="*/ 164458 h 526264"/>
              <a:gd name="connsiteX95" fmla="*/ 2019820 w 12137799"/>
              <a:gd name="connsiteY95" fmla="*/ 164458 h 526264"/>
              <a:gd name="connsiteX96" fmla="*/ 2019820 w 12137799"/>
              <a:gd name="connsiteY96" fmla="*/ 156235 h 526264"/>
              <a:gd name="connsiteX97" fmla="*/ 2091687 w 12137799"/>
              <a:gd name="connsiteY97" fmla="*/ 156235 h 526264"/>
              <a:gd name="connsiteX98" fmla="*/ 2091687 w 12137799"/>
              <a:gd name="connsiteY98" fmla="*/ 164458 h 526264"/>
              <a:gd name="connsiteX99" fmla="*/ 2099672 w 12137799"/>
              <a:gd name="connsiteY99" fmla="*/ 164458 h 526264"/>
              <a:gd name="connsiteX100" fmla="*/ 2099672 w 12137799"/>
              <a:gd name="connsiteY100" fmla="*/ 189126 h 526264"/>
              <a:gd name="connsiteX101" fmla="*/ 2131612 w 12137799"/>
              <a:gd name="connsiteY101" fmla="*/ 189126 h 526264"/>
              <a:gd name="connsiteX102" fmla="*/ 2131612 w 12137799"/>
              <a:gd name="connsiteY102" fmla="*/ 222018 h 526264"/>
              <a:gd name="connsiteX103" fmla="*/ 2163553 w 12137799"/>
              <a:gd name="connsiteY103" fmla="*/ 254909 h 526264"/>
              <a:gd name="connsiteX104" fmla="*/ 2163553 w 12137799"/>
              <a:gd name="connsiteY104" fmla="*/ 205572 h 526264"/>
              <a:gd name="connsiteX105" fmla="*/ 2179524 w 12137799"/>
              <a:gd name="connsiteY105" fmla="*/ 197349 h 526264"/>
              <a:gd name="connsiteX106" fmla="*/ 2203479 w 12137799"/>
              <a:gd name="connsiteY106" fmla="*/ 205572 h 526264"/>
              <a:gd name="connsiteX107" fmla="*/ 2203479 w 12137799"/>
              <a:gd name="connsiteY107" fmla="*/ 197349 h 526264"/>
              <a:gd name="connsiteX108" fmla="*/ 2251390 w 12137799"/>
              <a:gd name="connsiteY108" fmla="*/ 197349 h 526264"/>
              <a:gd name="connsiteX109" fmla="*/ 2251390 w 12137799"/>
              <a:gd name="connsiteY109" fmla="*/ 139789 h 526264"/>
              <a:gd name="connsiteX110" fmla="*/ 2307286 w 12137799"/>
              <a:gd name="connsiteY110" fmla="*/ 139789 h 526264"/>
              <a:gd name="connsiteX111" fmla="*/ 2307286 w 12137799"/>
              <a:gd name="connsiteY111" fmla="*/ 148012 h 526264"/>
              <a:gd name="connsiteX112" fmla="*/ 2315272 w 12137799"/>
              <a:gd name="connsiteY112" fmla="*/ 131566 h 526264"/>
              <a:gd name="connsiteX113" fmla="*/ 2315272 w 12137799"/>
              <a:gd name="connsiteY113" fmla="*/ 139789 h 526264"/>
              <a:gd name="connsiteX114" fmla="*/ 2323257 w 12137799"/>
              <a:gd name="connsiteY114" fmla="*/ 148012 h 526264"/>
              <a:gd name="connsiteX115" fmla="*/ 2339227 w 12137799"/>
              <a:gd name="connsiteY115" fmla="*/ 148012 h 526264"/>
              <a:gd name="connsiteX116" fmla="*/ 2339227 w 12137799"/>
              <a:gd name="connsiteY116" fmla="*/ 230241 h 526264"/>
              <a:gd name="connsiteX117" fmla="*/ 2347212 w 12137799"/>
              <a:gd name="connsiteY117" fmla="*/ 230241 h 526264"/>
              <a:gd name="connsiteX118" fmla="*/ 2355198 w 12137799"/>
              <a:gd name="connsiteY118" fmla="*/ 222018 h 526264"/>
              <a:gd name="connsiteX119" fmla="*/ 2371168 w 12137799"/>
              <a:gd name="connsiteY119" fmla="*/ 222018 h 526264"/>
              <a:gd name="connsiteX120" fmla="*/ 2387138 w 12137799"/>
              <a:gd name="connsiteY120" fmla="*/ 222018 h 526264"/>
              <a:gd name="connsiteX121" fmla="*/ 2395123 w 12137799"/>
              <a:gd name="connsiteY121" fmla="*/ 230241 h 526264"/>
              <a:gd name="connsiteX122" fmla="*/ 2403108 w 12137799"/>
              <a:gd name="connsiteY122" fmla="*/ 230241 h 526264"/>
              <a:gd name="connsiteX123" fmla="*/ 2403108 w 12137799"/>
              <a:gd name="connsiteY123" fmla="*/ 238464 h 526264"/>
              <a:gd name="connsiteX124" fmla="*/ 2411094 w 12137799"/>
              <a:gd name="connsiteY124" fmla="*/ 238464 h 526264"/>
              <a:gd name="connsiteX125" fmla="*/ 2411094 w 12137799"/>
              <a:gd name="connsiteY125" fmla="*/ 205572 h 526264"/>
              <a:gd name="connsiteX126" fmla="*/ 2419079 w 12137799"/>
              <a:gd name="connsiteY126" fmla="*/ 197349 h 526264"/>
              <a:gd name="connsiteX127" fmla="*/ 2427064 w 12137799"/>
              <a:gd name="connsiteY127" fmla="*/ 197349 h 526264"/>
              <a:gd name="connsiteX128" fmla="*/ 2427064 w 12137799"/>
              <a:gd name="connsiteY128" fmla="*/ 156235 h 526264"/>
              <a:gd name="connsiteX129" fmla="*/ 2427064 w 12137799"/>
              <a:gd name="connsiteY129" fmla="*/ 148012 h 526264"/>
              <a:gd name="connsiteX130" fmla="*/ 2435049 w 12137799"/>
              <a:gd name="connsiteY130" fmla="*/ 148012 h 526264"/>
              <a:gd name="connsiteX131" fmla="*/ 2451020 w 12137799"/>
              <a:gd name="connsiteY131" fmla="*/ 139789 h 526264"/>
              <a:gd name="connsiteX132" fmla="*/ 2451020 w 12137799"/>
              <a:gd name="connsiteY132" fmla="*/ 131566 h 526264"/>
              <a:gd name="connsiteX133" fmla="*/ 2451020 w 12137799"/>
              <a:gd name="connsiteY133" fmla="*/ 90452 h 526264"/>
              <a:gd name="connsiteX134" fmla="*/ 2466990 w 12137799"/>
              <a:gd name="connsiteY134" fmla="*/ 106898 h 526264"/>
              <a:gd name="connsiteX135" fmla="*/ 2466990 w 12137799"/>
              <a:gd name="connsiteY135" fmla="*/ 115120 h 526264"/>
              <a:gd name="connsiteX136" fmla="*/ 2459004 w 12137799"/>
              <a:gd name="connsiteY136" fmla="*/ 106898 h 526264"/>
              <a:gd name="connsiteX137" fmla="*/ 2459004 w 12137799"/>
              <a:gd name="connsiteY137" fmla="*/ 131566 h 526264"/>
              <a:gd name="connsiteX138" fmla="*/ 2466990 w 12137799"/>
              <a:gd name="connsiteY138" fmla="*/ 139789 h 526264"/>
              <a:gd name="connsiteX139" fmla="*/ 2474975 w 12137799"/>
              <a:gd name="connsiteY139" fmla="*/ 148012 h 526264"/>
              <a:gd name="connsiteX140" fmla="*/ 2482960 w 12137799"/>
              <a:gd name="connsiteY140" fmla="*/ 156235 h 526264"/>
              <a:gd name="connsiteX141" fmla="*/ 2482960 w 12137799"/>
              <a:gd name="connsiteY141" fmla="*/ 189126 h 526264"/>
              <a:gd name="connsiteX142" fmla="*/ 2490945 w 12137799"/>
              <a:gd name="connsiteY142" fmla="*/ 189126 h 526264"/>
              <a:gd name="connsiteX143" fmla="*/ 2506916 w 12137799"/>
              <a:gd name="connsiteY143" fmla="*/ 189126 h 526264"/>
              <a:gd name="connsiteX144" fmla="*/ 2514901 w 12137799"/>
              <a:gd name="connsiteY144" fmla="*/ 189126 h 526264"/>
              <a:gd name="connsiteX145" fmla="*/ 2522886 w 12137799"/>
              <a:gd name="connsiteY145" fmla="*/ 213795 h 526264"/>
              <a:gd name="connsiteX146" fmla="*/ 2522886 w 12137799"/>
              <a:gd name="connsiteY146" fmla="*/ 271355 h 526264"/>
              <a:gd name="connsiteX147" fmla="*/ 2570797 w 12137799"/>
              <a:gd name="connsiteY147" fmla="*/ 271355 h 526264"/>
              <a:gd name="connsiteX148" fmla="*/ 2570797 w 12137799"/>
              <a:gd name="connsiteY148" fmla="*/ 263132 h 526264"/>
              <a:gd name="connsiteX149" fmla="*/ 2586768 w 12137799"/>
              <a:gd name="connsiteY149" fmla="*/ 263132 h 526264"/>
              <a:gd name="connsiteX150" fmla="*/ 2586768 w 12137799"/>
              <a:gd name="connsiteY150" fmla="*/ 271355 h 526264"/>
              <a:gd name="connsiteX151" fmla="*/ 2594753 w 12137799"/>
              <a:gd name="connsiteY151" fmla="*/ 271355 h 526264"/>
              <a:gd name="connsiteX152" fmla="*/ 2594753 w 12137799"/>
              <a:gd name="connsiteY152" fmla="*/ 263132 h 526264"/>
              <a:gd name="connsiteX153" fmla="*/ 2602738 w 12137799"/>
              <a:gd name="connsiteY153" fmla="*/ 263132 h 526264"/>
              <a:gd name="connsiteX154" fmla="*/ 2602738 w 12137799"/>
              <a:gd name="connsiteY154" fmla="*/ 222018 h 526264"/>
              <a:gd name="connsiteX155" fmla="*/ 2626693 w 12137799"/>
              <a:gd name="connsiteY155" fmla="*/ 222018 h 526264"/>
              <a:gd name="connsiteX156" fmla="*/ 2634679 w 12137799"/>
              <a:gd name="connsiteY156" fmla="*/ 222018 h 526264"/>
              <a:gd name="connsiteX157" fmla="*/ 2642663 w 12137799"/>
              <a:gd name="connsiteY157" fmla="*/ 106898 h 526264"/>
              <a:gd name="connsiteX158" fmla="*/ 2650649 w 12137799"/>
              <a:gd name="connsiteY158" fmla="*/ 106898 h 526264"/>
              <a:gd name="connsiteX159" fmla="*/ 2658634 w 12137799"/>
              <a:gd name="connsiteY159" fmla="*/ 8223 h 526264"/>
              <a:gd name="connsiteX160" fmla="*/ 2666619 w 12137799"/>
              <a:gd name="connsiteY160" fmla="*/ 16446 h 526264"/>
              <a:gd name="connsiteX161" fmla="*/ 2682590 w 12137799"/>
              <a:gd name="connsiteY161" fmla="*/ 106898 h 526264"/>
              <a:gd name="connsiteX162" fmla="*/ 2706545 w 12137799"/>
              <a:gd name="connsiteY162" fmla="*/ 312469 h 526264"/>
              <a:gd name="connsiteX163" fmla="*/ 2706545 w 12137799"/>
              <a:gd name="connsiteY163" fmla="*/ 304247 h 526264"/>
              <a:gd name="connsiteX164" fmla="*/ 2770427 w 12137799"/>
              <a:gd name="connsiteY164" fmla="*/ 304247 h 526264"/>
              <a:gd name="connsiteX165" fmla="*/ 2770427 w 12137799"/>
              <a:gd name="connsiteY165" fmla="*/ 172681 h 526264"/>
              <a:gd name="connsiteX166" fmla="*/ 2826322 w 12137799"/>
              <a:gd name="connsiteY166" fmla="*/ 172681 h 526264"/>
              <a:gd name="connsiteX167" fmla="*/ 2826322 w 12137799"/>
              <a:gd name="connsiteY167" fmla="*/ 156235 h 526264"/>
              <a:gd name="connsiteX168" fmla="*/ 2826322 w 12137799"/>
              <a:gd name="connsiteY168" fmla="*/ 139789 h 526264"/>
              <a:gd name="connsiteX169" fmla="*/ 2834308 w 12137799"/>
              <a:gd name="connsiteY169" fmla="*/ 139789 h 526264"/>
              <a:gd name="connsiteX170" fmla="*/ 2842293 w 12137799"/>
              <a:gd name="connsiteY170" fmla="*/ 148012 h 526264"/>
              <a:gd name="connsiteX171" fmla="*/ 2834308 w 12137799"/>
              <a:gd name="connsiteY171" fmla="*/ 148012 h 526264"/>
              <a:gd name="connsiteX172" fmla="*/ 2834308 w 12137799"/>
              <a:gd name="connsiteY172" fmla="*/ 156235 h 526264"/>
              <a:gd name="connsiteX173" fmla="*/ 2842293 w 12137799"/>
              <a:gd name="connsiteY173" fmla="*/ 156235 h 526264"/>
              <a:gd name="connsiteX174" fmla="*/ 2842293 w 12137799"/>
              <a:gd name="connsiteY174" fmla="*/ 164458 h 526264"/>
              <a:gd name="connsiteX175" fmla="*/ 2850278 w 12137799"/>
              <a:gd name="connsiteY175" fmla="*/ 164458 h 526264"/>
              <a:gd name="connsiteX176" fmla="*/ 2850278 w 12137799"/>
              <a:gd name="connsiteY176" fmla="*/ 156235 h 526264"/>
              <a:gd name="connsiteX177" fmla="*/ 2858264 w 12137799"/>
              <a:gd name="connsiteY177" fmla="*/ 156235 h 526264"/>
              <a:gd name="connsiteX178" fmla="*/ 2858264 w 12137799"/>
              <a:gd name="connsiteY178" fmla="*/ 164458 h 526264"/>
              <a:gd name="connsiteX179" fmla="*/ 2858264 w 12137799"/>
              <a:gd name="connsiteY179" fmla="*/ 172681 h 526264"/>
              <a:gd name="connsiteX180" fmla="*/ 2874234 w 12137799"/>
              <a:gd name="connsiteY180" fmla="*/ 172681 h 526264"/>
              <a:gd name="connsiteX181" fmla="*/ 2874234 w 12137799"/>
              <a:gd name="connsiteY181" fmla="*/ 271355 h 526264"/>
              <a:gd name="connsiteX182" fmla="*/ 2890204 w 12137799"/>
              <a:gd name="connsiteY182" fmla="*/ 263132 h 526264"/>
              <a:gd name="connsiteX183" fmla="*/ 2938115 w 12137799"/>
              <a:gd name="connsiteY183" fmla="*/ 263132 h 526264"/>
              <a:gd name="connsiteX184" fmla="*/ 2946101 w 12137799"/>
              <a:gd name="connsiteY184" fmla="*/ 263132 h 526264"/>
              <a:gd name="connsiteX185" fmla="*/ 2946101 w 12137799"/>
              <a:gd name="connsiteY185" fmla="*/ 254909 h 526264"/>
              <a:gd name="connsiteX186" fmla="*/ 2994011 w 12137799"/>
              <a:gd name="connsiteY186" fmla="*/ 254909 h 526264"/>
              <a:gd name="connsiteX187" fmla="*/ 2994011 w 12137799"/>
              <a:gd name="connsiteY187" fmla="*/ 263132 h 526264"/>
              <a:gd name="connsiteX188" fmla="*/ 3017967 w 12137799"/>
              <a:gd name="connsiteY188" fmla="*/ 263132 h 526264"/>
              <a:gd name="connsiteX189" fmla="*/ 3017967 w 12137799"/>
              <a:gd name="connsiteY189" fmla="*/ 271355 h 526264"/>
              <a:gd name="connsiteX190" fmla="*/ 3009982 w 12137799"/>
              <a:gd name="connsiteY190" fmla="*/ 271355 h 526264"/>
              <a:gd name="connsiteX191" fmla="*/ 3009982 w 12137799"/>
              <a:gd name="connsiteY191" fmla="*/ 279578 h 526264"/>
              <a:gd name="connsiteX192" fmla="*/ 3017967 w 12137799"/>
              <a:gd name="connsiteY192" fmla="*/ 279578 h 526264"/>
              <a:gd name="connsiteX193" fmla="*/ 3017967 w 12137799"/>
              <a:gd name="connsiteY193" fmla="*/ 296024 h 526264"/>
              <a:gd name="connsiteX194" fmla="*/ 3033938 w 12137799"/>
              <a:gd name="connsiteY194" fmla="*/ 296024 h 526264"/>
              <a:gd name="connsiteX195" fmla="*/ 3033938 w 12137799"/>
              <a:gd name="connsiteY195" fmla="*/ 197349 h 526264"/>
              <a:gd name="connsiteX196" fmla="*/ 3041922 w 12137799"/>
              <a:gd name="connsiteY196" fmla="*/ 197349 h 526264"/>
              <a:gd name="connsiteX197" fmla="*/ 3041922 w 12137799"/>
              <a:gd name="connsiteY197" fmla="*/ 172681 h 526264"/>
              <a:gd name="connsiteX198" fmla="*/ 3049907 w 12137799"/>
              <a:gd name="connsiteY198" fmla="*/ 172681 h 526264"/>
              <a:gd name="connsiteX199" fmla="*/ 3049907 w 12137799"/>
              <a:gd name="connsiteY199" fmla="*/ 24669 h 526264"/>
              <a:gd name="connsiteX200" fmla="*/ 3081848 w 12137799"/>
              <a:gd name="connsiteY200" fmla="*/ 24669 h 526264"/>
              <a:gd name="connsiteX201" fmla="*/ 3081848 w 12137799"/>
              <a:gd name="connsiteY201" fmla="*/ 0 h 526264"/>
              <a:gd name="connsiteX202" fmla="*/ 3153715 w 12137799"/>
              <a:gd name="connsiteY202" fmla="*/ 0 h 526264"/>
              <a:gd name="connsiteX203" fmla="*/ 3153715 w 12137799"/>
              <a:gd name="connsiteY203" fmla="*/ 24669 h 526264"/>
              <a:gd name="connsiteX204" fmla="*/ 3177671 w 12137799"/>
              <a:gd name="connsiteY204" fmla="*/ 24669 h 526264"/>
              <a:gd name="connsiteX205" fmla="*/ 3177671 w 12137799"/>
              <a:gd name="connsiteY205" fmla="*/ 213795 h 526264"/>
              <a:gd name="connsiteX206" fmla="*/ 3185656 w 12137799"/>
              <a:gd name="connsiteY206" fmla="*/ 213795 h 526264"/>
              <a:gd name="connsiteX207" fmla="*/ 3185656 w 12137799"/>
              <a:gd name="connsiteY207" fmla="*/ 205572 h 526264"/>
              <a:gd name="connsiteX208" fmla="*/ 3193641 w 12137799"/>
              <a:gd name="connsiteY208" fmla="*/ 205572 h 526264"/>
              <a:gd name="connsiteX209" fmla="*/ 3193641 w 12137799"/>
              <a:gd name="connsiteY209" fmla="*/ 189126 h 526264"/>
              <a:gd name="connsiteX210" fmla="*/ 3257522 w 12137799"/>
              <a:gd name="connsiteY210" fmla="*/ 189126 h 526264"/>
              <a:gd name="connsiteX211" fmla="*/ 3257522 w 12137799"/>
              <a:gd name="connsiteY211" fmla="*/ 205572 h 526264"/>
              <a:gd name="connsiteX212" fmla="*/ 3265508 w 12137799"/>
              <a:gd name="connsiteY212" fmla="*/ 205572 h 526264"/>
              <a:gd name="connsiteX213" fmla="*/ 3265508 w 12137799"/>
              <a:gd name="connsiteY213" fmla="*/ 213795 h 526264"/>
              <a:gd name="connsiteX214" fmla="*/ 3289463 w 12137799"/>
              <a:gd name="connsiteY214" fmla="*/ 213795 h 526264"/>
              <a:gd name="connsiteX215" fmla="*/ 3289463 w 12137799"/>
              <a:gd name="connsiteY215" fmla="*/ 139789 h 526264"/>
              <a:gd name="connsiteX216" fmla="*/ 3305433 w 12137799"/>
              <a:gd name="connsiteY216" fmla="*/ 139789 h 526264"/>
              <a:gd name="connsiteX217" fmla="*/ 3313419 w 12137799"/>
              <a:gd name="connsiteY217" fmla="*/ 131566 h 526264"/>
              <a:gd name="connsiteX218" fmla="*/ 3321403 w 12137799"/>
              <a:gd name="connsiteY218" fmla="*/ 131566 h 526264"/>
              <a:gd name="connsiteX219" fmla="*/ 3321403 w 12137799"/>
              <a:gd name="connsiteY219" fmla="*/ 90452 h 526264"/>
              <a:gd name="connsiteX220" fmla="*/ 3329389 w 12137799"/>
              <a:gd name="connsiteY220" fmla="*/ 98675 h 526264"/>
              <a:gd name="connsiteX221" fmla="*/ 3329389 w 12137799"/>
              <a:gd name="connsiteY221" fmla="*/ 115120 h 526264"/>
              <a:gd name="connsiteX222" fmla="*/ 3337374 w 12137799"/>
              <a:gd name="connsiteY222" fmla="*/ 115120 h 526264"/>
              <a:gd name="connsiteX223" fmla="*/ 3337374 w 12137799"/>
              <a:gd name="connsiteY223" fmla="*/ 139789 h 526264"/>
              <a:gd name="connsiteX224" fmla="*/ 3353344 w 12137799"/>
              <a:gd name="connsiteY224" fmla="*/ 139789 h 526264"/>
              <a:gd name="connsiteX225" fmla="*/ 3369315 w 12137799"/>
              <a:gd name="connsiteY225" fmla="*/ 139789 h 526264"/>
              <a:gd name="connsiteX226" fmla="*/ 3369315 w 12137799"/>
              <a:gd name="connsiteY226" fmla="*/ 148012 h 526264"/>
              <a:gd name="connsiteX227" fmla="*/ 3401255 w 12137799"/>
              <a:gd name="connsiteY227" fmla="*/ 148012 h 526264"/>
              <a:gd name="connsiteX228" fmla="*/ 3401255 w 12137799"/>
              <a:gd name="connsiteY228" fmla="*/ 156235 h 526264"/>
              <a:gd name="connsiteX229" fmla="*/ 3433196 w 12137799"/>
              <a:gd name="connsiteY229" fmla="*/ 156235 h 526264"/>
              <a:gd name="connsiteX230" fmla="*/ 3433196 w 12137799"/>
              <a:gd name="connsiteY230" fmla="*/ 172681 h 526264"/>
              <a:gd name="connsiteX231" fmla="*/ 3441181 w 12137799"/>
              <a:gd name="connsiteY231" fmla="*/ 164458 h 526264"/>
              <a:gd name="connsiteX232" fmla="*/ 3441181 w 12137799"/>
              <a:gd name="connsiteY232" fmla="*/ 148012 h 526264"/>
              <a:gd name="connsiteX233" fmla="*/ 3449167 w 12137799"/>
              <a:gd name="connsiteY233" fmla="*/ 148012 h 526264"/>
              <a:gd name="connsiteX234" fmla="*/ 3457152 w 12137799"/>
              <a:gd name="connsiteY234" fmla="*/ 156235 h 526264"/>
              <a:gd name="connsiteX235" fmla="*/ 3537003 w 12137799"/>
              <a:gd name="connsiteY235" fmla="*/ 156235 h 526264"/>
              <a:gd name="connsiteX236" fmla="*/ 3537003 w 12137799"/>
              <a:gd name="connsiteY236" fmla="*/ 164458 h 526264"/>
              <a:gd name="connsiteX237" fmla="*/ 3568944 w 12137799"/>
              <a:gd name="connsiteY237" fmla="*/ 164458 h 526264"/>
              <a:gd name="connsiteX238" fmla="*/ 3592900 w 12137799"/>
              <a:gd name="connsiteY238" fmla="*/ 164458 h 526264"/>
              <a:gd name="connsiteX239" fmla="*/ 3592900 w 12137799"/>
              <a:gd name="connsiteY239" fmla="*/ 180903 h 526264"/>
              <a:gd name="connsiteX240" fmla="*/ 3616855 w 12137799"/>
              <a:gd name="connsiteY240" fmla="*/ 180903 h 526264"/>
              <a:gd name="connsiteX241" fmla="*/ 3616855 w 12137799"/>
              <a:gd name="connsiteY241" fmla="*/ 139789 h 526264"/>
              <a:gd name="connsiteX242" fmla="*/ 3624840 w 12137799"/>
              <a:gd name="connsiteY242" fmla="*/ 139789 h 526264"/>
              <a:gd name="connsiteX243" fmla="*/ 3624840 w 12137799"/>
              <a:gd name="connsiteY243" fmla="*/ 131566 h 526264"/>
              <a:gd name="connsiteX244" fmla="*/ 3704692 w 12137799"/>
              <a:gd name="connsiteY244" fmla="*/ 131566 h 526264"/>
              <a:gd name="connsiteX245" fmla="*/ 3720662 w 12137799"/>
              <a:gd name="connsiteY245" fmla="*/ 131566 h 526264"/>
              <a:gd name="connsiteX246" fmla="*/ 3720662 w 12137799"/>
              <a:gd name="connsiteY246" fmla="*/ 123343 h 526264"/>
              <a:gd name="connsiteX247" fmla="*/ 3736633 w 12137799"/>
              <a:gd name="connsiteY247" fmla="*/ 131566 h 526264"/>
              <a:gd name="connsiteX248" fmla="*/ 3792529 w 12137799"/>
              <a:gd name="connsiteY248" fmla="*/ 131566 h 526264"/>
              <a:gd name="connsiteX249" fmla="*/ 3792529 w 12137799"/>
              <a:gd name="connsiteY249" fmla="*/ 172681 h 526264"/>
              <a:gd name="connsiteX250" fmla="*/ 3832455 w 12137799"/>
              <a:gd name="connsiteY250" fmla="*/ 172681 h 526264"/>
              <a:gd name="connsiteX251" fmla="*/ 3832455 w 12137799"/>
              <a:gd name="connsiteY251" fmla="*/ 180903 h 526264"/>
              <a:gd name="connsiteX252" fmla="*/ 3840440 w 12137799"/>
              <a:gd name="connsiteY252" fmla="*/ 180903 h 526264"/>
              <a:gd name="connsiteX253" fmla="*/ 3840440 w 12137799"/>
              <a:gd name="connsiteY253" fmla="*/ 139789 h 526264"/>
              <a:gd name="connsiteX254" fmla="*/ 3856411 w 12137799"/>
              <a:gd name="connsiteY254" fmla="*/ 139789 h 526264"/>
              <a:gd name="connsiteX255" fmla="*/ 3856411 w 12137799"/>
              <a:gd name="connsiteY255" fmla="*/ 106898 h 526264"/>
              <a:gd name="connsiteX256" fmla="*/ 3856411 w 12137799"/>
              <a:gd name="connsiteY256" fmla="*/ 98675 h 526264"/>
              <a:gd name="connsiteX257" fmla="*/ 3848425 w 12137799"/>
              <a:gd name="connsiteY257" fmla="*/ 90452 h 526264"/>
              <a:gd name="connsiteX258" fmla="*/ 3848425 w 12137799"/>
              <a:gd name="connsiteY258" fmla="*/ 82229 h 526264"/>
              <a:gd name="connsiteX259" fmla="*/ 3856411 w 12137799"/>
              <a:gd name="connsiteY259" fmla="*/ 82229 h 526264"/>
              <a:gd name="connsiteX260" fmla="*/ 3856411 w 12137799"/>
              <a:gd name="connsiteY260" fmla="*/ 74006 h 526264"/>
              <a:gd name="connsiteX261" fmla="*/ 3872381 w 12137799"/>
              <a:gd name="connsiteY261" fmla="*/ 74006 h 526264"/>
              <a:gd name="connsiteX262" fmla="*/ 3872381 w 12137799"/>
              <a:gd name="connsiteY262" fmla="*/ 65783 h 526264"/>
              <a:gd name="connsiteX263" fmla="*/ 3896336 w 12137799"/>
              <a:gd name="connsiteY263" fmla="*/ 65783 h 526264"/>
              <a:gd name="connsiteX264" fmla="*/ 3896336 w 12137799"/>
              <a:gd name="connsiteY264" fmla="*/ 74006 h 526264"/>
              <a:gd name="connsiteX265" fmla="*/ 3896336 w 12137799"/>
              <a:gd name="connsiteY265" fmla="*/ 82229 h 526264"/>
              <a:gd name="connsiteX266" fmla="*/ 3944247 w 12137799"/>
              <a:gd name="connsiteY266" fmla="*/ 82229 h 526264"/>
              <a:gd name="connsiteX267" fmla="*/ 3944247 w 12137799"/>
              <a:gd name="connsiteY267" fmla="*/ 74006 h 526264"/>
              <a:gd name="connsiteX268" fmla="*/ 3952233 w 12137799"/>
              <a:gd name="connsiteY268" fmla="*/ 74006 h 526264"/>
              <a:gd name="connsiteX269" fmla="*/ 3952233 w 12137799"/>
              <a:gd name="connsiteY269" fmla="*/ 65783 h 526264"/>
              <a:gd name="connsiteX270" fmla="*/ 3968203 w 12137799"/>
              <a:gd name="connsiteY270" fmla="*/ 65783 h 526264"/>
              <a:gd name="connsiteX271" fmla="*/ 3976188 w 12137799"/>
              <a:gd name="connsiteY271" fmla="*/ 65783 h 526264"/>
              <a:gd name="connsiteX272" fmla="*/ 3984173 w 12137799"/>
              <a:gd name="connsiteY272" fmla="*/ 65783 h 526264"/>
              <a:gd name="connsiteX273" fmla="*/ 3984173 w 12137799"/>
              <a:gd name="connsiteY273" fmla="*/ 82229 h 526264"/>
              <a:gd name="connsiteX274" fmla="*/ 3984173 w 12137799"/>
              <a:gd name="connsiteY274" fmla="*/ 148012 h 526264"/>
              <a:gd name="connsiteX275" fmla="*/ 3992159 w 12137799"/>
              <a:gd name="connsiteY275" fmla="*/ 156235 h 526264"/>
              <a:gd name="connsiteX276" fmla="*/ 4000144 w 12137799"/>
              <a:gd name="connsiteY276" fmla="*/ 164458 h 526264"/>
              <a:gd name="connsiteX277" fmla="*/ 4000144 w 12137799"/>
              <a:gd name="connsiteY277" fmla="*/ 246686 h 526264"/>
              <a:gd name="connsiteX278" fmla="*/ 4016114 w 12137799"/>
              <a:gd name="connsiteY278" fmla="*/ 246686 h 526264"/>
              <a:gd name="connsiteX279" fmla="*/ 4016114 w 12137799"/>
              <a:gd name="connsiteY279" fmla="*/ 254909 h 526264"/>
              <a:gd name="connsiteX280" fmla="*/ 4024099 w 12137799"/>
              <a:gd name="connsiteY280" fmla="*/ 254909 h 526264"/>
              <a:gd name="connsiteX281" fmla="*/ 4024099 w 12137799"/>
              <a:gd name="connsiteY281" fmla="*/ 263132 h 526264"/>
              <a:gd name="connsiteX282" fmla="*/ 4040070 w 12137799"/>
              <a:gd name="connsiteY282" fmla="*/ 263132 h 526264"/>
              <a:gd name="connsiteX283" fmla="*/ 4048054 w 12137799"/>
              <a:gd name="connsiteY283" fmla="*/ 263132 h 526264"/>
              <a:gd name="connsiteX284" fmla="*/ 4048054 w 12137799"/>
              <a:gd name="connsiteY284" fmla="*/ 164458 h 526264"/>
              <a:gd name="connsiteX285" fmla="*/ 4135891 w 12137799"/>
              <a:gd name="connsiteY285" fmla="*/ 164458 h 526264"/>
              <a:gd name="connsiteX286" fmla="*/ 4135891 w 12137799"/>
              <a:gd name="connsiteY286" fmla="*/ 172681 h 526264"/>
              <a:gd name="connsiteX287" fmla="*/ 4152214 w 12137799"/>
              <a:gd name="connsiteY287" fmla="*/ 172681 h 526264"/>
              <a:gd name="connsiteX288" fmla="*/ 4152214 w 12137799"/>
              <a:gd name="connsiteY288" fmla="*/ 164458 h 526264"/>
              <a:gd name="connsiteX289" fmla="*/ 4160201 w 12137799"/>
              <a:gd name="connsiteY289" fmla="*/ 164458 h 526264"/>
              <a:gd name="connsiteX290" fmla="*/ 4168188 w 12137799"/>
              <a:gd name="connsiteY290" fmla="*/ 156235 h 526264"/>
              <a:gd name="connsiteX291" fmla="*/ 4240071 w 12137799"/>
              <a:gd name="connsiteY291" fmla="*/ 156235 h 526264"/>
              <a:gd name="connsiteX292" fmla="*/ 4240071 w 12137799"/>
              <a:gd name="connsiteY292" fmla="*/ 164458 h 526264"/>
              <a:gd name="connsiteX293" fmla="*/ 4248058 w 12137799"/>
              <a:gd name="connsiteY293" fmla="*/ 164458 h 526264"/>
              <a:gd name="connsiteX294" fmla="*/ 4248058 w 12137799"/>
              <a:gd name="connsiteY294" fmla="*/ 189126 h 526264"/>
              <a:gd name="connsiteX295" fmla="*/ 4280006 w 12137799"/>
              <a:gd name="connsiteY295" fmla="*/ 189126 h 526264"/>
              <a:gd name="connsiteX296" fmla="*/ 4280006 w 12137799"/>
              <a:gd name="connsiteY296" fmla="*/ 222018 h 526264"/>
              <a:gd name="connsiteX297" fmla="*/ 4311954 w 12137799"/>
              <a:gd name="connsiteY297" fmla="*/ 254909 h 526264"/>
              <a:gd name="connsiteX298" fmla="*/ 4311954 w 12137799"/>
              <a:gd name="connsiteY298" fmla="*/ 205572 h 526264"/>
              <a:gd name="connsiteX299" fmla="*/ 4327928 w 12137799"/>
              <a:gd name="connsiteY299" fmla="*/ 197349 h 526264"/>
              <a:gd name="connsiteX300" fmla="*/ 4343902 w 12137799"/>
              <a:gd name="connsiteY300" fmla="*/ 205572 h 526264"/>
              <a:gd name="connsiteX301" fmla="*/ 4343902 w 12137799"/>
              <a:gd name="connsiteY301" fmla="*/ 197349 h 526264"/>
              <a:gd name="connsiteX302" fmla="*/ 4399811 w 12137799"/>
              <a:gd name="connsiteY302" fmla="*/ 197349 h 526264"/>
              <a:gd name="connsiteX303" fmla="*/ 4399811 w 12137799"/>
              <a:gd name="connsiteY303" fmla="*/ 139789 h 526264"/>
              <a:gd name="connsiteX304" fmla="*/ 4447733 w 12137799"/>
              <a:gd name="connsiteY304" fmla="*/ 139789 h 526264"/>
              <a:gd name="connsiteX305" fmla="*/ 4447733 w 12137799"/>
              <a:gd name="connsiteY305" fmla="*/ 148012 h 526264"/>
              <a:gd name="connsiteX306" fmla="*/ 4455720 w 12137799"/>
              <a:gd name="connsiteY306" fmla="*/ 131566 h 526264"/>
              <a:gd name="connsiteX307" fmla="*/ 4455720 w 12137799"/>
              <a:gd name="connsiteY307" fmla="*/ 98675 h 526264"/>
              <a:gd name="connsiteX308" fmla="*/ 4463707 w 12137799"/>
              <a:gd name="connsiteY308" fmla="*/ 139789 h 526264"/>
              <a:gd name="connsiteX309" fmla="*/ 4471694 w 12137799"/>
              <a:gd name="connsiteY309" fmla="*/ 148012 h 526264"/>
              <a:gd name="connsiteX310" fmla="*/ 4487669 w 12137799"/>
              <a:gd name="connsiteY310" fmla="*/ 148012 h 526264"/>
              <a:gd name="connsiteX311" fmla="*/ 4487669 w 12137799"/>
              <a:gd name="connsiteY311" fmla="*/ 230241 h 526264"/>
              <a:gd name="connsiteX312" fmla="*/ 4495656 w 12137799"/>
              <a:gd name="connsiteY312" fmla="*/ 230241 h 526264"/>
              <a:gd name="connsiteX313" fmla="*/ 4503643 w 12137799"/>
              <a:gd name="connsiteY313" fmla="*/ 222018 h 526264"/>
              <a:gd name="connsiteX314" fmla="*/ 4519617 w 12137799"/>
              <a:gd name="connsiteY314" fmla="*/ 222018 h 526264"/>
              <a:gd name="connsiteX315" fmla="*/ 4535591 w 12137799"/>
              <a:gd name="connsiteY315" fmla="*/ 222018 h 526264"/>
              <a:gd name="connsiteX316" fmla="*/ 4543578 w 12137799"/>
              <a:gd name="connsiteY316" fmla="*/ 230241 h 526264"/>
              <a:gd name="connsiteX317" fmla="*/ 4551565 w 12137799"/>
              <a:gd name="connsiteY317" fmla="*/ 230241 h 526264"/>
              <a:gd name="connsiteX318" fmla="*/ 4551565 w 12137799"/>
              <a:gd name="connsiteY318" fmla="*/ 238464 h 526264"/>
              <a:gd name="connsiteX319" fmla="*/ 4559552 w 12137799"/>
              <a:gd name="connsiteY319" fmla="*/ 238464 h 526264"/>
              <a:gd name="connsiteX320" fmla="*/ 4559552 w 12137799"/>
              <a:gd name="connsiteY320" fmla="*/ 205572 h 526264"/>
              <a:gd name="connsiteX321" fmla="*/ 4567539 w 12137799"/>
              <a:gd name="connsiteY321" fmla="*/ 197349 h 526264"/>
              <a:gd name="connsiteX322" fmla="*/ 4567539 w 12137799"/>
              <a:gd name="connsiteY322" fmla="*/ 194266 h 526264"/>
              <a:gd name="connsiteX323" fmla="*/ 4567539 w 12137799"/>
              <a:gd name="connsiteY323" fmla="*/ 173580 h 526264"/>
              <a:gd name="connsiteX324" fmla="*/ 4567539 w 12137799"/>
              <a:gd name="connsiteY324" fmla="*/ 156235 h 526264"/>
              <a:gd name="connsiteX325" fmla="*/ 4575526 w 12137799"/>
              <a:gd name="connsiteY325" fmla="*/ 156235 h 526264"/>
              <a:gd name="connsiteX326" fmla="*/ 4575526 w 12137799"/>
              <a:gd name="connsiteY326" fmla="*/ 148012 h 526264"/>
              <a:gd name="connsiteX327" fmla="*/ 4583513 w 12137799"/>
              <a:gd name="connsiteY327" fmla="*/ 148012 h 526264"/>
              <a:gd name="connsiteX328" fmla="*/ 4599487 w 12137799"/>
              <a:gd name="connsiteY328" fmla="*/ 139789 h 526264"/>
              <a:gd name="connsiteX329" fmla="*/ 4599487 w 12137799"/>
              <a:gd name="connsiteY329" fmla="*/ 131566 h 526264"/>
              <a:gd name="connsiteX330" fmla="*/ 4607474 w 12137799"/>
              <a:gd name="connsiteY330" fmla="*/ 131566 h 526264"/>
              <a:gd name="connsiteX331" fmla="*/ 4607474 w 12137799"/>
              <a:gd name="connsiteY331" fmla="*/ 139789 h 526264"/>
              <a:gd name="connsiteX332" fmla="*/ 4623448 w 12137799"/>
              <a:gd name="connsiteY332" fmla="*/ 148012 h 526264"/>
              <a:gd name="connsiteX333" fmla="*/ 4631435 w 12137799"/>
              <a:gd name="connsiteY333" fmla="*/ 156235 h 526264"/>
              <a:gd name="connsiteX334" fmla="*/ 4631435 w 12137799"/>
              <a:gd name="connsiteY334" fmla="*/ 189126 h 526264"/>
              <a:gd name="connsiteX335" fmla="*/ 4639422 w 12137799"/>
              <a:gd name="connsiteY335" fmla="*/ 189126 h 526264"/>
              <a:gd name="connsiteX336" fmla="*/ 4647409 w 12137799"/>
              <a:gd name="connsiteY336" fmla="*/ 189126 h 526264"/>
              <a:gd name="connsiteX337" fmla="*/ 4663384 w 12137799"/>
              <a:gd name="connsiteY337" fmla="*/ 189126 h 526264"/>
              <a:gd name="connsiteX338" fmla="*/ 4663384 w 12137799"/>
              <a:gd name="connsiteY338" fmla="*/ 213795 h 526264"/>
              <a:gd name="connsiteX339" fmla="*/ 4663384 w 12137799"/>
              <a:gd name="connsiteY339" fmla="*/ 271355 h 526264"/>
              <a:gd name="connsiteX340" fmla="*/ 4719292 w 12137799"/>
              <a:gd name="connsiteY340" fmla="*/ 271355 h 526264"/>
              <a:gd name="connsiteX341" fmla="*/ 4719292 w 12137799"/>
              <a:gd name="connsiteY341" fmla="*/ 263132 h 526264"/>
              <a:gd name="connsiteX342" fmla="*/ 4735267 w 12137799"/>
              <a:gd name="connsiteY342" fmla="*/ 263132 h 526264"/>
              <a:gd name="connsiteX343" fmla="*/ 4735267 w 12137799"/>
              <a:gd name="connsiteY343" fmla="*/ 271355 h 526264"/>
              <a:gd name="connsiteX344" fmla="*/ 4743253 w 12137799"/>
              <a:gd name="connsiteY344" fmla="*/ 271355 h 526264"/>
              <a:gd name="connsiteX345" fmla="*/ 4743253 w 12137799"/>
              <a:gd name="connsiteY345" fmla="*/ 263132 h 526264"/>
              <a:gd name="connsiteX346" fmla="*/ 4751240 w 12137799"/>
              <a:gd name="connsiteY346" fmla="*/ 263132 h 526264"/>
              <a:gd name="connsiteX347" fmla="*/ 4751240 w 12137799"/>
              <a:gd name="connsiteY347" fmla="*/ 222018 h 526264"/>
              <a:gd name="connsiteX348" fmla="*/ 4775202 w 12137799"/>
              <a:gd name="connsiteY348" fmla="*/ 222018 h 526264"/>
              <a:gd name="connsiteX349" fmla="*/ 4783189 w 12137799"/>
              <a:gd name="connsiteY349" fmla="*/ 222018 h 526264"/>
              <a:gd name="connsiteX350" fmla="*/ 4791176 w 12137799"/>
              <a:gd name="connsiteY350" fmla="*/ 106898 h 526264"/>
              <a:gd name="connsiteX351" fmla="*/ 4799163 w 12137799"/>
              <a:gd name="connsiteY351" fmla="*/ 106898 h 526264"/>
              <a:gd name="connsiteX352" fmla="*/ 4807150 w 12137799"/>
              <a:gd name="connsiteY352" fmla="*/ 8223 h 526264"/>
              <a:gd name="connsiteX353" fmla="*/ 4815137 w 12137799"/>
              <a:gd name="connsiteY353" fmla="*/ 16446 h 526264"/>
              <a:gd name="connsiteX354" fmla="*/ 4823124 w 12137799"/>
              <a:gd name="connsiteY354" fmla="*/ 106898 h 526264"/>
              <a:gd name="connsiteX355" fmla="*/ 4831111 w 12137799"/>
              <a:gd name="connsiteY355" fmla="*/ 106898 h 526264"/>
              <a:gd name="connsiteX356" fmla="*/ 4855072 w 12137799"/>
              <a:gd name="connsiteY356" fmla="*/ 312469 h 526264"/>
              <a:gd name="connsiteX357" fmla="*/ 4855072 w 12137799"/>
              <a:gd name="connsiteY357" fmla="*/ 304247 h 526264"/>
              <a:gd name="connsiteX358" fmla="*/ 4918968 w 12137799"/>
              <a:gd name="connsiteY358" fmla="*/ 304247 h 526264"/>
              <a:gd name="connsiteX359" fmla="*/ 4918968 w 12137799"/>
              <a:gd name="connsiteY359" fmla="*/ 172681 h 526264"/>
              <a:gd name="connsiteX360" fmla="*/ 4966890 w 12137799"/>
              <a:gd name="connsiteY360" fmla="*/ 172681 h 526264"/>
              <a:gd name="connsiteX361" fmla="*/ 4966890 w 12137799"/>
              <a:gd name="connsiteY361" fmla="*/ 156235 h 526264"/>
              <a:gd name="connsiteX362" fmla="*/ 4974877 w 12137799"/>
              <a:gd name="connsiteY362" fmla="*/ 156235 h 526264"/>
              <a:gd name="connsiteX363" fmla="*/ 4974877 w 12137799"/>
              <a:gd name="connsiteY363" fmla="*/ 139789 h 526264"/>
              <a:gd name="connsiteX364" fmla="*/ 4982864 w 12137799"/>
              <a:gd name="connsiteY364" fmla="*/ 139789 h 526264"/>
              <a:gd name="connsiteX365" fmla="*/ 4982864 w 12137799"/>
              <a:gd name="connsiteY365" fmla="*/ 148012 h 526264"/>
              <a:gd name="connsiteX366" fmla="*/ 4982864 w 12137799"/>
              <a:gd name="connsiteY366" fmla="*/ 156235 h 526264"/>
              <a:gd name="connsiteX367" fmla="*/ 4990851 w 12137799"/>
              <a:gd name="connsiteY367" fmla="*/ 156235 h 526264"/>
              <a:gd name="connsiteX368" fmla="*/ 4990851 w 12137799"/>
              <a:gd name="connsiteY368" fmla="*/ 164458 h 526264"/>
              <a:gd name="connsiteX369" fmla="*/ 4998838 w 12137799"/>
              <a:gd name="connsiteY369" fmla="*/ 164458 h 526264"/>
              <a:gd name="connsiteX370" fmla="*/ 4998838 w 12137799"/>
              <a:gd name="connsiteY370" fmla="*/ 172681 h 526264"/>
              <a:gd name="connsiteX371" fmla="*/ 5022799 w 12137799"/>
              <a:gd name="connsiteY371" fmla="*/ 172681 h 526264"/>
              <a:gd name="connsiteX372" fmla="*/ 5022799 w 12137799"/>
              <a:gd name="connsiteY372" fmla="*/ 271355 h 526264"/>
              <a:gd name="connsiteX373" fmla="*/ 5038773 w 12137799"/>
              <a:gd name="connsiteY373" fmla="*/ 263132 h 526264"/>
              <a:gd name="connsiteX374" fmla="*/ 5086696 w 12137799"/>
              <a:gd name="connsiteY374" fmla="*/ 263132 h 526264"/>
              <a:gd name="connsiteX375" fmla="*/ 5094683 w 12137799"/>
              <a:gd name="connsiteY375" fmla="*/ 263132 h 526264"/>
              <a:gd name="connsiteX376" fmla="*/ 5094683 w 12137799"/>
              <a:gd name="connsiteY376" fmla="*/ 254909 h 526264"/>
              <a:gd name="connsiteX377" fmla="*/ 5142605 w 12137799"/>
              <a:gd name="connsiteY377" fmla="*/ 254909 h 526264"/>
              <a:gd name="connsiteX378" fmla="*/ 5142605 w 12137799"/>
              <a:gd name="connsiteY378" fmla="*/ 263132 h 526264"/>
              <a:gd name="connsiteX379" fmla="*/ 5166566 w 12137799"/>
              <a:gd name="connsiteY379" fmla="*/ 263132 h 526264"/>
              <a:gd name="connsiteX380" fmla="*/ 5166566 w 12137799"/>
              <a:gd name="connsiteY380" fmla="*/ 271355 h 526264"/>
              <a:gd name="connsiteX381" fmla="*/ 5158579 w 12137799"/>
              <a:gd name="connsiteY381" fmla="*/ 271355 h 526264"/>
              <a:gd name="connsiteX382" fmla="*/ 5158579 w 12137799"/>
              <a:gd name="connsiteY382" fmla="*/ 279578 h 526264"/>
              <a:gd name="connsiteX383" fmla="*/ 5166566 w 12137799"/>
              <a:gd name="connsiteY383" fmla="*/ 279578 h 526264"/>
              <a:gd name="connsiteX384" fmla="*/ 5166566 w 12137799"/>
              <a:gd name="connsiteY384" fmla="*/ 296024 h 526264"/>
              <a:gd name="connsiteX385" fmla="*/ 5174553 w 12137799"/>
              <a:gd name="connsiteY385" fmla="*/ 296024 h 526264"/>
              <a:gd name="connsiteX386" fmla="*/ 5174553 w 12137799"/>
              <a:gd name="connsiteY386" fmla="*/ 197349 h 526264"/>
              <a:gd name="connsiteX387" fmla="*/ 5190527 w 12137799"/>
              <a:gd name="connsiteY387" fmla="*/ 197349 h 526264"/>
              <a:gd name="connsiteX388" fmla="*/ 5190527 w 12137799"/>
              <a:gd name="connsiteY388" fmla="*/ 172681 h 526264"/>
              <a:gd name="connsiteX389" fmla="*/ 5198514 w 12137799"/>
              <a:gd name="connsiteY389" fmla="*/ 172681 h 526264"/>
              <a:gd name="connsiteX390" fmla="*/ 5198514 w 12137799"/>
              <a:gd name="connsiteY390" fmla="*/ 24669 h 526264"/>
              <a:gd name="connsiteX391" fmla="*/ 5222475 w 12137799"/>
              <a:gd name="connsiteY391" fmla="*/ 24669 h 526264"/>
              <a:gd name="connsiteX392" fmla="*/ 5222475 w 12137799"/>
              <a:gd name="connsiteY392" fmla="*/ 0 h 526264"/>
              <a:gd name="connsiteX393" fmla="*/ 5302345 w 12137799"/>
              <a:gd name="connsiteY393" fmla="*/ 0 h 526264"/>
              <a:gd name="connsiteX394" fmla="*/ 5302345 w 12137799"/>
              <a:gd name="connsiteY394" fmla="*/ 24669 h 526264"/>
              <a:gd name="connsiteX395" fmla="*/ 5326307 w 12137799"/>
              <a:gd name="connsiteY395" fmla="*/ 24669 h 526264"/>
              <a:gd name="connsiteX396" fmla="*/ 5326307 w 12137799"/>
              <a:gd name="connsiteY396" fmla="*/ 213795 h 526264"/>
              <a:gd name="connsiteX397" fmla="*/ 5334293 w 12137799"/>
              <a:gd name="connsiteY397" fmla="*/ 213795 h 526264"/>
              <a:gd name="connsiteX398" fmla="*/ 5334293 w 12137799"/>
              <a:gd name="connsiteY398" fmla="*/ 205572 h 526264"/>
              <a:gd name="connsiteX399" fmla="*/ 5342280 w 12137799"/>
              <a:gd name="connsiteY399" fmla="*/ 205572 h 526264"/>
              <a:gd name="connsiteX400" fmla="*/ 5342280 w 12137799"/>
              <a:gd name="connsiteY400" fmla="*/ 189126 h 526264"/>
              <a:gd name="connsiteX401" fmla="*/ 5398190 w 12137799"/>
              <a:gd name="connsiteY401" fmla="*/ 189126 h 526264"/>
              <a:gd name="connsiteX402" fmla="*/ 5398190 w 12137799"/>
              <a:gd name="connsiteY402" fmla="*/ 205572 h 526264"/>
              <a:gd name="connsiteX403" fmla="*/ 5414164 w 12137799"/>
              <a:gd name="connsiteY403" fmla="*/ 205572 h 526264"/>
              <a:gd name="connsiteX404" fmla="*/ 5414164 w 12137799"/>
              <a:gd name="connsiteY404" fmla="*/ 213795 h 526264"/>
              <a:gd name="connsiteX405" fmla="*/ 5438125 w 12137799"/>
              <a:gd name="connsiteY405" fmla="*/ 213795 h 526264"/>
              <a:gd name="connsiteX406" fmla="*/ 5438125 w 12137799"/>
              <a:gd name="connsiteY406" fmla="*/ 139789 h 526264"/>
              <a:gd name="connsiteX407" fmla="*/ 5454099 w 12137799"/>
              <a:gd name="connsiteY407" fmla="*/ 139789 h 526264"/>
              <a:gd name="connsiteX408" fmla="*/ 5462086 w 12137799"/>
              <a:gd name="connsiteY408" fmla="*/ 131566 h 526264"/>
              <a:gd name="connsiteX409" fmla="*/ 5470073 w 12137799"/>
              <a:gd name="connsiteY409" fmla="*/ 131566 h 526264"/>
              <a:gd name="connsiteX410" fmla="*/ 5470073 w 12137799"/>
              <a:gd name="connsiteY410" fmla="*/ 90452 h 526264"/>
              <a:gd name="connsiteX411" fmla="*/ 5478061 w 12137799"/>
              <a:gd name="connsiteY411" fmla="*/ 98675 h 526264"/>
              <a:gd name="connsiteX412" fmla="*/ 5478061 w 12137799"/>
              <a:gd name="connsiteY412" fmla="*/ 115120 h 526264"/>
              <a:gd name="connsiteX413" fmla="*/ 5486047 w 12137799"/>
              <a:gd name="connsiteY413" fmla="*/ 115120 h 526264"/>
              <a:gd name="connsiteX414" fmla="*/ 5486047 w 12137799"/>
              <a:gd name="connsiteY414" fmla="*/ 139789 h 526264"/>
              <a:gd name="connsiteX415" fmla="*/ 5494034 w 12137799"/>
              <a:gd name="connsiteY415" fmla="*/ 139789 h 526264"/>
              <a:gd name="connsiteX416" fmla="*/ 5517995 w 12137799"/>
              <a:gd name="connsiteY416" fmla="*/ 139789 h 526264"/>
              <a:gd name="connsiteX417" fmla="*/ 5517995 w 12137799"/>
              <a:gd name="connsiteY417" fmla="*/ 148012 h 526264"/>
              <a:gd name="connsiteX418" fmla="*/ 5541956 w 12137799"/>
              <a:gd name="connsiteY418" fmla="*/ 148012 h 526264"/>
              <a:gd name="connsiteX419" fmla="*/ 5541956 w 12137799"/>
              <a:gd name="connsiteY419" fmla="*/ 156235 h 526264"/>
              <a:gd name="connsiteX420" fmla="*/ 5581891 w 12137799"/>
              <a:gd name="connsiteY420" fmla="*/ 156235 h 526264"/>
              <a:gd name="connsiteX421" fmla="*/ 5581891 w 12137799"/>
              <a:gd name="connsiteY421" fmla="*/ 172681 h 526264"/>
              <a:gd name="connsiteX422" fmla="*/ 5589878 w 12137799"/>
              <a:gd name="connsiteY422" fmla="*/ 164458 h 526264"/>
              <a:gd name="connsiteX423" fmla="*/ 5589878 w 12137799"/>
              <a:gd name="connsiteY423" fmla="*/ 148012 h 526264"/>
              <a:gd name="connsiteX424" fmla="*/ 5597865 w 12137799"/>
              <a:gd name="connsiteY424" fmla="*/ 148012 h 526264"/>
              <a:gd name="connsiteX425" fmla="*/ 5605852 w 12137799"/>
              <a:gd name="connsiteY425" fmla="*/ 156235 h 526264"/>
              <a:gd name="connsiteX426" fmla="*/ 5677736 w 12137799"/>
              <a:gd name="connsiteY426" fmla="*/ 156235 h 526264"/>
              <a:gd name="connsiteX427" fmla="*/ 5677736 w 12137799"/>
              <a:gd name="connsiteY427" fmla="*/ 164458 h 526264"/>
              <a:gd name="connsiteX428" fmla="*/ 5685723 w 12137799"/>
              <a:gd name="connsiteY428" fmla="*/ 164458 h 526264"/>
              <a:gd name="connsiteX429" fmla="*/ 5709684 w 12137799"/>
              <a:gd name="connsiteY429" fmla="*/ 164458 h 526264"/>
              <a:gd name="connsiteX430" fmla="*/ 5717671 w 12137799"/>
              <a:gd name="connsiteY430" fmla="*/ 164458 h 526264"/>
              <a:gd name="connsiteX431" fmla="*/ 5741632 w 12137799"/>
              <a:gd name="connsiteY431" fmla="*/ 164458 h 526264"/>
              <a:gd name="connsiteX432" fmla="*/ 5741632 w 12137799"/>
              <a:gd name="connsiteY432" fmla="*/ 180903 h 526264"/>
              <a:gd name="connsiteX433" fmla="*/ 5765593 w 12137799"/>
              <a:gd name="connsiteY433" fmla="*/ 180903 h 526264"/>
              <a:gd name="connsiteX434" fmla="*/ 5765593 w 12137799"/>
              <a:gd name="connsiteY434" fmla="*/ 139789 h 526264"/>
              <a:gd name="connsiteX435" fmla="*/ 5773581 w 12137799"/>
              <a:gd name="connsiteY435" fmla="*/ 139789 h 526264"/>
              <a:gd name="connsiteX436" fmla="*/ 5773581 w 12137799"/>
              <a:gd name="connsiteY436" fmla="*/ 131566 h 526264"/>
              <a:gd name="connsiteX437" fmla="*/ 5836128 w 12137799"/>
              <a:gd name="connsiteY437" fmla="*/ 131566 h 526264"/>
              <a:gd name="connsiteX438" fmla="*/ 5836128 w 12137799"/>
              <a:gd name="connsiteY438" fmla="*/ 120260 h 526264"/>
              <a:gd name="connsiteX439" fmla="*/ 5836128 w 12137799"/>
              <a:gd name="connsiteY439" fmla="*/ 82229 h 526264"/>
              <a:gd name="connsiteX440" fmla="*/ 5836128 w 12137799"/>
              <a:gd name="connsiteY440" fmla="*/ 65783 h 526264"/>
              <a:gd name="connsiteX441" fmla="*/ 5852108 w 12137799"/>
              <a:gd name="connsiteY441" fmla="*/ 65783 h 526264"/>
              <a:gd name="connsiteX442" fmla="*/ 5876080 w 12137799"/>
              <a:gd name="connsiteY442" fmla="*/ 65783 h 526264"/>
              <a:gd name="connsiteX443" fmla="*/ 5876080 w 12137799"/>
              <a:gd name="connsiteY443" fmla="*/ 74006 h 526264"/>
              <a:gd name="connsiteX444" fmla="*/ 5884070 w 12137799"/>
              <a:gd name="connsiteY444" fmla="*/ 74006 h 526264"/>
              <a:gd name="connsiteX445" fmla="*/ 5884070 w 12137799"/>
              <a:gd name="connsiteY445" fmla="*/ 82229 h 526264"/>
              <a:gd name="connsiteX446" fmla="*/ 5932013 w 12137799"/>
              <a:gd name="connsiteY446" fmla="*/ 82229 h 526264"/>
              <a:gd name="connsiteX447" fmla="*/ 5932013 w 12137799"/>
              <a:gd name="connsiteY447" fmla="*/ 74006 h 526264"/>
              <a:gd name="connsiteX448" fmla="*/ 5932013 w 12137799"/>
              <a:gd name="connsiteY448" fmla="*/ 65783 h 526264"/>
              <a:gd name="connsiteX449" fmla="*/ 5955985 w 12137799"/>
              <a:gd name="connsiteY449" fmla="*/ 65783 h 526264"/>
              <a:gd name="connsiteX450" fmla="*/ 5955985 w 12137799"/>
              <a:gd name="connsiteY450" fmla="*/ 74006 h 526264"/>
              <a:gd name="connsiteX451" fmla="*/ 5971965 w 12137799"/>
              <a:gd name="connsiteY451" fmla="*/ 74006 h 526264"/>
              <a:gd name="connsiteX452" fmla="*/ 5971965 w 12137799"/>
              <a:gd name="connsiteY452" fmla="*/ 82229 h 526264"/>
              <a:gd name="connsiteX453" fmla="*/ 5979956 w 12137799"/>
              <a:gd name="connsiteY453" fmla="*/ 82229 h 526264"/>
              <a:gd name="connsiteX454" fmla="*/ 5979956 w 12137799"/>
              <a:gd name="connsiteY454" fmla="*/ 90452 h 526264"/>
              <a:gd name="connsiteX455" fmla="*/ 5971965 w 12137799"/>
              <a:gd name="connsiteY455" fmla="*/ 98675 h 526264"/>
              <a:gd name="connsiteX456" fmla="*/ 5979956 w 12137799"/>
              <a:gd name="connsiteY456" fmla="*/ 106898 h 526264"/>
              <a:gd name="connsiteX457" fmla="*/ 5979956 w 12137799"/>
              <a:gd name="connsiteY457" fmla="*/ 139789 h 526264"/>
              <a:gd name="connsiteX458" fmla="*/ 5981243 w 12137799"/>
              <a:gd name="connsiteY458" fmla="*/ 139789 h 526264"/>
              <a:gd name="connsiteX459" fmla="*/ 5995937 w 12137799"/>
              <a:gd name="connsiteY459" fmla="*/ 139789 h 526264"/>
              <a:gd name="connsiteX460" fmla="*/ 5997217 w 12137799"/>
              <a:gd name="connsiteY460" fmla="*/ 139789 h 526264"/>
              <a:gd name="connsiteX461" fmla="*/ 5997217 w 12137799"/>
              <a:gd name="connsiteY461" fmla="*/ 106898 h 526264"/>
              <a:gd name="connsiteX462" fmla="*/ 6005204 w 12137799"/>
              <a:gd name="connsiteY462" fmla="*/ 98675 h 526264"/>
              <a:gd name="connsiteX463" fmla="*/ 5997217 w 12137799"/>
              <a:gd name="connsiteY463" fmla="*/ 90452 h 526264"/>
              <a:gd name="connsiteX464" fmla="*/ 5997217 w 12137799"/>
              <a:gd name="connsiteY464" fmla="*/ 82229 h 526264"/>
              <a:gd name="connsiteX465" fmla="*/ 6005204 w 12137799"/>
              <a:gd name="connsiteY465" fmla="*/ 82229 h 526264"/>
              <a:gd name="connsiteX466" fmla="*/ 6005204 w 12137799"/>
              <a:gd name="connsiteY466" fmla="*/ 74006 h 526264"/>
              <a:gd name="connsiteX467" fmla="*/ 6021178 w 12137799"/>
              <a:gd name="connsiteY467" fmla="*/ 74006 h 526264"/>
              <a:gd name="connsiteX468" fmla="*/ 6021178 w 12137799"/>
              <a:gd name="connsiteY468" fmla="*/ 65783 h 526264"/>
              <a:gd name="connsiteX469" fmla="*/ 6037152 w 12137799"/>
              <a:gd name="connsiteY469" fmla="*/ 65783 h 526264"/>
              <a:gd name="connsiteX470" fmla="*/ 6037152 w 12137799"/>
              <a:gd name="connsiteY470" fmla="*/ 74006 h 526264"/>
              <a:gd name="connsiteX471" fmla="*/ 6045139 w 12137799"/>
              <a:gd name="connsiteY471" fmla="*/ 74006 h 526264"/>
              <a:gd name="connsiteX472" fmla="*/ 6045139 w 12137799"/>
              <a:gd name="connsiteY472" fmla="*/ 82229 h 526264"/>
              <a:gd name="connsiteX473" fmla="*/ 6085074 w 12137799"/>
              <a:gd name="connsiteY473" fmla="*/ 82229 h 526264"/>
              <a:gd name="connsiteX474" fmla="*/ 6085074 w 12137799"/>
              <a:gd name="connsiteY474" fmla="*/ 74006 h 526264"/>
              <a:gd name="connsiteX475" fmla="*/ 6093061 w 12137799"/>
              <a:gd name="connsiteY475" fmla="*/ 74006 h 526264"/>
              <a:gd name="connsiteX476" fmla="*/ 6093061 w 12137799"/>
              <a:gd name="connsiteY476" fmla="*/ 65783 h 526264"/>
              <a:gd name="connsiteX477" fmla="*/ 6117022 w 12137799"/>
              <a:gd name="connsiteY477" fmla="*/ 65783 h 526264"/>
              <a:gd name="connsiteX478" fmla="*/ 6125009 w 12137799"/>
              <a:gd name="connsiteY478" fmla="*/ 65783 h 526264"/>
              <a:gd name="connsiteX479" fmla="*/ 6125009 w 12137799"/>
              <a:gd name="connsiteY479" fmla="*/ 82229 h 526264"/>
              <a:gd name="connsiteX480" fmla="*/ 6132996 w 12137799"/>
              <a:gd name="connsiteY480" fmla="*/ 82229 h 526264"/>
              <a:gd name="connsiteX481" fmla="*/ 6132996 w 12137799"/>
              <a:gd name="connsiteY481" fmla="*/ 120260 h 526264"/>
              <a:gd name="connsiteX482" fmla="*/ 6132996 w 12137799"/>
              <a:gd name="connsiteY482" fmla="*/ 131566 h 526264"/>
              <a:gd name="connsiteX483" fmla="*/ 6139766 w 12137799"/>
              <a:gd name="connsiteY483" fmla="*/ 131566 h 526264"/>
              <a:gd name="connsiteX484" fmla="*/ 6227661 w 12137799"/>
              <a:gd name="connsiteY484" fmla="*/ 131566 h 526264"/>
              <a:gd name="connsiteX485" fmla="*/ 6227661 w 12137799"/>
              <a:gd name="connsiteY485" fmla="*/ 139789 h 526264"/>
              <a:gd name="connsiteX486" fmla="*/ 6235652 w 12137799"/>
              <a:gd name="connsiteY486" fmla="*/ 139789 h 526264"/>
              <a:gd name="connsiteX487" fmla="*/ 6235652 w 12137799"/>
              <a:gd name="connsiteY487" fmla="*/ 180903 h 526264"/>
              <a:gd name="connsiteX488" fmla="*/ 6259623 w 12137799"/>
              <a:gd name="connsiteY488" fmla="*/ 180903 h 526264"/>
              <a:gd name="connsiteX489" fmla="*/ 6259623 w 12137799"/>
              <a:gd name="connsiteY489" fmla="*/ 164458 h 526264"/>
              <a:gd name="connsiteX490" fmla="*/ 6283594 w 12137799"/>
              <a:gd name="connsiteY490" fmla="*/ 164458 h 526264"/>
              <a:gd name="connsiteX491" fmla="*/ 6291585 w 12137799"/>
              <a:gd name="connsiteY491" fmla="*/ 164458 h 526264"/>
              <a:gd name="connsiteX492" fmla="*/ 6315556 w 12137799"/>
              <a:gd name="connsiteY492" fmla="*/ 164458 h 526264"/>
              <a:gd name="connsiteX493" fmla="*/ 6323547 w 12137799"/>
              <a:gd name="connsiteY493" fmla="*/ 164458 h 526264"/>
              <a:gd name="connsiteX494" fmla="*/ 6323547 w 12137799"/>
              <a:gd name="connsiteY494" fmla="*/ 156235 h 526264"/>
              <a:gd name="connsiteX495" fmla="*/ 6403452 w 12137799"/>
              <a:gd name="connsiteY495" fmla="*/ 156235 h 526264"/>
              <a:gd name="connsiteX496" fmla="*/ 6419433 w 12137799"/>
              <a:gd name="connsiteY496" fmla="*/ 148012 h 526264"/>
              <a:gd name="connsiteX497" fmla="*/ 6427423 w 12137799"/>
              <a:gd name="connsiteY497" fmla="*/ 148012 h 526264"/>
              <a:gd name="connsiteX498" fmla="*/ 6427423 w 12137799"/>
              <a:gd name="connsiteY498" fmla="*/ 164458 h 526264"/>
              <a:gd name="connsiteX499" fmla="*/ 6435414 w 12137799"/>
              <a:gd name="connsiteY499" fmla="*/ 172681 h 526264"/>
              <a:gd name="connsiteX500" fmla="*/ 6435414 w 12137799"/>
              <a:gd name="connsiteY500" fmla="*/ 156235 h 526264"/>
              <a:gd name="connsiteX501" fmla="*/ 6475366 w 12137799"/>
              <a:gd name="connsiteY501" fmla="*/ 156235 h 526264"/>
              <a:gd name="connsiteX502" fmla="*/ 6475366 w 12137799"/>
              <a:gd name="connsiteY502" fmla="*/ 148012 h 526264"/>
              <a:gd name="connsiteX503" fmla="*/ 6507328 w 12137799"/>
              <a:gd name="connsiteY503" fmla="*/ 148012 h 526264"/>
              <a:gd name="connsiteX504" fmla="*/ 6507328 w 12137799"/>
              <a:gd name="connsiteY504" fmla="*/ 139789 h 526264"/>
              <a:gd name="connsiteX505" fmla="*/ 6523309 w 12137799"/>
              <a:gd name="connsiteY505" fmla="*/ 139789 h 526264"/>
              <a:gd name="connsiteX506" fmla="*/ 6539290 w 12137799"/>
              <a:gd name="connsiteY506" fmla="*/ 139789 h 526264"/>
              <a:gd name="connsiteX507" fmla="*/ 6539290 w 12137799"/>
              <a:gd name="connsiteY507" fmla="*/ 115120 h 526264"/>
              <a:gd name="connsiteX508" fmla="*/ 6547280 w 12137799"/>
              <a:gd name="connsiteY508" fmla="*/ 115120 h 526264"/>
              <a:gd name="connsiteX509" fmla="*/ 6547280 w 12137799"/>
              <a:gd name="connsiteY509" fmla="*/ 98675 h 526264"/>
              <a:gd name="connsiteX510" fmla="*/ 6555271 w 12137799"/>
              <a:gd name="connsiteY510" fmla="*/ 90452 h 526264"/>
              <a:gd name="connsiteX511" fmla="*/ 6555271 w 12137799"/>
              <a:gd name="connsiteY511" fmla="*/ 131566 h 526264"/>
              <a:gd name="connsiteX512" fmla="*/ 6563261 w 12137799"/>
              <a:gd name="connsiteY512" fmla="*/ 131566 h 526264"/>
              <a:gd name="connsiteX513" fmla="*/ 6571252 w 12137799"/>
              <a:gd name="connsiteY513" fmla="*/ 139789 h 526264"/>
              <a:gd name="connsiteX514" fmla="*/ 6587233 w 12137799"/>
              <a:gd name="connsiteY514" fmla="*/ 139789 h 526264"/>
              <a:gd name="connsiteX515" fmla="*/ 6587233 w 12137799"/>
              <a:gd name="connsiteY515" fmla="*/ 213795 h 526264"/>
              <a:gd name="connsiteX516" fmla="*/ 6611204 w 12137799"/>
              <a:gd name="connsiteY516" fmla="*/ 213795 h 526264"/>
              <a:gd name="connsiteX517" fmla="*/ 6611204 w 12137799"/>
              <a:gd name="connsiteY517" fmla="*/ 222018 h 526264"/>
              <a:gd name="connsiteX518" fmla="*/ 6619195 w 12137799"/>
              <a:gd name="connsiteY518" fmla="*/ 222018 h 526264"/>
              <a:gd name="connsiteX519" fmla="*/ 6619195 w 12137799"/>
              <a:gd name="connsiteY519" fmla="*/ 205572 h 526264"/>
              <a:gd name="connsiteX520" fmla="*/ 6627185 w 12137799"/>
              <a:gd name="connsiteY520" fmla="*/ 205572 h 526264"/>
              <a:gd name="connsiteX521" fmla="*/ 6627185 w 12137799"/>
              <a:gd name="connsiteY521" fmla="*/ 189126 h 526264"/>
              <a:gd name="connsiteX522" fmla="*/ 6691109 w 12137799"/>
              <a:gd name="connsiteY522" fmla="*/ 189126 h 526264"/>
              <a:gd name="connsiteX523" fmla="*/ 6691109 w 12137799"/>
              <a:gd name="connsiteY523" fmla="*/ 205572 h 526264"/>
              <a:gd name="connsiteX524" fmla="*/ 6699100 w 12137799"/>
              <a:gd name="connsiteY524" fmla="*/ 205572 h 526264"/>
              <a:gd name="connsiteX525" fmla="*/ 6699100 w 12137799"/>
              <a:gd name="connsiteY525" fmla="*/ 213795 h 526264"/>
              <a:gd name="connsiteX526" fmla="*/ 6707090 w 12137799"/>
              <a:gd name="connsiteY526" fmla="*/ 213795 h 526264"/>
              <a:gd name="connsiteX527" fmla="*/ 6707090 w 12137799"/>
              <a:gd name="connsiteY527" fmla="*/ 24669 h 526264"/>
              <a:gd name="connsiteX528" fmla="*/ 6739052 w 12137799"/>
              <a:gd name="connsiteY528" fmla="*/ 24669 h 526264"/>
              <a:gd name="connsiteX529" fmla="*/ 6739052 w 12137799"/>
              <a:gd name="connsiteY529" fmla="*/ 0 h 526264"/>
              <a:gd name="connsiteX530" fmla="*/ 6818957 w 12137799"/>
              <a:gd name="connsiteY530" fmla="*/ 0 h 526264"/>
              <a:gd name="connsiteX531" fmla="*/ 6818957 w 12137799"/>
              <a:gd name="connsiteY531" fmla="*/ 24669 h 526264"/>
              <a:gd name="connsiteX532" fmla="*/ 6850919 w 12137799"/>
              <a:gd name="connsiteY532" fmla="*/ 24669 h 526264"/>
              <a:gd name="connsiteX533" fmla="*/ 6850919 w 12137799"/>
              <a:gd name="connsiteY533" fmla="*/ 172681 h 526264"/>
              <a:gd name="connsiteX534" fmla="*/ 6858909 w 12137799"/>
              <a:gd name="connsiteY534" fmla="*/ 172681 h 526264"/>
              <a:gd name="connsiteX535" fmla="*/ 6858909 w 12137799"/>
              <a:gd name="connsiteY535" fmla="*/ 197349 h 526264"/>
              <a:gd name="connsiteX536" fmla="*/ 6866900 w 12137799"/>
              <a:gd name="connsiteY536" fmla="*/ 197349 h 526264"/>
              <a:gd name="connsiteX537" fmla="*/ 6866900 w 12137799"/>
              <a:gd name="connsiteY537" fmla="*/ 296024 h 526264"/>
              <a:gd name="connsiteX538" fmla="*/ 6882881 w 12137799"/>
              <a:gd name="connsiteY538" fmla="*/ 296024 h 526264"/>
              <a:gd name="connsiteX539" fmla="*/ 6882881 w 12137799"/>
              <a:gd name="connsiteY539" fmla="*/ 279578 h 526264"/>
              <a:gd name="connsiteX540" fmla="*/ 6890871 w 12137799"/>
              <a:gd name="connsiteY540" fmla="*/ 279578 h 526264"/>
              <a:gd name="connsiteX541" fmla="*/ 6890871 w 12137799"/>
              <a:gd name="connsiteY541" fmla="*/ 271355 h 526264"/>
              <a:gd name="connsiteX542" fmla="*/ 6882881 w 12137799"/>
              <a:gd name="connsiteY542" fmla="*/ 271355 h 526264"/>
              <a:gd name="connsiteX543" fmla="*/ 6882881 w 12137799"/>
              <a:gd name="connsiteY543" fmla="*/ 263132 h 526264"/>
              <a:gd name="connsiteX544" fmla="*/ 6906852 w 12137799"/>
              <a:gd name="connsiteY544" fmla="*/ 263132 h 526264"/>
              <a:gd name="connsiteX545" fmla="*/ 6906852 w 12137799"/>
              <a:gd name="connsiteY545" fmla="*/ 254909 h 526264"/>
              <a:gd name="connsiteX546" fmla="*/ 6954795 w 12137799"/>
              <a:gd name="connsiteY546" fmla="*/ 254909 h 526264"/>
              <a:gd name="connsiteX547" fmla="*/ 6954795 w 12137799"/>
              <a:gd name="connsiteY547" fmla="*/ 263132 h 526264"/>
              <a:gd name="connsiteX548" fmla="*/ 6962786 w 12137799"/>
              <a:gd name="connsiteY548" fmla="*/ 263132 h 526264"/>
              <a:gd name="connsiteX549" fmla="*/ 7018719 w 12137799"/>
              <a:gd name="connsiteY549" fmla="*/ 263132 h 526264"/>
              <a:gd name="connsiteX550" fmla="*/ 7034700 w 12137799"/>
              <a:gd name="connsiteY550" fmla="*/ 271355 h 526264"/>
              <a:gd name="connsiteX551" fmla="*/ 7034700 w 12137799"/>
              <a:gd name="connsiteY551" fmla="*/ 172681 h 526264"/>
              <a:gd name="connsiteX552" fmla="*/ 7058671 w 12137799"/>
              <a:gd name="connsiteY552" fmla="*/ 172681 h 526264"/>
              <a:gd name="connsiteX553" fmla="*/ 7058671 w 12137799"/>
              <a:gd name="connsiteY553" fmla="*/ 164458 h 526264"/>
              <a:gd name="connsiteX554" fmla="*/ 7058671 w 12137799"/>
              <a:gd name="connsiteY554" fmla="*/ 156235 h 526264"/>
              <a:gd name="connsiteX555" fmla="*/ 7066662 w 12137799"/>
              <a:gd name="connsiteY555" fmla="*/ 156235 h 526264"/>
              <a:gd name="connsiteX556" fmla="*/ 7066662 w 12137799"/>
              <a:gd name="connsiteY556" fmla="*/ 164458 h 526264"/>
              <a:gd name="connsiteX557" fmla="*/ 7074652 w 12137799"/>
              <a:gd name="connsiteY557" fmla="*/ 164458 h 526264"/>
              <a:gd name="connsiteX558" fmla="*/ 7074652 w 12137799"/>
              <a:gd name="connsiteY558" fmla="*/ 156235 h 526264"/>
              <a:gd name="connsiteX559" fmla="*/ 7082643 w 12137799"/>
              <a:gd name="connsiteY559" fmla="*/ 156235 h 526264"/>
              <a:gd name="connsiteX560" fmla="*/ 7082643 w 12137799"/>
              <a:gd name="connsiteY560" fmla="*/ 148012 h 526264"/>
              <a:gd name="connsiteX561" fmla="*/ 7074652 w 12137799"/>
              <a:gd name="connsiteY561" fmla="*/ 148012 h 526264"/>
              <a:gd name="connsiteX562" fmla="*/ 7082643 w 12137799"/>
              <a:gd name="connsiteY562" fmla="*/ 139789 h 526264"/>
              <a:gd name="connsiteX563" fmla="*/ 7090633 w 12137799"/>
              <a:gd name="connsiteY563" fmla="*/ 139789 h 526264"/>
              <a:gd name="connsiteX564" fmla="*/ 7090633 w 12137799"/>
              <a:gd name="connsiteY564" fmla="*/ 156235 h 526264"/>
              <a:gd name="connsiteX565" fmla="*/ 7098624 w 12137799"/>
              <a:gd name="connsiteY565" fmla="*/ 156235 h 526264"/>
              <a:gd name="connsiteX566" fmla="*/ 7098624 w 12137799"/>
              <a:gd name="connsiteY566" fmla="*/ 172681 h 526264"/>
              <a:gd name="connsiteX567" fmla="*/ 7154557 w 12137799"/>
              <a:gd name="connsiteY567" fmla="*/ 172681 h 526264"/>
              <a:gd name="connsiteX568" fmla="*/ 7154557 w 12137799"/>
              <a:gd name="connsiteY568" fmla="*/ 304247 h 526264"/>
              <a:gd name="connsiteX569" fmla="*/ 7218481 w 12137799"/>
              <a:gd name="connsiteY569" fmla="*/ 304247 h 526264"/>
              <a:gd name="connsiteX570" fmla="*/ 7218481 w 12137799"/>
              <a:gd name="connsiteY570" fmla="*/ 312469 h 526264"/>
              <a:gd name="connsiteX571" fmla="*/ 7250443 w 12137799"/>
              <a:gd name="connsiteY571" fmla="*/ 106898 h 526264"/>
              <a:gd name="connsiteX572" fmla="*/ 7266424 w 12137799"/>
              <a:gd name="connsiteY572" fmla="*/ 16446 h 526264"/>
              <a:gd name="connsiteX573" fmla="*/ 7274415 w 12137799"/>
              <a:gd name="connsiteY573" fmla="*/ 8223 h 526264"/>
              <a:gd name="connsiteX574" fmla="*/ 7282405 w 12137799"/>
              <a:gd name="connsiteY574" fmla="*/ 106898 h 526264"/>
              <a:gd name="connsiteX575" fmla="*/ 7290396 w 12137799"/>
              <a:gd name="connsiteY575" fmla="*/ 106898 h 526264"/>
              <a:gd name="connsiteX576" fmla="*/ 7298386 w 12137799"/>
              <a:gd name="connsiteY576" fmla="*/ 222018 h 526264"/>
              <a:gd name="connsiteX577" fmla="*/ 7306377 w 12137799"/>
              <a:gd name="connsiteY577" fmla="*/ 222018 h 526264"/>
              <a:gd name="connsiteX578" fmla="*/ 7330348 w 12137799"/>
              <a:gd name="connsiteY578" fmla="*/ 222018 h 526264"/>
              <a:gd name="connsiteX579" fmla="*/ 7330348 w 12137799"/>
              <a:gd name="connsiteY579" fmla="*/ 263132 h 526264"/>
              <a:gd name="connsiteX580" fmla="*/ 7338338 w 12137799"/>
              <a:gd name="connsiteY580" fmla="*/ 263132 h 526264"/>
              <a:gd name="connsiteX581" fmla="*/ 7338338 w 12137799"/>
              <a:gd name="connsiteY581" fmla="*/ 271355 h 526264"/>
              <a:gd name="connsiteX582" fmla="*/ 7346329 w 12137799"/>
              <a:gd name="connsiteY582" fmla="*/ 271355 h 526264"/>
              <a:gd name="connsiteX583" fmla="*/ 7346329 w 12137799"/>
              <a:gd name="connsiteY583" fmla="*/ 263132 h 526264"/>
              <a:gd name="connsiteX584" fmla="*/ 7370300 w 12137799"/>
              <a:gd name="connsiteY584" fmla="*/ 263132 h 526264"/>
              <a:gd name="connsiteX585" fmla="*/ 7370300 w 12137799"/>
              <a:gd name="connsiteY585" fmla="*/ 271355 h 526264"/>
              <a:gd name="connsiteX586" fmla="*/ 7426234 w 12137799"/>
              <a:gd name="connsiteY586" fmla="*/ 271355 h 526264"/>
              <a:gd name="connsiteX587" fmla="*/ 7426234 w 12137799"/>
              <a:gd name="connsiteY587" fmla="*/ 213795 h 526264"/>
              <a:gd name="connsiteX588" fmla="*/ 7434224 w 12137799"/>
              <a:gd name="connsiteY588" fmla="*/ 189126 h 526264"/>
              <a:gd name="connsiteX589" fmla="*/ 7442215 w 12137799"/>
              <a:gd name="connsiteY589" fmla="*/ 189126 h 526264"/>
              <a:gd name="connsiteX590" fmla="*/ 7450205 w 12137799"/>
              <a:gd name="connsiteY590" fmla="*/ 189126 h 526264"/>
              <a:gd name="connsiteX591" fmla="*/ 7458196 w 12137799"/>
              <a:gd name="connsiteY591" fmla="*/ 189126 h 526264"/>
              <a:gd name="connsiteX592" fmla="*/ 7466186 w 12137799"/>
              <a:gd name="connsiteY592" fmla="*/ 189126 h 526264"/>
              <a:gd name="connsiteX593" fmla="*/ 7466186 w 12137799"/>
              <a:gd name="connsiteY593" fmla="*/ 156235 h 526264"/>
              <a:gd name="connsiteX594" fmla="*/ 7466186 w 12137799"/>
              <a:gd name="connsiteY594" fmla="*/ 148012 h 526264"/>
              <a:gd name="connsiteX595" fmla="*/ 7482167 w 12137799"/>
              <a:gd name="connsiteY595" fmla="*/ 139789 h 526264"/>
              <a:gd name="connsiteX596" fmla="*/ 7490158 w 12137799"/>
              <a:gd name="connsiteY596" fmla="*/ 131566 h 526264"/>
              <a:gd name="connsiteX597" fmla="*/ 7498148 w 12137799"/>
              <a:gd name="connsiteY597" fmla="*/ 131566 h 526264"/>
              <a:gd name="connsiteX598" fmla="*/ 7498148 w 12137799"/>
              <a:gd name="connsiteY598" fmla="*/ 139789 h 526264"/>
              <a:gd name="connsiteX599" fmla="*/ 7514129 w 12137799"/>
              <a:gd name="connsiteY599" fmla="*/ 148012 h 526264"/>
              <a:gd name="connsiteX600" fmla="*/ 7522120 w 12137799"/>
              <a:gd name="connsiteY600" fmla="*/ 148012 h 526264"/>
              <a:gd name="connsiteX601" fmla="*/ 7522120 w 12137799"/>
              <a:gd name="connsiteY601" fmla="*/ 156235 h 526264"/>
              <a:gd name="connsiteX602" fmla="*/ 7530110 w 12137799"/>
              <a:gd name="connsiteY602" fmla="*/ 156235 h 526264"/>
              <a:gd name="connsiteX603" fmla="*/ 7530110 w 12137799"/>
              <a:gd name="connsiteY603" fmla="*/ 197349 h 526264"/>
              <a:gd name="connsiteX604" fmla="*/ 7538101 w 12137799"/>
              <a:gd name="connsiteY604" fmla="*/ 197349 h 526264"/>
              <a:gd name="connsiteX605" fmla="*/ 7538101 w 12137799"/>
              <a:gd name="connsiteY605" fmla="*/ 205572 h 526264"/>
              <a:gd name="connsiteX606" fmla="*/ 7538101 w 12137799"/>
              <a:gd name="connsiteY606" fmla="*/ 238464 h 526264"/>
              <a:gd name="connsiteX607" fmla="*/ 7546091 w 12137799"/>
              <a:gd name="connsiteY607" fmla="*/ 238464 h 526264"/>
              <a:gd name="connsiteX608" fmla="*/ 7546091 w 12137799"/>
              <a:gd name="connsiteY608" fmla="*/ 230241 h 526264"/>
              <a:gd name="connsiteX609" fmla="*/ 7554082 w 12137799"/>
              <a:gd name="connsiteY609" fmla="*/ 230241 h 526264"/>
              <a:gd name="connsiteX610" fmla="*/ 7570063 w 12137799"/>
              <a:gd name="connsiteY610" fmla="*/ 222018 h 526264"/>
              <a:gd name="connsiteX611" fmla="*/ 7586043 w 12137799"/>
              <a:gd name="connsiteY611" fmla="*/ 222018 h 526264"/>
              <a:gd name="connsiteX612" fmla="*/ 7602024 w 12137799"/>
              <a:gd name="connsiteY612" fmla="*/ 222018 h 526264"/>
              <a:gd name="connsiteX613" fmla="*/ 7610015 w 12137799"/>
              <a:gd name="connsiteY613" fmla="*/ 230241 h 526264"/>
              <a:gd name="connsiteX614" fmla="*/ 7618005 w 12137799"/>
              <a:gd name="connsiteY614" fmla="*/ 230241 h 526264"/>
              <a:gd name="connsiteX615" fmla="*/ 7618005 w 12137799"/>
              <a:gd name="connsiteY615" fmla="*/ 148012 h 526264"/>
              <a:gd name="connsiteX616" fmla="*/ 7641977 w 12137799"/>
              <a:gd name="connsiteY616" fmla="*/ 148012 h 526264"/>
              <a:gd name="connsiteX617" fmla="*/ 7641977 w 12137799"/>
              <a:gd name="connsiteY617" fmla="*/ 139789 h 526264"/>
              <a:gd name="connsiteX618" fmla="*/ 7649967 w 12137799"/>
              <a:gd name="connsiteY618" fmla="*/ 98675 h 526264"/>
              <a:gd name="connsiteX619" fmla="*/ 7649967 w 12137799"/>
              <a:gd name="connsiteY619" fmla="*/ 131566 h 526264"/>
              <a:gd name="connsiteX620" fmla="*/ 7657958 w 12137799"/>
              <a:gd name="connsiteY620" fmla="*/ 148012 h 526264"/>
              <a:gd name="connsiteX621" fmla="*/ 7657958 w 12137799"/>
              <a:gd name="connsiteY621" fmla="*/ 139789 h 526264"/>
              <a:gd name="connsiteX622" fmla="*/ 7713891 w 12137799"/>
              <a:gd name="connsiteY622" fmla="*/ 139789 h 526264"/>
              <a:gd name="connsiteX623" fmla="*/ 7713891 w 12137799"/>
              <a:gd name="connsiteY623" fmla="*/ 197349 h 526264"/>
              <a:gd name="connsiteX624" fmla="*/ 7769825 w 12137799"/>
              <a:gd name="connsiteY624" fmla="*/ 197349 h 526264"/>
              <a:gd name="connsiteX625" fmla="*/ 7769825 w 12137799"/>
              <a:gd name="connsiteY625" fmla="*/ 205572 h 526264"/>
              <a:gd name="connsiteX626" fmla="*/ 7793796 w 12137799"/>
              <a:gd name="connsiteY626" fmla="*/ 197349 h 526264"/>
              <a:gd name="connsiteX627" fmla="*/ 7809777 w 12137799"/>
              <a:gd name="connsiteY627" fmla="*/ 205572 h 526264"/>
              <a:gd name="connsiteX628" fmla="*/ 7809777 w 12137799"/>
              <a:gd name="connsiteY628" fmla="*/ 254909 h 526264"/>
              <a:gd name="connsiteX629" fmla="*/ 7841739 w 12137799"/>
              <a:gd name="connsiteY629" fmla="*/ 222018 h 526264"/>
              <a:gd name="connsiteX630" fmla="*/ 7841739 w 12137799"/>
              <a:gd name="connsiteY630" fmla="*/ 189126 h 526264"/>
              <a:gd name="connsiteX631" fmla="*/ 7873701 w 12137799"/>
              <a:gd name="connsiteY631" fmla="*/ 189126 h 526264"/>
              <a:gd name="connsiteX632" fmla="*/ 7873701 w 12137799"/>
              <a:gd name="connsiteY632" fmla="*/ 164458 h 526264"/>
              <a:gd name="connsiteX633" fmla="*/ 7881691 w 12137799"/>
              <a:gd name="connsiteY633" fmla="*/ 164458 h 526264"/>
              <a:gd name="connsiteX634" fmla="*/ 7881691 w 12137799"/>
              <a:gd name="connsiteY634" fmla="*/ 156235 h 526264"/>
              <a:gd name="connsiteX635" fmla="*/ 7969587 w 12137799"/>
              <a:gd name="connsiteY635" fmla="*/ 156235 h 526264"/>
              <a:gd name="connsiteX636" fmla="*/ 7969587 w 12137799"/>
              <a:gd name="connsiteY636" fmla="*/ 164458 h 526264"/>
              <a:gd name="connsiteX637" fmla="*/ 7977577 w 12137799"/>
              <a:gd name="connsiteY637" fmla="*/ 164458 h 526264"/>
              <a:gd name="connsiteX638" fmla="*/ 7977577 w 12137799"/>
              <a:gd name="connsiteY638" fmla="*/ 172681 h 526264"/>
              <a:gd name="connsiteX639" fmla="*/ 8001905 w 12137799"/>
              <a:gd name="connsiteY639" fmla="*/ 172681 h 526264"/>
              <a:gd name="connsiteX640" fmla="*/ 8001905 w 12137799"/>
              <a:gd name="connsiteY640" fmla="*/ 164458 h 526264"/>
              <a:gd name="connsiteX641" fmla="*/ 8089742 w 12137799"/>
              <a:gd name="connsiteY641" fmla="*/ 164458 h 526264"/>
              <a:gd name="connsiteX642" fmla="*/ 8089742 w 12137799"/>
              <a:gd name="connsiteY642" fmla="*/ 263132 h 526264"/>
              <a:gd name="connsiteX643" fmla="*/ 8097727 w 12137799"/>
              <a:gd name="connsiteY643" fmla="*/ 263132 h 526264"/>
              <a:gd name="connsiteX644" fmla="*/ 8113698 w 12137799"/>
              <a:gd name="connsiteY644" fmla="*/ 263132 h 526264"/>
              <a:gd name="connsiteX645" fmla="*/ 8113698 w 12137799"/>
              <a:gd name="connsiteY645" fmla="*/ 254909 h 526264"/>
              <a:gd name="connsiteX646" fmla="*/ 8121683 w 12137799"/>
              <a:gd name="connsiteY646" fmla="*/ 254909 h 526264"/>
              <a:gd name="connsiteX647" fmla="*/ 8121683 w 12137799"/>
              <a:gd name="connsiteY647" fmla="*/ 246686 h 526264"/>
              <a:gd name="connsiteX648" fmla="*/ 8137653 w 12137799"/>
              <a:gd name="connsiteY648" fmla="*/ 246686 h 526264"/>
              <a:gd name="connsiteX649" fmla="*/ 8137653 w 12137799"/>
              <a:gd name="connsiteY649" fmla="*/ 164458 h 526264"/>
              <a:gd name="connsiteX650" fmla="*/ 8145638 w 12137799"/>
              <a:gd name="connsiteY650" fmla="*/ 156235 h 526264"/>
              <a:gd name="connsiteX651" fmla="*/ 8153624 w 12137799"/>
              <a:gd name="connsiteY651" fmla="*/ 148012 h 526264"/>
              <a:gd name="connsiteX652" fmla="*/ 8153624 w 12137799"/>
              <a:gd name="connsiteY652" fmla="*/ 82229 h 526264"/>
              <a:gd name="connsiteX653" fmla="*/ 8153624 w 12137799"/>
              <a:gd name="connsiteY653" fmla="*/ 65783 h 526264"/>
              <a:gd name="connsiteX654" fmla="*/ 8161609 w 12137799"/>
              <a:gd name="connsiteY654" fmla="*/ 65783 h 526264"/>
              <a:gd name="connsiteX655" fmla="*/ 8169594 w 12137799"/>
              <a:gd name="connsiteY655" fmla="*/ 65783 h 526264"/>
              <a:gd name="connsiteX656" fmla="*/ 8185564 w 12137799"/>
              <a:gd name="connsiteY656" fmla="*/ 65783 h 526264"/>
              <a:gd name="connsiteX657" fmla="*/ 8185564 w 12137799"/>
              <a:gd name="connsiteY657" fmla="*/ 74006 h 526264"/>
              <a:gd name="connsiteX658" fmla="*/ 8193549 w 12137799"/>
              <a:gd name="connsiteY658" fmla="*/ 74006 h 526264"/>
              <a:gd name="connsiteX659" fmla="*/ 8193549 w 12137799"/>
              <a:gd name="connsiteY659" fmla="*/ 82229 h 526264"/>
              <a:gd name="connsiteX660" fmla="*/ 8241461 w 12137799"/>
              <a:gd name="connsiteY660" fmla="*/ 82229 h 526264"/>
              <a:gd name="connsiteX661" fmla="*/ 8241461 w 12137799"/>
              <a:gd name="connsiteY661" fmla="*/ 74006 h 526264"/>
              <a:gd name="connsiteX662" fmla="*/ 8249446 w 12137799"/>
              <a:gd name="connsiteY662" fmla="*/ 74006 h 526264"/>
              <a:gd name="connsiteX663" fmla="*/ 8249446 w 12137799"/>
              <a:gd name="connsiteY663" fmla="*/ 65783 h 526264"/>
              <a:gd name="connsiteX664" fmla="*/ 8265416 w 12137799"/>
              <a:gd name="connsiteY664" fmla="*/ 65783 h 526264"/>
              <a:gd name="connsiteX665" fmla="*/ 8265416 w 12137799"/>
              <a:gd name="connsiteY665" fmla="*/ 74006 h 526264"/>
              <a:gd name="connsiteX666" fmla="*/ 8281386 w 12137799"/>
              <a:gd name="connsiteY666" fmla="*/ 74006 h 526264"/>
              <a:gd name="connsiteX667" fmla="*/ 8281386 w 12137799"/>
              <a:gd name="connsiteY667" fmla="*/ 82229 h 526264"/>
              <a:gd name="connsiteX668" fmla="*/ 8289372 w 12137799"/>
              <a:gd name="connsiteY668" fmla="*/ 82229 h 526264"/>
              <a:gd name="connsiteX669" fmla="*/ 8289372 w 12137799"/>
              <a:gd name="connsiteY669" fmla="*/ 90452 h 526264"/>
              <a:gd name="connsiteX670" fmla="*/ 8281386 w 12137799"/>
              <a:gd name="connsiteY670" fmla="*/ 98675 h 526264"/>
              <a:gd name="connsiteX671" fmla="*/ 8281386 w 12137799"/>
              <a:gd name="connsiteY671" fmla="*/ 106898 h 526264"/>
              <a:gd name="connsiteX672" fmla="*/ 8281386 w 12137799"/>
              <a:gd name="connsiteY672" fmla="*/ 139789 h 526264"/>
              <a:gd name="connsiteX673" fmla="*/ 8297357 w 12137799"/>
              <a:gd name="connsiteY673" fmla="*/ 139789 h 526264"/>
              <a:gd name="connsiteX674" fmla="*/ 8297357 w 12137799"/>
              <a:gd name="connsiteY674" fmla="*/ 180903 h 526264"/>
              <a:gd name="connsiteX675" fmla="*/ 8305342 w 12137799"/>
              <a:gd name="connsiteY675" fmla="*/ 180903 h 526264"/>
              <a:gd name="connsiteX676" fmla="*/ 8305342 w 12137799"/>
              <a:gd name="connsiteY676" fmla="*/ 172681 h 526264"/>
              <a:gd name="connsiteX677" fmla="*/ 8345268 w 12137799"/>
              <a:gd name="connsiteY677" fmla="*/ 172681 h 526264"/>
              <a:gd name="connsiteX678" fmla="*/ 8345268 w 12137799"/>
              <a:gd name="connsiteY678" fmla="*/ 131566 h 526264"/>
              <a:gd name="connsiteX679" fmla="*/ 8401164 w 12137799"/>
              <a:gd name="connsiteY679" fmla="*/ 131566 h 526264"/>
              <a:gd name="connsiteX680" fmla="*/ 8417134 w 12137799"/>
              <a:gd name="connsiteY680" fmla="*/ 123343 h 526264"/>
              <a:gd name="connsiteX681" fmla="*/ 8417134 w 12137799"/>
              <a:gd name="connsiteY681" fmla="*/ 131566 h 526264"/>
              <a:gd name="connsiteX682" fmla="*/ 8433105 w 12137799"/>
              <a:gd name="connsiteY682" fmla="*/ 131566 h 526264"/>
              <a:gd name="connsiteX683" fmla="*/ 8512956 w 12137799"/>
              <a:gd name="connsiteY683" fmla="*/ 131566 h 526264"/>
              <a:gd name="connsiteX684" fmla="*/ 8512956 w 12137799"/>
              <a:gd name="connsiteY684" fmla="*/ 139789 h 526264"/>
              <a:gd name="connsiteX685" fmla="*/ 8520941 w 12137799"/>
              <a:gd name="connsiteY685" fmla="*/ 139789 h 526264"/>
              <a:gd name="connsiteX686" fmla="*/ 8520941 w 12137799"/>
              <a:gd name="connsiteY686" fmla="*/ 180903 h 526264"/>
              <a:gd name="connsiteX687" fmla="*/ 8544897 w 12137799"/>
              <a:gd name="connsiteY687" fmla="*/ 180903 h 526264"/>
              <a:gd name="connsiteX688" fmla="*/ 8544897 w 12137799"/>
              <a:gd name="connsiteY688" fmla="*/ 164458 h 526264"/>
              <a:gd name="connsiteX689" fmla="*/ 8568853 w 12137799"/>
              <a:gd name="connsiteY689" fmla="*/ 164458 h 526264"/>
              <a:gd name="connsiteX690" fmla="*/ 8600793 w 12137799"/>
              <a:gd name="connsiteY690" fmla="*/ 164458 h 526264"/>
              <a:gd name="connsiteX691" fmla="*/ 8600793 w 12137799"/>
              <a:gd name="connsiteY691" fmla="*/ 156235 h 526264"/>
              <a:gd name="connsiteX692" fmla="*/ 8680645 w 12137799"/>
              <a:gd name="connsiteY692" fmla="*/ 156235 h 526264"/>
              <a:gd name="connsiteX693" fmla="*/ 8688630 w 12137799"/>
              <a:gd name="connsiteY693" fmla="*/ 148012 h 526264"/>
              <a:gd name="connsiteX694" fmla="*/ 8696615 w 12137799"/>
              <a:gd name="connsiteY694" fmla="*/ 148012 h 526264"/>
              <a:gd name="connsiteX695" fmla="*/ 8696615 w 12137799"/>
              <a:gd name="connsiteY695" fmla="*/ 164458 h 526264"/>
              <a:gd name="connsiteX696" fmla="*/ 8704601 w 12137799"/>
              <a:gd name="connsiteY696" fmla="*/ 172681 h 526264"/>
              <a:gd name="connsiteX697" fmla="*/ 8704601 w 12137799"/>
              <a:gd name="connsiteY697" fmla="*/ 156235 h 526264"/>
              <a:gd name="connsiteX698" fmla="*/ 8736541 w 12137799"/>
              <a:gd name="connsiteY698" fmla="*/ 156235 h 526264"/>
              <a:gd name="connsiteX699" fmla="*/ 8736541 w 12137799"/>
              <a:gd name="connsiteY699" fmla="*/ 148012 h 526264"/>
              <a:gd name="connsiteX700" fmla="*/ 8768482 w 12137799"/>
              <a:gd name="connsiteY700" fmla="*/ 148012 h 526264"/>
              <a:gd name="connsiteX701" fmla="*/ 8768482 w 12137799"/>
              <a:gd name="connsiteY701" fmla="*/ 139789 h 526264"/>
              <a:gd name="connsiteX702" fmla="*/ 8784452 w 12137799"/>
              <a:gd name="connsiteY702" fmla="*/ 139789 h 526264"/>
              <a:gd name="connsiteX703" fmla="*/ 8800423 w 12137799"/>
              <a:gd name="connsiteY703" fmla="*/ 139789 h 526264"/>
              <a:gd name="connsiteX704" fmla="*/ 8800423 w 12137799"/>
              <a:gd name="connsiteY704" fmla="*/ 115120 h 526264"/>
              <a:gd name="connsiteX705" fmla="*/ 8808408 w 12137799"/>
              <a:gd name="connsiteY705" fmla="*/ 115120 h 526264"/>
              <a:gd name="connsiteX706" fmla="*/ 8808408 w 12137799"/>
              <a:gd name="connsiteY706" fmla="*/ 98675 h 526264"/>
              <a:gd name="connsiteX707" fmla="*/ 8816393 w 12137799"/>
              <a:gd name="connsiteY707" fmla="*/ 90452 h 526264"/>
              <a:gd name="connsiteX708" fmla="*/ 8816393 w 12137799"/>
              <a:gd name="connsiteY708" fmla="*/ 131566 h 526264"/>
              <a:gd name="connsiteX709" fmla="*/ 8824378 w 12137799"/>
              <a:gd name="connsiteY709" fmla="*/ 131566 h 526264"/>
              <a:gd name="connsiteX710" fmla="*/ 8832363 w 12137799"/>
              <a:gd name="connsiteY710" fmla="*/ 139789 h 526264"/>
              <a:gd name="connsiteX711" fmla="*/ 8848334 w 12137799"/>
              <a:gd name="connsiteY711" fmla="*/ 139789 h 526264"/>
              <a:gd name="connsiteX712" fmla="*/ 8848334 w 12137799"/>
              <a:gd name="connsiteY712" fmla="*/ 213795 h 526264"/>
              <a:gd name="connsiteX713" fmla="*/ 8872289 w 12137799"/>
              <a:gd name="connsiteY713" fmla="*/ 213795 h 526264"/>
              <a:gd name="connsiteX714" fmla="*/ 8872289 w 12137799"/>
              <a:gd name="connsiteY714" fmla="*/ 205572 h 526264"/>
              <a:gd name="connsiteX715" fmla="*/ 8880274 w 12137799"/>
              <a:gd name="connsiteY715" fmla="*/ 205572 h 526264"/>
              <a:gd name="connsiteX716" fmla="*/ 8880274 w 12137799"/>
              <a:gd name="connsiteY716" fmla="*/ 189126 h 526264"/>
              <a:gd name="connsiteX717" fmla="*/ 8944156 w 12137799"/>
              <a:gd name="connsiteY717" fmla="*/ 189126 h 526264"/>
              <a:gd name="connsiteX718" fmla="*/ 8944156 w 12137799"/>
              <a:gd name="connsiteY718" fmla="*/ 205572 h 526264"/>
              <a:gd name="connsiteX719" fmla="*/ 8952141 w 12137799"/>
              <a:gd name="connsiteY719" fmla="*/ 205572 h 526264"/>
              <a:gd name="connsiteX720" fmla="*/ 8952141 w 12137799"/>
              <a:gd name="connsiteY720" fmla="*/ 213795 h 526264"/>
              <a:gd name="connsiteX721" fmla="*/ 8960126 w 12137799"/>
              <a:gd name="connsiteY721" fmla="*/ 213795 h 526264"/>
              <a:gd name="connsiteX722" fmla="*/ 8960126 w 12137799"/>
              <a:gd name="connsiteY722" fmla="*/ 24669 h 526264"/>
              <a:gd name="connsiteX723" fmla="*/ 8984082 w 12137799"/>
              <a:gd name="connsiteY723" fmla="*/ 24669 h 526264"/>
              <a:gd name="connsiteX724" fmla="*/ 8984082 w 12137799"/>
              <a:gd name="connsiteY724" fmla="*/ 0 h 526264"/>
              <a:gd name="connsiteX725" fmla="*/ 9055948 w 12137799"/>
              <a:gd name="connsiteY725" fmla="*/ 0 h 526264"/>
              <a:gd name="connsiteX726" fmla="*/ 9055948 w 12137799"/>
              <a:gd name="connsiteY726" fmla="*/ 24669 h 526264"/>
              <a:gd name="connsiteX727" fmla="*/ 9087889 w 12137799"/>
              <a:gd name="connsiteY727" fmla="*/ 24669 h 526264"/>
              <a:gd name="connsiteX728" fmla="*/ 9087889 w 12137799"/>
              <a:gd name="connsiteY728" fmla="*/ 172681 h 526264"/>
              <a:gd name="connsiteX729" fmla="*/ 9095874 w 12137799"/>
              <a:gd name="connsiteY729" fmla="*/ 172681 h 526264"/>
              <a:gd name="connsiteX730" fmla="*/ 9095874 w 12137799"/>
              <a:gd name="connsiteY730" fmla="*/ 197349 h 526264"/>
              <a:gd name="connsiteX731" fmla="*/ 9103859 w 12137799"/>
              <a:gd name="connsiteY731" fmla="*/ 197349 h 526264"/>
              <a:gd name="connsiteX732" fmla="*/ 9103859 w 12137799"/>
              <a:gd name="connsiteY732" fmla="*/ 296024 h 526264"/>
              <a:gd name="connsiteX733" fmla="*/ 9119830 w 12137799"/>
              <a:gd name="connsiteY733" fmla="*/ 296024 h 526264"/>
              <a:gd name="connsiteX734" fmla="*/ 9119830 w 12137799"/>
              <a:gd name="connsiteY734" fmla="*/ 279578 h 526264"/>
              <a:gd name="connsiteX735" fmla="*/ 9127815 w 12137799"/>
              <a:gd name="connsiteY735" fmla="*/ 279578 h 526264"/>
              <a:gd name="connsiteX736" fmla="*/ 9127815 w 12137799"/>
              <a:gd name="connsiteY736" fmla="*/ 271355 h 526264"/>
              <a:gd name="connsiteX737" fmla="*/ 9119830 w 12137799"/>
              <a:gd name="connsiteY737" fmla="*/ 271355 h 526264"/>
              <a:gd name="connsiteX738" fmla="*/ 9119830 w 12137799"/>
              <a:gd name="connsiteY738" fmla="*/ 263132 h 526264"/>
              <a:gd name="connsiteX739" fmla="*/ 9143785 w 12137799"/>
              <a:gd name="connsiteY739" fmla="*/ 263132 h 526264"/>
              <a:gd name="connsiteX740" fmla="*/ 9143785 w 12137799"/>
              <a:gd name="connsiteY740" fmla="*/ 254909 h 526264"/>
              <a:gd name="connsiteX741" fmla="*/ 9191696 w 12137799"/>
              <a:gd name="connsiteY741" fmla="*/ 254909 h 526264"/>
              <a:gd name="connsiteX742" fmla="*/ 9191696 w 12137799"/>
              <a:gd name="connsiteY742" fmla="*/ 263132 h 526264"/>
              <a:gd name="connsiteX743" fmla="*/ 9199681 w 12137799"/>
              <a:gd name="connsiteY743" fmla="*/ 263132 h 526264"/>
              <a:gd name="connsiteX744" fmla="*/ 9247593 w 12137799"/>
              <a:gd name="connsiteY744" fmla="*/ 263132 h 526264"/>
              <a:gd name="connsiteX745" fmla="*/ 9263563 w 12137799"/>
              <a:gd name="connsiteY745" fmla="*/ 271355 h 526264"/>
              <a:gd name="connsiteX746" fmla="*/ 9263563 w 12137799"/>
              <a:gd name="connsiteY746" fmla="*/ 172681 h 526264"/>
              <a:gd name="connsiteX747" fmla="*/ 9279533 w 12137799"/>
              <a:gd name="connsiteY747" fmla="*/ 172681 h 526264"/>
              <a:gd name="connsiteX748" fmla="*/ 9279533 w 12137799"/>
              <a:gd name="connsiteY748" fmla="*/ 164458 h 526264"/>
              <a:gd name="connsiteX749" fmla="*/ 9279533 w 12137799"/>
              <a:gd name="connsiteY749" fmla="*/ 156235 h 526264"/>
              <a:gd name="connsiteX750" fmla="*/ 9287518 w 12137799"/>
              <a:gd name="connsiteY750" fmla="*/ 156235 h 526264"/>
              <a:gd name="connsiteX751" fmla="*/ 9287518 w 12137799"/>
              <a:gd name="connsiteY751" fmla="*/ 164458 h 526264"/>
              <a:gd name="connsiteX752" fmla="*/ 9295503 w 12137799"/>
              <a:gd name="connsiteY752" fmla="*/ 164458 h 526264"/>
              <a:gd name="connsiteX753" fmla="*/ 9295503 w 12137799"/>
              <a:gd name="connsiteY753" fmla="*/ 156235 h 526264"/>
              <a:gd name="connsiteX754" fmla="*/ 9303489 w 12137799"/>
              <a:gd name="connsiteY754" fmla="*/ 156235 h 526264"/>
              <a:gd name="connsiteX755" fmla="*/ 9303489 w 12137799"/>
              <a:gd name="connsiteY755" fmla="*/ 148012 h 526264"/>
              <a:gd name="connsiteX756" fmla="*/ 9295503 w 12137799"/>
              <a:gd name="connsiteY756" fmla="*/ 148012 h 526264"/>
              <a:gd name="connsiteX757" fmla="*/ 9303489 w 12137799"/>
              <a:gd name="connsiteY757" fmla="*/ 139789 h 526264"/>
              <a:gd name="connsiteX758" fmla="*/ 9311474 w 12137799"/>
              <a:gd name="connsiteY758" fmla="*/ 139789 h 526264"/>
              <a:gd name="connsiteX759" fmla="*/ 9311474 w 12137799"/>
              <a:gd name="connsiteY759" fmla="*/ 156235 h 526264"/>
              <a:gd name="connsiteX760" fmla="*/ 9311474 w 12137799"/>
              <a:gd name="connsiteY760" fmla="*/ 172681 h 526264"/>
              <a:gd name="connsiteX761" fmla="*/ 9367370 w 12137799"/>
              <a:gd name="connsiteY761" fmla="*/ 172681 h 526264"/>
              <a:gd name="connsiteX762" fmla="*/ 9367370 w 12137799"/>
              <a:gd name="connsiteY762" fmla="*/ 304247 h 526264"/>
              <a:gd name="connsiteX763" fmla="*/ 9431251 w 12137799"/>
              <a:gd name="connsiteY763" fmla="*/ 304247 h 526264"/>
              <a:gd name="connsiteX764" fmla="*/ 9431251 w 12137799"/>
              <a:gd name="connsiteY764" fmla="*/ 312469 h 526264"/>
              <a:gd name="connsiteX765" fmla="*/ 9455207 w 12137799"/>
              <a:gd name="connsiteY765" fmla="*/ 106898 h 526264"/>
              <a:gd name="connsiteX766" fmla="*/ 9471177 w 12137799"/>
              <a:gd name="connsiteY766" fmla="*/ 16446 h 526264"/>
              <a:gd name="connsiteX767" fmla="*/ 9479163 w 12137799"/>
              <a:gd name="connsiteY767" fmla="*/ 8223 h 526264"/>
              <a:gd name="connsiteX768" fmla="*/ 9487148 w 12137799"/>
              <a:gd name="connsiteY768" fmla="*/ 106898 h 526264"/>
              <a:gd name="connsiteX769" fmla="*/ 9495133 w 12137799"/>
              <a:gd name="connsiteY769" fmla="*/ 106898 h 526264"/>
              <a:gd name="connsiteX770" fmla="*/ 9503118 w 12137799"/>
              <a:gd name="connsiteY770" fmla="*/ 222018 h 526264"/>
              <a:gd name="connsiteX771" fmla="*/ 9511103 w 12137799"/>
              <a:gd name="connsiteY771" fmla="*/ 222018 h 526264"/>
              <a:gd name="connsiteX772" fmla="*/ 9535059 w 12137799"/>
              <a:gd name="connsiteY772" fmla="*/ 222018 h 526264"/>
              <a:gd name="connsiteX773" fmla="*/ 9535059 w 12137799"/>
              <a:gd name="connsiteY773" fmla="*/ 263132 h 526264"/>
              <a:gd name="connsiteX774" fmla="*/ 9543044 w 12137799"/>
              <a:gd name="connsiteY774" fmla="*/ 263132 h 526264"/>
              <a:gd name="connsiteX775" fmla="*/ 9543044 w 12137799"/>
              <a:gd name="connsiteY775" fmla="*/ 271355 h 526264"/>
              <a:gd name="connsiteX776" fmla="*/ 9551029 w 12137799"/>
              <a:gd name="connsiteY776" fmla="*/ 271355 h 526264"/>
              <a:gd name="connsiteX777" fmla="*/ 9551029 w 12137799"/>
              <a:gd name="connsiteY777" fmla="*/ 263132 h 526264"/>
              <a:gd name="connsiteX778" fmla="*/ 9566999 w 12137799"/>
              <a:gd name="connsiteY778" fmla="*/ 263132 h 526264"/>
              <a:gd name="connsiteX779" fmla="*/ 9566999 w 12137799"/>
              <a:gd name="connsiteY779" fmla="*/ 271355 h 526264"/>
              <a:gd name="connsiteX780" fmla="*/ 9614911 w 12137799"/>
              <a:gd name="connsiteY780" fmla="*/ 271355 h 526264"/>
              <a:gd name="connsiteX781" fmla="*/ 9614911 w 12137799"/>
              <a:gd name="connsiteY781" fmla="*/ 213795 h 526264"/>
              <a:gd name="connsiteX782" fmla="*/ 9622896 w 12137799"/>
              <a:gd name="connsiteY782" fmla="*/ 189126 h 526264"/>
              <a:gd name="connsiteX783" fmla="*/ 9630881 w 12137799"/>
              <a:gd name="connsiteY783" fmla="*/ 189126 h 526264"/>
              <a:gd name="connsiteX784" fmla="*/ 9646851 w 12137799"/>
              <a:gd name="connsiteY784" fmla="*/ 189126 h 526264"/>
              <a:gd name="connsiteX785" fmla="*/ 9654837 w 12137799"/>
              <a:gd name="connsiteY785" fmla="*/ 189126 h 526264"/>
              <a:gd name="connsiteX786" fmla="*/ 9654837 w 12137799"/>
              <a:gd name="connsiteY786" fmla="*/ 156235 h 526264"/>
              <a:gd name="connsiteX787" fmla="*/ 9662822 w 12137799"/>
              <a:gd name="connsiteY787" fmla="*/ 148012 h 526264"/>
              <a:gd name="connsiteX788" fmla="*/ 9670807 w 12137799"/>
              <a:gd name="connsiteY788" fmla="*/ 139789 h 526264"/>
              <a:gd name="connsiteX789" fmla="*/ 9678792 w 12137799"/>
              <a:gd name="connsiteY789" fmla="*/ 131566 h 526264"/>
              <a:gd name="connsiteX790" fmla="*/ 9678792 w 12137799"/>
              <a:gd name="connsiteY790" fmla="*/ 106898 h 526264"/>
              <a:gd name="connsiteX791" fmla="*/ 9670807 w 12137799"/>
              <a:gd name="connsiteY791" fmla="*/ 115120 h 526264"/>
              <a:gd name="connsiteX792" fmla="*/ 9670807 w 12137799"/>
              <a:gd name="connsiteY792" fmla="*/ 106898 h 526264"/>
              <a:gd name="connsiteX793" fmla="*/ 9686777 w 12137799"/>
              <a:gd name="connsiteY793" fmla="*/ 90452 h 526264"/>
              <a:gd name="connsiteX794" fmla="*/ 9686777 w 12137799"/>
              <a:gd name="connsiteY794" fmla="*/ 131566 h 526264"/>
              <a:gd name="connsiteX795" fmla="*/ 9686777 w 12137799"/>
              <a:gd name="connsiteY795" fmla="*/ 139789 h 526264"/>
              <a:gd name="connsiteX796" fmla="*/ 9702747 w 12137799"/>
              <a:gd name="connsiteY796" fmla="*/ 148012 h 526264"/>
              <a:gd name="connsiteX797" fmla="*/ 9710733 w 12137799"/>
              <a:gd name="connsiteY797" fmla="*/ 148012 h 526264"/>
              <a:gd name="connsiteX798" fmla="*/ 9710733 w 12137799"/>
              <a:gd name="connsiteY798" fmla="*/ 156235 h 526264"/>
              <a:gd name="connsiteX799" fmla="*/ 9710733 w 12137799"/>
              <a:gd name="connsiteY799" fmla="*/ 197349 h 526264"/>
              <a:gd name="connsiteX800" fmla="*/ 9718718 w 12137799"/>
              <a:gd name="connsiteY800" fmla="*/ 197349 h 526264"/>
              <a:gd name="connsiteX801" fmla="*/ 9726703 w 12137799"/>
              <a:gd name="connsiteY801" fmla="*/ 205572 h 526264"/>
              <a:gd name="connsiteX802" fmla="*/ 9726703 w 12137799"/>
              <a:gd name="connsiteY802" fmla="*/ 238464 h 526264"/>
              <a:gd name="connsiteX803" fmla="*/ 9734688 w 12137799"/>
              <a:gd name="connsiteY803" fmla="*/ 238464 h 526264"/>
              <a:gd name="connsiteX804" fmla="*/ 9734688 w 12137799"/>
              <a:gd name="connsiteY804" fmla="*/ 230241 h 526264"/>
              <a:gd name="connsiteX805" fmla="*/ 9742673 w 12137799"/>
              <a:gd name="connsiteY805" fmla="*/ 230241 h 526264"/>
              <a:gd name="connsiteX806" fmla="*/ 9750659 w 12137799"/>
              <a:gd name="connsiteY806" fmla="*/ 222018 h 526264"/>
              <a:gd name="connsiteX807" fmla="*/ 9766629 w 12137799"/>
              <a:gd name="connsiteY807" fmla="*/ 222018 h 526264"/>
              <a:gd name="connsiteX808" fmla="*/ 9782599 w 12137799"/>
              <a:gd name="connsiteY808" fmla="*/ 222018 h 526264"/>
              <a:gd name="connsiteX809" fmla="*/ 9790584 w 12137799"/>
              <a:gd name="connsiteY809" fmla="*/ 230241 h 526264"/>
              <a:gd name="connsiteX810" fmla="*/ 9798570 w 12137799"/>
              <a:gd name="connsiteY810" fmla="*/ 230241 h 526264"/>
              <a:gd name="connsiteX811" fmla="*/ 9798570 w 12137799"/>
              <a:gd name="connsiteY811" fmla="*/ 148012 h 526264"/>
              <a:gd name="connsiteX812" fmla="*/ 9814540 w 12137799"/>
              <a:gd name="connsiteY812" fmla="*/ 148012 h 526264"/>
              <a:gd name="connsiteX813" fmla="*/ 9822525 w 12137799"/>
              <a:gd name="connsiteY813" fmla="*/ 139789 h 526264"/>
              <a:gd name="connsiteX814" fmla="*/ 9822525 w 12137799"/>
              <a:gd name="connsiteY814" fmla="*/ 131566 h 526264"/>
              <a:gd name="connsiteX815" fmla="*/ 9830510 w 12137799"/>
              <a:gd name="connsiteY815" fmla="*/ 148012 h 526264"/>
              <a:gd name="connsiteX816" fmla="*/ 9830510 w 12137799"/>
              <a:gd name="connsiteY816" fmla="*/ 139789 h 526264"/>
              <a:gd name="connsiteX817" fmla="*/ 9886407 w 12137799"/>
              <a:gd name="connsiteY817" fmla="*/ 139789 h 526264"/>
              <a:gd name="connsiteX818" fmla="*/ 9886407 w 12137799"/>
              <a:gd name="connsiteY818" fmla="*/ 197349 h 526264"/>
              <a:gd name="connsiteX819" fmla="*/ 9934318 w 12137799"/>
              <a:gd name="connsiteY819" fmla="*/ 197349 h 526264"/>
              <a:gd name="connsiteX820" fmla="*/ 9934318 w 12137799"/>
              <a:gd name="connsiteY820" fmla="*/ 205572 h 526264"/>
              <a:gd name="connsiteX821" fmla="*/ 9958273 w 12137799"/>
              <a:gd name="connsiteY821" fmla="*/ 197349 h 526264"/>
              <a:gd name="connsiteX822" fmla="*/ 9974243 w 12137799"/>
              <a:gd name="connsiteY822" fmla="*/ 205572 h 526264"/>
              <a:gd name="connsiteX823" fmla="*/ 9974243 w 12137799"/>
              <a:gd name="connsiteY823" fmla="*/ 254909 h 526264"/>
              <a:gd name="connsiteX824" fmla="*/ 10006184 w 12137799"/>
              <a:gd name="connsiteY824" fmla="*/ 222018 h 526264"/>
              <a:gd name="connsiteX825" fmla="*/ 10006184 w 12137799"/>
              <a:gd name="connsiteY825" fmla="*/ 189126 h 526264"/>
              <a:gd name="connsiteX826" fmla="*/ 10038125 w 12137799"/>
              <a:gd name="connsiteY826" fmla="*/ 189126 h 526264"/>
              <a:gd name="connsiteX827" fmla="*/ 10038125 w 12137799"/>
              <a:gd name="connsiteY827" fmla="*/ 164458 h 526264"/>
              <a:gd name="connsiteX828" fmla="*/ 10046110 w 12137799"/>
              <a:gd name="connsiteY828" fmla="*/ 164458 h 526264"/>
              <a:gd name="connsiteX829" fmla="*/ 10046110 w 12137799"/>
              <a:gd name="connsiteY829" fmla="*/ 156235 h 526264"/>
              <a:gd name="connsiteX830" fmla="*/ 10117977 w 12137799"/>
              <a:gd name="connsiteY830" fmla="*/ 156235 h 526264"/>
              <a:gd name="connsiteX831" fmla="*/ 10117977 w 12137799"/>
              <a:gd name="connsiteY831" fmla="*/ 164458 h 526264"/>
              <a:gd name="connsiteX832" fmla="*/ 10125962 w 12137799"/>
              <a:gd name="connsiteY832" fmla="*/ 164458 h 526264"/>
              <a:gd name="connsiteX833" fmla="*/ 10125962 w 12137799"/>
              <a:gd name="connsiteY833" fmla="*/ 172681 h 526264"/>
              <a:gd name="connsiteX834" fmla="*/ 10133055 w 12137799"/>
              <a:gd name="connsiteY834" fmla="*/ 172681 h 526264"/>
              <a:gd name="connsiteX835" fmla="*/ 10133055 w 12137799"/>
              <a:gd name="connsiteY835" fmla="*/ 164458 h 526264"/>
              <a:gd name="connsiteX836" fmla="*/ 10133055 w 12137799"/>
              <a:gd name="connsiteY836" fmla="*/ 156235 h 526264"/>
              <a:gd name="connsiteX837" fmla="*/ 10149029 w 12137799"/>
              <a:gd name="connsiteY837" fmla="*/ 148012 h 526264"/>
              <a:gd name="connsiteX838" fmla="*/ 10149029 w 12137799"/>
              <a:gd name="connsiteY838" fmla="*/ 82229 h 526264"/>
              <a:gd name="connsiteX839" fmla="*/ 10149029 w 12137799"/>
              <a:gd name="connsiteY839" fmla="*/ 65783 h 526264"/>
              <a:gd name="connsiteX840" fmla="*/ 10157016 w 12137799"/>
              <a:gd name="connsiteY840" fmla="*/ 65783 h 526264"/>
              <a:gd name="connsiteX841" fmla="*/ 10165003 w 12137799"/>
              <a:gd name="connsiteY841" fmla="*/ 65783 h 526264"/>
              <a:gd name="connsiteX842" fmla="*/ 10180977 w 12137799"/>
              <a:gd name="connsiteY842" fmla="*/ 65783 h 526264"/>
              <a:gd name="connsiteX843" fmla="*/ 10180977 w 12137799"/>
              <a:gd name="connsiteY843" fmla="*/ 74006 h 526264"/>
              <a:gd name="connsiteX844" fmla="*/ 10188964 w 12137799"/>
              <a:gd name="connsiteY844" fmla="*/ 74006 h 526264"/>
              <a:gd name="connsiteX845" fmla="*/ 10188964 w 12137799"/>
              <a:gd name="connsiteY845" fmla="*/ 82229 h 526264"/>
              <a:gd name="connsiteX846" fmla="*/ 10236886 w 12137799"/>
              <a:gd name="connsiteY846" fmla="*/ 82229 h 526264"/>
              <a:gd name="connsiteX847" fmla="*/ 10236886 w 12137799"/>
              <a:gd name="connsiteY847" fmla="*/ 74006 h 526264"/>
              <a:gd name="connsiteX848" fmla="*/ 10236886 w 12137799"/>
              <a:gd name="connsiteY848" fmla="*/ 65783 h 526264"/>
              <a:gd name="connsiteX849" fmla="*/ 10260847 w 12137799"/>
              <a:gd name="connsiteY849" fmla="*/ 65783 h 526264"/>
              <a:gd name="connsiteX850" fmla="*/ 10260847 w 12137799"/>
              <a:gd name="connsiteY850" fmla="*/ 74006 h 526264"/>
              <a:gd name="connsiteX851" fmla="*/ 10276822 w 12137799"/>
              <a:gd name="connsiteY851" fmla="*/ 74006 h 526264"/>
              <a:gd name="connsiteX852" fmla="*/ 10276822 w 12137799"/>
              <a:gd name="connsiteY852" fmla="*/ 82229 h 526264"/>
              <a:gd name="connsiteX853" fmla="*/ 10276822 w 12137799"/>
              <a:gd name="connsiteY853" fmla="*/ 90452 h 526264"/>
              <a:gd name="connsiteX854" fmla="*/ 10276822 w 12137799"/>
              <a:gd name="connsiteY854" fmla="*/ 98675 h 526264"/>
              <a:gd name="connsiteX855" fmla="*/ 10276822 w 12137799"/>
              <a:gd name="connsiteY855" fmla="*/ 106898 h 526264"/>
              <a:gd name="connsiteX856" fmla="*/ 10276822 w 12137799"/>
              <a:gd name="connsiteY856" fmla="*/ 139789 h 526264"/>
              <a:gd name="connsiteX857" fmla="*/ 10292796 w 12137799"/>
              <a:gd name="connsiteY857" fmla="*/ 139789 h 526264"/>
              <a:gd name="connsiteX858" fmla="*/ 10292796 w 12137799"/>
              <a:gd name="connsiteY858" fmla="*/ 180903 h 526264"/>
              <a:gd name="connsiteX859" fmla="*/ 10300783 w 12137799"/>
              <a:gd name="connsiteY859" fmla="*/ 180903 h 526264"/>
              <a:gd name="connsiteX860" fmla="*/ 10300783 w 12137799"/>
              <a:gd name="connsiteY860" fmla="*/ 172681 h 526264"/>
              <a:gd name="connsiteX861" fmla="*/ 10332731 w 12137799"/>
              <a:gd name="connsiteY861" fmla="*/ 172681 h 526264"/>
              <a:gd name="connsiteX862" fmla="*/ 10332731 w 12137799"/>
              <a:gd name="connsiteY862" fmla="*/ 131566 h 526264"/>
              <a:gd name="connsiteX863" fmla="*/ 10396627 w 12137799"/>
              <a:gd name="connsiteY863" fmla="*/ 131566 h 526264"/>
              <a:gd name="connsiteX864" fmla="*/ 10412601 w 12137799"/>
              <a:gd name="connsiteY864" fmla="*/ 123343 h 526264"/>
              <a:gd name="connsiteX865" fmla="*/ 10412601 w 12137799"/>
              <a:gd name="connsiteY865" fmla="*/ 131566 h 526264"/>
              <a:gd name="connsiteX866" fmla="*/ 10428575 w 12137799"/>
              <a:gd name="connsiteY866" fmla="*/ 131566 h 526264"/>
              <a:gd name="connsiteX867" fmla="*/ 10508445 w 12137799"/>
              <a:gd name="connsiteY867" fmla="*/ 131566 h 526264"/>
              <a:gd name="connsiteX868" fmla="*/ 10508445 w 12137799"/>
              <a:gd name="connsiteY868" fmla="*/ 139789 h 526264"/>
              <a:gd name="connsiteX869" fmla="*/ 10516432 w 12137799"/>
              <a:gd name="connsiteY869" fmla="*/ 139789 h 526264"/>
              <a:gd name="connsiteX870" fmla="*/ 10516432 w 12137799"/>
              <a:gd name="connsiteY870" fmla="*/ 180903 h 526264"/>
              <a:gd name="connsiteX871" fmla="*/ 10540393 w 12137799"/>
              <a:gd name="connsiteY871" fmla="*/ 180903 h 526264"/>
              <a:gd name="connsiteX872" fmla="*/ 10540393 w 12137799"/>
              <a:gd name="connsiteY872" fmla="*/ 164458 h 526264"/>
              <a:gd name="connsiteX873" fmla="*/ 10564355 w 12137799"/>
              <a:gd name="connsiteY873" fmla="*/ 164458 h 526264"/>
              <a:gd name="connsiteX874" fmla="*/ 10596303 w 12137799"/>
              <a:gd name="connsiteY874" fmla="*/ 164458 h 526264"/>
              <a:gd name="connsiteX875" fmla="*/ 10596303 w 12137799"/>
              <a:gd name="connsiteY875" fmla="*/ 156235 h 526264"/>
              <a:gd name="connsiteX876" fmla="*/ 10676173 w 12137799"/>
              <a:gd name="connsiteY876" fmla="*/ 156235 h 526264"/>
              <a:gd name="connsiteX877" fmla="*/ 10684160 w 12137799"/>
              <a:gd name="connsiteY877" fmla="*/ 148012 h 526264"/>
              <a:gd name="connsiteX878" fmla="*/ 10692147 w 12137799"/>
              <a:gd name="connsiteY878" fmla="*/ 148012 h 526264"/>
              <a:gd name="connsiteX879" fmla="*/ 10692147 w 12137799"/>
              <a:gd name="connsiteY879" fmla="*/ 164458 h 526264"/>
              <a:gd name="connsiteX880" fmla="*/ 10700134 w 12137799"/>
              <a:gd name="connsiteY880" fmla="*/ 172681 h 526264"/>
              <a:gd name="connsiteX881" fmla="*/ 10700134 w 12137799"/>
              <a:gd name="connsiteY881" fmla="*/ 156235 h 526264"/>
              <a:gd name="connsiteX882" fmla="*/ 10732082 w 12137799"/>
              <a:gd name="connsiteY882" fmla="*/ 156235 h 526264"/>
              <a:gd name="connsiteX883" fmla="*/ 10732082 w 12137799"/>
              <a:gd name="connsiteY883" fmla="*/ 148012 h 526264"/>
              <a:gd name="connsiteX884" fmla="*/ 10764030 w 12137799"/>
              <a:gd name="connsiteY884" fmla="*/ 148012 h 526264"/>
              <a:gd name="connsiteX885" fmla="*/ 10764030 w 12137799"/>
              <a:gd name="connsiteY885" fmla="*/ 139789 h 526264"/>
              <a:gd name="connsiteX886" fmla="*/ 10780004 w 12137799"/>
              <a:gd name="connsiteY886" fmla="*/ 139789 h 526264"/>
              <a:gd name="connsiteX887" fmla="*/ 10795978 w 12137799"/>
              <a:gd name="connsiteY887" fmla="*/ 139789 h 526264"/>
              <a:gd name="connsiteX888" fmla="*/ 10795978 w 12137799"/>
              <a:gd name="connsiteY888" fmla="*/ 115120 h 526264"/>
              <a:gd name="connsiteX889" fmla="*/ 10803965 w 12137799"/>
              <a:gd name="connsiteY889" fmla="*/ 115120 h 526264"/>
              <a:gd name="connsiteX890" fmla="*/ 10803965 w 12137799"/>
              <a:gd name="connsiteY890" fmla="*/ 98675 h 526264"/>
              <a:gd name="connsiteX891" fmla="*/ 10811952 w 12137799"/>
              <a:gd name="connsiteY891" fmla="*/ 90452 h 526264"/>
              <a:gd name="connsiteX892" fmla="*/ 10811952 w 12137799"/>
              <a:gd name="connsiteY892" fmla="*/ 131566 h 526264"/>
              <a:gd name="connsiteX893" fmla="*/ 10819939 w 12137799"/>
              <a:gd name="connsiteY893" fmla="*/ 131566 h 526264"/>
              <a:gd name="connsiteX894" fmla="*/ 10827926 w 12137799"/>
              <a:gd name="connsiteY894" fmla="*/ 139789 h 526264"/>
              <a:gd name="connsiteX895" fmla="*/ 10843901 w 12137799"/>
              <a:gd name="connsiteY895" fmla="*/ 139789 h 526264"/>
              <a:gd name="connsiteX896" fmla="*/ 10843901 w 12137799"/>
              <a:gd name="connsiteY896" fmla="*/ 213795 h 526264"/>
              <a:gd name="connsiteX897" fmla="*/ 10867862 w 12137799"/>
              <a:gd name="connsiteY897" fmla="*/ 213795 h 526264"/>
              <a:gd name="connsiteX898" fmla="*/ 10867862 w 12137799"/>
              <a:gd name="connsiteY898" fmla="*/ 205572 h 526264"/>
              <a:gd name="connsiteX899" fmla="*/ 10875849 w 12137799"/>
              <a:gd name="connsiteY899" fmla="*/ 205572 h 526264"/>
              <a:gd name="connsiteX900" fmla="*/ 10875849 w 12137799"/>
              <a:gd name="connsiteY900" fmla="*/ 189126 h 526264"/>
              <a:gd name="connsiteX901" fmla="*/ 10939745 w 12137799"/>
              <a:gd name="connsiteY901" fmla="*/ 189126 h 526264"/>
              <a:gd name="connsiteX902" fmla="*/ 10939745 w 12137799"/>
              <a:gd name="connsiteY902" fmla="*/ 205572 h 526264"/>
              <a:gd name="connsiteX903" fmla="*/ 10947732 w 12137799"/>
              <a:gd name="connsiteY903" fmla="*/ 205572 h 526264"/>
              <a:gd name="connsiteX904" fmla="*/ 10947732 w 12137799"/>
              <a:gd name="connsiteY904" fmla="*/ 213795 h 526264"/>
              <a:gd name="connsiteX905" fmla="*/ 10955719 w 12137799"/>
              <a:gd name="connsiteY905" fmla="*/ 213795 h 526264"/>
              <a:gd name="connsiteX906" fmla="*/ 10955719 w 12137799"/>
              <a:gd name="connsiteY906" fmla="*/ 24669 h 526264"/>
              <a:gd name="connsiteX907" fmla="*/ 10979680 w 12137799"/>
              <a:gd name="connsiteY907" fmla="*/ 24669 h 526264"/>
              <a:gd name="connsiteX908" fmla="*/ 10979680 w 12137799"/>
              <a:gd name="connsiteY908" fmla="*/ 0 h 526264"/>
              <a:gd name="connsiteX909" fmla="*/ 11051563 w 12137799"/>
              <a:gd name="connsiteY909" fmla="*/ 0 h 526264"/>
              <a:gd name="connsiteX910" fmla="*/ 11051563 w 12137799"/>
              <a:gd name="connsiteY910" fmla="*/ 24669 h 526264"/>
              <a:gd name="connsiteX911" fmla="*/ 11083511 w 12137799"/>
              <a:gd name="connsiteY911" fmla="*/ 24669 h 526264"/>
              <a:gd name="connsiteX912" fmla="*/ 11083511 w 12137799"/>
              <a:gd name="connsiteY912" fmla="*/ 172681 h 526264"/>
              <a:gd name="connsiteX913" fmla="*/ 11091498 w 12137799"/>
              <a:gd name="connsiteY913" fmla="*/ 172681 h 526264"/>
              <a:gd name="connsiteX914" fmla="*/ 11091498 w 12137799"/>
              <a:gd name="connsiteY914" fmla="*/ 197349 h 526264"/>
              <a:gd name="connsiteX915" fmla="*/ 11099485 w 12137799"/>
              <a:gd name="connsiteY915" fmla="*/ 197349 h 526264"/>
              <a:gd name="connsiteX916" fmla="*/ 11099485 w 12137799"/>
              <a:gd name="connsiteY916" fmla="*/ 296024 h 526264"/>
              <a:gd name="connsiteX917" fmla="*/ 11115459 w 12137799"/>
              <a:gd name="connsiteY917" fmla="*/ 296024 h 526264"/>
              <a:gd name="connsiteX918" fmla="*/ 11115459 w 12137799"/>
              <a:gd name="connsiteY918" fmla="*/ 279578 h 526264"/>
              <a:gd name="connsiteX919" fmla="*/ 11123447 w 12137799"/>
              <a:gd name="connsiteY919" fmla="*/ 279578 h 526264"/>
              <a:gd name="connsiteX920" fmla="*/ 11123447 w 12137799"/>
              <a:gd name="connsiteY920" fmla="*/ 271355 h 526264"/>
              <a:gd name="connsiteX921" fmla="*/ 11115459 w 12137799"/>
              <a:gd name="connsiteY921" fmla="*/ 271355 h 526264"/>
              <a:gd name="connsiteX922" fmla="*/ 11115459 w 12137799"/>
              <a:gd name="connsiteY922" fmla="*/ 263132 h 526264"/>
              <a:gd name="connsiteX923" fmla="*/ 11139421 w 12137799"/>
              <a:gd name="connsiteY923" fmla="*/ 263132 h 526264"/>
              <a:gd name="connsiteX924" fmla="*/ 11139421 w 12137799"/>
              <a:gd name="connsiteY924" fmla="*/ 254909 h 526264"/>
              <a:gd name="connsiteX925" fmla="*/ 11179356 w 12137799"/>
              <a:gd name="connsiteY925" fmla="*/ 254909 h 526264"/>
              <a:gd name="connsiteX926" fmla="*/ 11179356 w 12137799"/>
              <a:gd name="connsiteY926" fmla="*/ 263132 h 526264"/>
              <a:gd name="connsiteX927" fmla="*/ 11187343 w 12137799"/>
              <a:gd name="connsiteY927" fmla="*/ 263132 h 526264"/>
              <a:gd name="connsiteX928" fmla="*/ 11243252 w 12137799"/>
              <a:gd name="connsiteY928" fmla="*/ 263132 h 526264"/>
              <a:gd name="connsiteX929" fmla="*/ 11259226 w 12137799"/>
              <a:gd name="connsiteY929" fmla="*/ 271355 h 526264"/>
              <a:gd name="connsiteX930" fmla="*/ 11259226 w 12137799"/>
              <a:gd name="connsiteY930" fmla="*/ 172681 h 526264"/>
              <a:gd name="connsiteX931" fmla="*/ 11275200 w 12137799"/>
              <a:gd name="connsiteY931" fmla="*/ 172681 h 526264"/>
              <a:gd name="connsiteX932" fmla="*/ 11275200 w 12137799"/>
              <a:gd name="connsiteY932" fmla="*/ 164458 h 526264"/>
              <a:gd name="connsiteX933" fmla="*/ 11275200 w 12137799"/>
              <a:gd name="connsiteY933" fmla="*/ 156235 h 526264"/>
              <a:gd name="connsiteX934" fmla="*/ 11283187 w 12137799"/>
              <a:gd name="connsiteY934" fmla="*/ 156235 h 526264"/>
              <a:gd name="connsiteX935" fmla="*/ 11283187 w 12137799"/>
              <a:gd name="connsiteY935" fmla="*/ 164458 h 526264"/>
              <a:gd name="connsiteX936" fmla="*/ 11291174 w 12137799"/>
              <a:gd name="connsiteY936" fmla="*/ 164458 h 526264"/>
              <a:gd name="connsiteX937" fmla="*/ 11291174 w 12137799"/>
              <a:gd name="connsiteY937" fmla="*/ 156235 h 526264"/>
              <a:gd name="connsiteX938" fmla="*/ 11299161 w 12137799"/>
              <a:gd name="connsiteY938" fmla="*/ 156235 h 526264"/>
              <a:gd name="connsiteX939" fmla="*/ 11299161 w 12137799"/>
              <a:gd name="connsiteY939" fmla="*/ 148012 h 526264"/>
              <a:gd name="connsiteX940" fmla="*/ 11291174 w 12137799"/>
              <a:gd name="connsiteY940" fmla="*/ 148012 h 526264"/>
              <a:gd name="connsiteX941" fmla="*/ 11299161 w 12137799"/>
              <a:gd name="connsiteY941" fmla="*/ 139789 h 526264"/>
              <a:gd name="connsiteX942" fmla="*/ 11307148 w 12137799"/>
              <a:gd name="connsiteY942" fmla="*/ 139789 h 526264"/>
              <a:gd name="connsiteX943" fmla="*/ 11307148 w 12137799"/>
              <a:gd name="connsiteY943" fmla="*/ 156235 h 526264"/>
              <a:gd name="connsiteX944" fmla="*/ 11307148 w 12137799"/>
              <a:gd name="connsiteY944" fmla="*/ 172681 h 526264"/>
              <a:gd name="connsiteX945" fmla="*/ 11363057 w 12137799"/>
              <a:gd name="connsiteY945" fmla="*/ 172681 h 526264"/>
              <a:gd name="connsiteX946" fmla="*/ 11363057 w 12137799"/>
              <a:gd name="connsiteY946" fmla="*/ 304247 h 526264"/>
              <a:gd name="connsiteX947" fmla="*/ 11418967 w 12137799"/>
              <a:gd name="connsiteY947" fmla="*/ 304247 h 526264"/>
              <a:gd name="connsiteX948" fmla="*/ 11418967 w 12137799"/>
              <a:gd name="connsiteY948" fmla="*/ 312469 h 526264"/>
              <a:gd name="connsiteX949" fmla="*/ 11426953 w 12137799"/>
              <a:gd name="connsiteY949" fmla="*/ 312469 h 526264"/>
              <a:gd name="connsiteX950" fmla="*/ 11450915 w 12137799"/>
              <a:gd name="connsiteY950" fmla="*/ 106898 h 526264"/>
              <a:gd name="connsiteX951" fmla="*/ 11466889 w 12137799"/>
              <a:gd name="connsiteY951" fmla="*/ 16446 h 526264"/>
              <a:gd name="connsiteX952" fmla="*/ 11474876 w 12137799"/>
              <a:gd name="connsiteY952" fmla="*/ 8223 h 526264"/>
              <a:gd name="connsiteX953" fmla="*/ 11482863 w 12137799"/>
              <a:gd name="connsiteY953" fmla="*/ 106898 h 526264"/>
              <a:gd name="connsiteX954" fmla="*/ 11490850 w 12137799"/>
              <a:gd name="connsiteY954" fmla="*/ 106898 h 526264"/>
              <a:gd name="connsiteX955" fmla="*/ 11498837 w 12137799"/>
              <a:gd name="connsiteY955" fmla="*/ 222018 h 526264"/>
              <a:gd name="connsiteX956" fmla="*/ 11506824 w 12137799"/>
              <a:gd name="connsiteY956" fmla="*/ 222018 h 526264"/>
              <a:gd name="connsiteX957" fmla="*/ 11530785 w 12137799"/>
              <a:gd name="connsiteY957" fmla="*/ 222018 h 526264"/>
              <a:gd name="connsiteX958" fmla="*/ 11530785 w 12137799"/>
              <a:gd name="connsiteY958" fmla="*/ 263132 h 526264"/>
              <a:gd name="connsiteX959" fmla="*/ 11538772 w 12137799"/>
              <a:gd name="connsiteY959" fmla="*/ 263132 h 526264"/>
              <a:gd name="connsiteX960" fmla="*/ 11562733 w 12137799"/>
              <a:gd name="connsiteY960" fmla="*/ 263132 h 526264"/>
              <a:gd name="connsiteX961" fmla="*/ 11562733 w 12137799"/>
              <a:gd name="connsiteY961" fmla="*/ 271355 h 526264"/>
              <a:gd name="connsiteX962" fmla="*/ 11610655 w 12137799"/>
              <a:gd name="connsiteY962" fmla="*/ 271355 h 526264"/>
              <a:gd name="connsiteX963" fmla="*/ 11610655 w 12137799"/>
              <a:gd name="connsiteY963" fmla="*/ 213795 h 526264"/>
              <a:gd name="connsiteX964" fmla="*/ 11618642 w 12137799"/>
              <a:gd name="connsiteY964" fmla="*/ 189126 h 526264"/>
              <a:gd name="connsiteX965" fmla="*/ 11626629 w 12137799"/>
              <a:gd name="connsiteY965" fmla="*/ 189126 h 526264"/>
              <a:gd name="connsiteX966" fmla="*/ 11642603 w 12137799"/>
              <a:gd name="connsiteY966" fmla="*/ 189126 h 526264"/>
              <a:gd name="connsiteX967" fmla="*/ 11650590 w 12137799"/>
              <a:gd name="connsiteY967" fmla="*/ 189126 h 526264"/>
              <a:gd name="connsiteX968" fmla="*/ 11650590 w 12137799"/>
              <a:gd name="connsiteY968" fmla="*/ 156235 h 526264"/>
              <a:gd name="connsiteX969" fmla="*/ 11658577 w 12137799"/>
              <a:gd name="connsiteY969" fmla="*/ 148012 h 526264"/>
              <a:gd name="connsiteX970" fmla="*/ 11666564 w 12137799"/>
              <a:gd name="connsiteY970" fmla="*/ 139789 h 526264"/>
              <a:gd name="connsiteX971" fmla="*/ 11674551 w 12137799"/>
              <a:gd name="connsiteY971" fmla="*/ 131566 h 526264"/>
              <a:gd name="connsiteX972" fmla="*/ 11674551 w 12137799"/>
              <a:gd name="connsiteY972" fmla="*/ 106898 h 526264"/>
              <a:gd name="connsiteX973" fmla="*/ 11666564 w 12137799"/>
              <a:gd name="connsiteY973" fmla="*/ 115120 h 526264"/>
              <a:gd name="connsiteX974" fmla="*/ 11666564 w 12137799"/>
              <a:gd name="connsiteY974" fmla="*/ 106898 h 526264"/>
              <a:gd name="connsiteX975" fmla="*/ 11682538 w 12137799"/>
              <a:gd name="connsiteY975" fmla="*/ 90452 h 526264"/>
              <a:gd name="connsiteX976" fmla="*/ 11682538 w 12137799"/>
              <a:gd name="connsiteY976" fmla="*/ 131566 h 526264"/>
              <a:gd name="connsiteX977" fmla="*/ 11682538 w 12137799"/>
              <a:gd name="connsiteY977" fmla="*/ 139789 h 526264"/>
              <a:gd name="connsiteX978" fmla="*/ 11698513 w 12137799"/>
              <a:gd name="connsiteY978" fmla="*/ 148012 h 526264"/>
              <a:gd name="connsiteX979" fmla="*/ 11706499 w 12137799"/>
              <a:gd name="connsiteY979" fmla="*/ 156235 h 526264"/>
              <a:gd name="connsiteX980" fmla="*/ 11706499 w 12137799"/>
              <a:gd name="connsiteY980" fmla="*/ 197349 h 526264"/>
              <a:gd name="connsiteX981" fmla="*/ 11714487 w 12137799"/>
              <a:gd name="connsiteY981" fmla="*/ 197349 h 526264"/>
              <a:gd name="connsiteX982" fmla="*/ 11722473 w 12137799"/>
              <a:gd name="connsiteY982" fmla="*/ 205572 h 526264"/>
              <a:gd name="connsiteX983" fmla="*/ 11722473 w 12137799"/>
              <a:gd name="connsiteY983" fmla="*/ 238464 h 526264"/>
              <a:gd name="connsiteX984" fmla="*/ 11730461 w 12137799"/>
              <a:gd name="connsiteY984" fmla="*/ 238464 h 526264"/>
              <a:gd name="connsiteX985" fmla="*/ 11730461 w 12137799"/>
              <a:gd name="connsiteY985" fmla="*/ 230241 h 526264"/>
              <a:gd name="connsiteX986" fmla="*/ 11746435 w 12137799"/>
              <a:gd name="connsiteY986" fmla="*/ 222018 h 526264"/>
              <a:gd name="connsiteX987" fmla="*/ 11762409 w 12137799"/>
              <a:gd name="connsiteY987" fmla="*/ 222018 h 526264"/>
              <a:gd name="connsiteX988" fmla="*/ 11770396 w 12137799"/>
              <a:gd name="connsiteY988" fmla="*/ 222018 h 526264"/>
              <a:gd name="connsiteX989" fmla="*/ 11786370 w 12137799"/>
              <a:gd name="connsiteY989" fmla="*/ 230241 h 526264"/>
              <a:gd name="connsiteX990" fmla="*/ 11794357 w 12137799"/>
              <a:gd name="connsiteY990" fmla="*/ 230241 h 526264"/>
              <a:gd name="connsiteX991" fmla="*/ 11794357 w 12137799"/>
              <a:gd name="connsiteY991" fmla="*/ 148012 h 526264"/>
              <a:gd name="connsiteX992" fmla="*/ 11810331 w 12137799"/>
              <a:gd name="connsiteY992" fmla="*/ 148012 h 526264"/>
              <a:gd name="connsiteX993" fmla="*/ 11818318 w 12137799"/>
              <a:gd name="connsiteY993" fmla="*/ 139789 h 526264"/>
              <a:gd name="connsiteX994" fmla="*/ 11818318 w 12137799"/>
              <a:gd name="connsiteY994" fmla="*/ 131566 h 526264"/>
              <a:gd name="connsiteX995" fmla="*/ 11826305 w 12137799"/>
              <a:gd name="connsiteY995" fmla="*/ 148012 h 526264"/>
              <a:gd name="connsiteX996" fmla="*/ 11826305 w 12137799"/>
              <a:gd name="connsiteY996" fmla="*/ 139789 h 526264"/>
              <a:gd name="connsiteX997" fmla="*/ 11882214 w 12137799"/>
              <a:gd name="connsiteY997" fmla="*/ 139789 h 526264"/>
              <a:gd name="connsiteX998" fmla="*/ 11882214 w 12137799"/>
              <a:gd name="connsiteY998" fmla="*/ 197349 h 526264"/>
              <a:gd name="connsiteX999" fmla="*/ 11930136 w 12137799"/>
              <a:gd name="connsiteY999" fmla="*/ 197349 h 526264"/>
              <a:gd name="connsiteX1000" fmla="*/ 11930136 w 12137799"/>
              <a:gd name="connsiteY1000" fmla="*/ 205572 h 526264"/>
              <a:gd name="connsiteX1001" fmla="*/ 11954097 w 12137799"/>
              <a:gd name="connsiteY1001" fmla="*/ 197349 h 526264"/>
              <a:gd name="connsiteX1002" fmla="*/ 11962084 w 12137799"/>
              <a:gd name="connsiteY1002" fmla="*/ 205572 h 526264"/>
              <a:gd name="connsiteX1003" fmla="*/ 11962084 w 12137799"/>
              <a:gd name="connsiteY1003" fmla="*/ 254909 h 526264"/>
              <a:gd name="connsiteX1004" fmla="*/ 11994033 w 12137799"/>
              <a:gd name="connsiteY1004" fmla="*/ 222018 h 526264"/>
              <a:gd name="connsiteX1005" fmla="*/ 11994033 w 12137799"/>
              <a:gd name="connsiteY1005" fmla="*/ 189126 h 526264"/>
              <a:gd name="connsiteX1006" fmla="*/ 12033968 w 12137799"/>
              <a:gd name="connsiteY1006" fmla="*/ 189126 h 526264"/>
              <a:gd name="connsiteX1007" fmla="*/ 12033968 w 12137799"/>
              <a:gd name="connsiteY1007" fmla="*/ 164458 h 526264"/>
              <a:gd name="connsiteX1008" fmla="*/ 12033968 w 12137799"/>
              <a:gd name="connsiteY1008" fmla="*/ 156235 h 526264"/>
              <a:gd name="connsiteX1009" fmla="*/ 12113838 w 12137799"/>
              <a:gd name="connsiteY1009" fmla="*/ 156235 h 526264"/>
              <a:gd name="connsiteX1010" fmla="*/ 12113838 w 12137799"/>
              <a:gd name="connsiteY1010" fmla="*/ 164458 h 526264"/>
              <a:gd name="connsiteX1011" fmla="*/ 12121825 w 12137799"/>
              <a:gd name="connsiteY1011" fmla="*/ 164458 h 526264"/>
              <a:gd name="connsiteX1012" fmla="*/ 12121825 w 12137799"/>
              <a:gd name="connsiteY1012" fmla="*/ 172681 h 526264"/>
              <a:gd name="connsiteX1013" fmla="*/ 12137799 w 12137799"/>
              <a:gd name="connsiteY1013" fmla="*/ 172681 h 526264"/>
              <a:gd name="connsiteX1014" fmla="*/ 12137799 w 12137799"/>
              <a:gd name="connsiteY1014" fmla="*/ 526264 h 526264"/>
              <a:gd name="connsiteX1015" fmla="*/ 10570969 w 12137799"/>
              <a:gd name="connsiteY1015" fmla="*/ 526264 h 526264"/>
              <a:gd name="connsiteX1016" fmla="*/ 10133947 w 12137799"/>
              <a:gd name="connsiteY1016" fmla="*/ 526264 h 526264"/>
              <a:gd name="connsiteX1017" fmla="*/ 10117081 w 12137799"/>
              <a:gd name="connsiteY1017" fmla="*/ 526264 h 526264"/>
              <a:gd name="connsiteX1018" fmla="*/ 8025520 w 12137799"/>
              <a:gd name="connsiteY1018" fmla="*/ 526264 h 526264"/>
              <a:gd name="connsiteX1019" fmla="*/ 8001905 w 12137799"/>
              <a:gd name="connsiteY1019" fmla="*/ 526264 h 526264"/>
              <a:gd name="connsiteX1020" fmla="*/ 7868664 w 12137799"/>
              <a:gd name="connsiteY1020" fmla="*/ 526264 h 526264"/>
              <a:gd name="connsiteX1021" fmla="*/ 6400705 w 12137799"/>
              <a:gd name="connsiteY1021" fmla="*/ 526264 h 526264"/>
              <a:gd name="connsiteX1022" fmla="*/ 6132996 w 12137799"/>
              <a:gd name="connsiteY1022" fmla="*/ 526264 h 526264"/>
              <a:gd name="connsiteX1023" fmla="*/ 5836128 w 12137799"/>
              <a:gd name="connsiteY1023" fmla="*/ 526264 h 526264"/>
              <a:gd name="connsiteX1024" fmla="*/ 5690068 w 12137799"/>
              <a:gd name="connsiteY1024" fmla="*/ 526264 h 526264"/>
              <a:gd name="connsiteX1025" fmla="*/ 4179123 w 12137799"/>
              <a:gd name="connsiteY1025" fmla="*/ 526264 h 526264"/>
              <a:gd name="connsiteX1026" fmla="*/ 4135891 w 12137799"/>
              <a:gd name="connsiteY1026" fmla="*/ 526264 h 526264"/>
              <a:gd name="connsiteX1027" fmla="*/ 4112278 w 12137799"/>
              <a:gd name="connsiteY1027" fmla="*/ 526264 h 526264"/>
              <a:gd name="connsiteX1028" fmla="*/ 2020718 w 12137799"/>
              <a:gd name="connsiteY1028" fmla="*/ 526264 h 526264"/>
              <a:gd name="connsiteX1029" fmla="*/ 2003850 w 12137799"/>
              <a:gd name="connsiteY1029" fmla="*/ 526264 h 526264"/>
              <a:gd name="connsiteX1030" fmla="*/ 1826767 w 12137799"/>
              <a:gd name="connsiteY1030" fmla="*/ 526264 h 526264"/>
              <a:gd name="connsiteX1031" fmla="*/ 0 w 12137799"/>
              <a:gd name="connsiteY1031" fmla="*/ 526264 h 526264"/>
              <a:gd name="connsiteX1032" fmla="*/ 0 w 12137799"/>
              <a:gd name="connsiteY1032" fmla="*/ 172681 h 526264"/>
              <a:gd name="connsiteX1033" fmla="*/ 15974 w 12137799"/>
              <a:gd name="connsiteY1033" fmla="*/ 172681 h 526264"/>
              <a:gd name="connsiteX1034" fmla="*/ 15974 w 12137799"/>
              <a:gd name="connsiteY1034" fmla="*/ 164458 h 526264"/>
              <a:gd name="connsiteX1035" fmla="*/ 23961 w 12137799"/>
              <a:gd name="connsiteY1035" fmla="*/ 164458 h 526264"/>
              <a:gd name="connsiteX1036" fmla="*/ 23961 w 12137799"/>
              <a:gd name="connsiteY1036" fmla="*/ 156235 h 526264"/>
              <a:gd name="connsiteX1037" fmla="*/ 103831 w 12137799"/>
              <a:gd name="connsiteY1037" fmla="*/ 156235 h 526264"/>
              <a:gd name="connsiteX1038" fmla="*/ 103831 w 12137799"/>
              <a:gd name="connsiteY1038" fmla="*/ 164458 h 526264"/>
              <a:gd name="connsiteX1039" fmla="*/ 103831 w 12137799"/>
              <a:gd name="connsiteY1039" fmla="*/ 189126 h 526264"/>
              <a:gd name="connsiteX1040" fmla="*/ 143766 w 12137799"/>
              <a:gd name="connsiteY1040" fmla="*/ 189126 h 526264"/>
              <a:gd name="connsiteX1041" fmla="*/ 143766 w 12137799"/>
              <a:gd name="connsiteY1041" fmla="*/ 222018 h 526264"/>
              <a:gd name="connsiteX1042" fmla="*/ 175714 w 12137799"/>
              <a:gd name="connsiteY1042" fmla="*/ 254909 h 526264"/>
              <a:gd name="connsiteX1043" fmla="*/ 175714 w 12137799"/>
              <a:gd name="connsiteY1043" fmla="*/ 205572 h 526264"/>
              <a:gd name="connsiteX1044" fmla="*/ 183701 w 12137799"/>
              <a:gd name="connsiteY1044" fmla="*/ 197349 h 526264"/>
              <a:gd name="connsiteX1045" fmla="*/ 207662 w 12137799"/>
              <a:gd name="connsiteY1045" fmla="*/ 205572 h 526264"/>
              <a:gd name="connsiteX1046" fmla="*/ 207662 w 12137799"/>
              <a:gd name="connsiteY1046" fmla="*/ 197349 h 526264"/>
              <a:gd name="connsiteX1047" fmla="*/ 255585 w 12137799"/>
              <a:gd name="connsiteY1047" fmla="*/ 197349 h 526264"/>
              <a:gd name="connsiteX1048" fmla="*/ 255585 w 12137799"/>
              <a:gd name="connsiteY1048" fmla="*/ 139789 h 526264"/>
              <a:gd name="connsiteX1049" fmla="*/ 311494 w 12137799"/>
              <a:gd name="connsiteY1049" fmla="*/ 139789 h 526264"/>
              <a:gd name="connsiteX1050" fmla="*/ 311494 w 12137799"/>
              <a:gd name="connsiteY1050" fmla="*/ 148012 h 526264"/>
              <a:gd name="connsiteX1051" fmla="*/ 319481 w 12137799"/>
              <a:gd name="connsiteY1051" fmla="*/ 131566 h 526264"/>
              <a:gd name="connsiteX1052" fmla="*/ 319481 w 12137799"/>
              <a:gd name="connsiteY1052" fmla="*/ 139789 h 526264"/>
              <a:gd name="connsiteX1053" fmla="*/ 327468 w 12137799"/>
              <a:gd name="connsiteY1053" fmla="*/ 148012 h 526264"/>
              <a:gd name="connsiteX1054" fmla="*/ 343442 w 12137799"/>
              <a:gd name="connsiteY1054" fmla="*/ 148012 h 526264"/>
              <a:gd name="connsiteX1055" fmla="*/ 343442 w 12137799"/>
              <a:gd name="connsiteY1055" fmla="*/ 230241 h 526264"/>
              <a:gd name="connsiteX1056" fmla="*/ 351429 w 12137799"/>
              <a:gd name="connsiteY1056" fmla="*/ 230241 h 526264"/>
              <a:gd name="connsiteX1057" fmla="*/ 367403 w 12137799"/>
              <a:gd name="connsiteY1057" fmla="*/ 222018 h 526264"/>
              <a:gd name="connsiteX1058" fmla="*/ 375390 w 12137799"/>
              <a:gd name="connsiteY1058" fmla="*/ 222018 h 526264"/>
              <a:gd name="connsiteX1059" fmla="*/ 391364 w 12137799"/>
              <a:gd name="connsiteY1059" fmla="*/ 222018 h 526264"/>
              <a:gd name="connsiteX1060" fmla="*/ 407338 w 12137799"/>
              <a:gd name="connsiteY1060" fmla="*/ 230241 h 526264"/>
              <a:gd name="connsiteX1061" fmla="*/ 407338 w 12137799"/>
              <a:gd name="connsiteY1061" fmla="*/ 238464 h 526264"/>
              <a:gd name="connsiteX1062" fmla="*/ 415325 w 12137799"/>
              <a:gd name="connsiteY1062" fmla="*/ 238464 h 526264"/>
              <a:gd name="connsiteX1063" fmla="*/ 415325 w 12137799"/>
              <a:gd name="connsiteY1063" fmla="*/ 205572 h 526264"/>
              <a:gd name="connsiteX1064" fmla="*/ 423312 w 12137799"/>
              <a:gd name="connsiteY1064" fmla="*/ 197349 h 526264"/>
              <a:gd name="connsiteX1065" fmla="*/ 431299 w 12137799"/>
              <a:gd name="connsiteY1065" fmla="*/ 197349 h 526264"/>
              <a:gd name="connsiteX1066" fmla="*/ 431299 w 12137799"/>
              <a:gd name="connsiteY1066" fmla="*/ 156235 h 526264"/>
              <a:gd name="connsiteX1067" fmla="*/ 439286 w 12137799"/>
              <a:gd name="connsiteY1067" fmla="*/ 148012 h 526264"/>
              <a:gd name="connsiteX1068" fmla="*/ 455260 w 12137799"/>
              <a:gd name="connsiteY1068" fmla="*/ 139789 h 526264"/>
              <a:gd name="connsiteX1069" fmla="*/ 455260 w 12137799"/>
              <a:gd name="connsiteY1069" fmla="*/ 131566 h 526264"/>
              <a:gd name="connsiteX1070" fmla="*/ 455260 w 12137799"/>
              <a:gd name="connsiteY1070" fmla="*/ 90452 h 526264"/>
              <a:gd name="connsiteX1071" fmla="*/ 471234 w 12137799"/>
              <a:gd name="connsiteY1071" fmla="*/ 106898 h 526264"/>
              <a:gd name="connsiteX1072" fmla="*/ 471234 w 12137799"/>
              <a:gd name="connsiteY1072" fmla="*/ 115120 h 526264"/>
              <a:gd name="connsiteX1073" fmla="*/ 463247 w 12137799"/>
              <a:gd name="connsiteY1073" fmla="*/ 106898 h 526264"/>
              <a:gd name="connsiteX1074" fmla="*/ 463247 w 12137799"/>
              <a:gd name="connsiteY1074" fmla="*/ 131566 h 526264"/>
              <a:gd name="connsiteX1075" fmla="*/ 471234 w 12137799"/>
              <a:gd name="connsiteY1075" fmla="*/ 139789 h 526264"/>
              <a:gd name="connsiteX1076" fmla="*/ 479221 w 12137799"/>
              <a:gd name="connsiteY1076" fmla="*/ 148012 h 526264"/>
              <a:gd name="connsiteX1077" fmla="*/ 487208 w 12137799"/>
              <a:gd name="connsiteY1077" fmla="*/ 156235 h 526264"/>
              <a:gd name="connsiteX1078" fmla="*/ 487208 w 12137799"/>
              <a:gd name="connsiteY1078" fmla="*/ 189126 h 526264"/>
              <a:gd name="connsiteX1079" fmla="*/ 495195 w 12137799"/>
              <a:gd name="connsiteY1079" fmla="*/ 189126 h 526264"/>
              <a:gd name="connsiteX1080" fmla="*/ 511169 w 12137799"/>
              <a:gd name="connsiteY1080" fmla="*/ 189126 h 526264"/>
              <a:gd name="connsiteX1081" fmla="*/ 519157 w 12137799"/>
              <a:gd name="connsiteY1081" fmla="*/ 189126 h 526264"/>
              <a:gd name="connsiteX1082" fmla="*/ 527144 w 12137799"/>
              <a:gd name="connsiteY1082" fmla="*/ 213795 h 526264"/>
              <a:gd name="connsiteX1083" fmla="*/ 527144 w 12137799"/>
              <a:gd name="connsiteY1083" fmla="*/ 271355 h 526264"/>
              <a:gd name="connsiteX1084" fmla="*/ 575066 w 12137799"/>
              <a:gd name="connsiteY1084" fmla="*/ 271355 h 526264"/>
              <a:gd name="connsiteX1085" fmla="*/ 575066 w 12137799"/>
              <a:gd name="connsiteY1085" fmla="*/ 263132 h 526264"/>
              <a:gd name="connsiteX1086" fmla="*/ 599027 w 12137799"/>
              <a:gd name="connsiteY1086" fmla="*/ 263132 h 526264"/>
              <a:gd name="connsiteX1087" fmla="*/ 607014 w 12137799"/>
              <a:gd name="connsiteY1087" fmla="*/ 263132 h 526264"/>
              <a:gd name="connsiteX1088" fmla="*/ 607014 w 12137799"/>
              <a:gd name="connsiteY1088" fmla="*/ 222018 h 526264"/>
              <a:gd name="connsiteX1089" fmla="*/ 630975 w 12137799"/>
              <a:gd name="connsiteY1089" fmla="*/ 222018 h 526264"/>
              <a:gd name="connsiteX1090" fmla="*/ 638962 w 12137799"/>
              <a:gd name="connsiteY1090" fmla="*/ 222018 h 526264"/>
              <a:gd name="connsiteX1091" fmla="*/ 646949 w 12137799"/>
              <a:gd name="connsiteY1091" fmla="*/ 106898 h 526264"/>
              <a:gd name="connsiteX1092" fmla="*/ 654936 w 12137799"/>
              <a:gd name="connsiteY1092" fmla="*/ 106898 h 526264"/>
              <a:gd name="connsiteX1093" fmla="*/ 662923 w 12137799"/>
              <a:gd name="connsiteY1093" fmla="*/ 8223 h 526264"/>
              <a:gd name="connsiteX1094" fmla="*/ 670910 w 12137799"/>
              <a:gd name="connsiteY1094" fmla="*/ 16446 h 526264"/>
              <a:gd name="connsiteX1095" fmla="*/ 686884 w 12137799"/>
              <a:gd name="connsiteY1095" fmla="*/ 106898 h 526264"/>
              <a:gd name="connsiteX1096" fmla="*/ 710845 w 12137799"/>
              <a:gd name="connsiteY1096" fmla="*/ 312469 h 526264"/>
              <a:gd name="connsiteX1097" fmla="*/ 718832 w 12137799"/>
              <a:gd name="connsiteY1097" fmla="*/ 312469 h 526264"/>
              <a:gd name="connsiteX1098" fmla="*/ 718832 w 12137799"/>
              <a:gd name="connsiteY1098" fmla="*/ 304247 h 526264"/>
              <a:gd name="connsiteX1099" fmla="*/ 774741 w 12137799"/>
              <a:gd name="connsiteY1099" fmla="*/ 304247 h 526264"/>
              <a:gd name="connsiteX1100" fmla="*/ 774741 w 12137799"/>
              <a:gd name="connsiteY1100" fmla="*/ 172681 h 526264"/>
              <a:gd name="connsiteX1101" fmla="*/ 830651 w 12137799"/>
              <a:gd name="connsiteY1101" fmla="*/ 172681 h 526264"/>
              <a:gd name="connsiteX1102" fmla="*/ 830651 w 12137799"/>
              <a:gd name="connsiteY1102" fmla="*/ 156235 h 526264"/>
              <a:gd name="connsiteX1103" fmla="*/ 830651 w 12137799"/>
              <a:gd name="connsiteY1103" fmla="*/ 139789 h 526264"/>
              <a:gd name="connsiteX1104" fmla="*/ 838638 w 12137799"/>
              <a:gd name="connsiteY1104" fmla="*/ 139789 h 526264"/>
              <a:gd name="connsiteX1105" fmla="*/ 846625 w 12137799"/>
              <a:gd name="connsiteY1105" fmla="*/ 148012 h 526264"/>
              <a:gd name="connsiteX1106" fmla="*/ 838638 w 12137799"/>
              <a:gd name="connsiteY1106" fmla="*/ 148012 h 526264"/>
              <a:gd name="connsiteX1107" fmla="*/ 838638 w 12137799"/>
              <a:gd name="connsiteY1107" fmla="*/ 156235 h 526264"/>
              <a:gd name="connsiteX1108" fmla="*/ 846625 w 12137799"/>
              <a:gd name="connsiteY1108" fmla="*/ 156235 h 526264"/>
              <a:gd name="connsiteX1109" fmla="*/ 846625 w 12137799"/>
              <a:gd name="connsiteY1109" fmla="*/ 164458 h 526264"/>
              <a:gd name="connsiteX1110" fmla="*/ 854612 w 12137799"/>
              <a:gd name="connsiteY1110" fmla="*/ 164458 h 526264"/>
              <a:gd name="connsiteX1111" fmla="*/ 854612 w 12137799"/>
              <a:gd name="connsiteY1111" fmla="*/ 156235 h 526264"/>
              <a:gd name="connsiteX1112" fmla="*/ 862599 w 12137799"/>
              <a:gd name="connsiteY1112" fmla="*/ 156235 h 526264"/>
              <a:gd name="connsiteX1113" fmla="*/ 862599 w 12137799"/>
              <a:gd name="connsiteY1113" fmla="*/ 164458 h 526264"/>
              <a:gd name="connsiteX1114" fmla="*/ 862599 w 12137799"/>
              <a:gd name="connsiteY1114" fmla="*/ 172681 h 526264"/>
              <a:gd name="connsiteX1115" fmla="*/ 878573 w 12137799"/>
              <a:gd name="connsiteY1115" fmla="*/ 172681 h 526264"/>
              <a:gd name="connsiteX1116" fmla="*/ 878573 w 12137799"/>
              <a:gd name="connsiteY1116" fmla="*/ 271355 h 526264"/>
              <a:gd name="connsiteX1117" fmla="*/ 894547 w 12137799"/>
              <a:gd name="connsiteY1117" fmla="*/ 263132 h 526264"/>
              <a:gd name="connsiteX1118" fmla="*/ 950456 w 12137799"/>
              <a:gd name="connsiteY1118" fmla="*/ 263132 h 526264"/>
              <a:gd name="connsiteX1119" fmla="*/ 958443 w 12137799"/>
              <a:gd name="connsiteY1119" fmla="*/ 263132 h 526264"/>
              <a:gd name="connsiteX1120" fmla="*/ 958443 w 12137799"/>
              <a:gd name="connsiteY1120" fmla="*/ 254909 h 526264"/>
              <a:gd name="connsiteX1121" fmla="*/ 998378 w 12137799"/>
              <a:gd name="connsiteY1121" fmla="*/ 254909 h 526264"/>
              <a:gd name="connsiteX1122" fmla="*/ 998378 w 12137799"/>
              <a:gd name="connsiteY1122" fmla="*/ 263132 h 526264"/>
              <a:gd name="connsiteX1123" fmla="*/ 1022339 w 12137799"/>
              <a:gd name="connsiteY1123" fmla="*/ 263132 h 526264"/>
              <a:gd name="connsiteX1124" fmla="*/ 1022339 w 12137799"/>
              <a:gd name="connsiteY1124" fmla="*/ 271355 h 526264"/>
              <a:gd name="connsiteX1125" fmla="*/ 1014352 w 12137799"/>
              <a:gd name="connsiteY1125" fmla="*/ 271355 h 526264"/>
              <a:gd name="connsiteX1126" fmla="*/ 1014352 w 12137799"/>
              <a:gd name="connsiteY1126" fmla="*/ 279578 h 526264"/>
              <a:gd name="connsiteX1127" fmla="*/ 1022339 w 12137799"/>
              <a:gd name="connsiteY1127" fmla="*/ 279578 h 526264"/>
              <a:gd name="connsiteX1128" fmla="*/ 1022339 w 12137799"/>
              <a:gd name="connsiteY1128" fmla="*/ 296024 h 526264"/>
              <a:gd name="connsiteX1129" fmla="*/ 1038313 w 12137799"/>
              <a:gd name="connsiteY1129" fmla="*/ 296024 h 526264"/>
              <a:gd name="connsiteX1130" fmla="*/ 1038313 w 12137799"/>
              <a:gd name="connsiteY1130" fmla="*/ 197349 h 526264"/>
              <a:gd name="connsiteX1131" fmla="*/ 1046300 w 12137799"/>
              <a:gd name="connsiteY1131" fmla="*/ 197349 h 526264"/>
              <a:gd name="connsiteX1132" fmla="*/ 1046300 w 12137799"/>
              <a:gd name="connsiteY1132" fmla="*/ 172681 h 526264"/>
              <a:gd name="connsiteX1133" fmla="*/ 1054287 w 12137799"/>
              <a:gd name="connsiteY1133" fmla="*/ 172681 h 526264"/>
              <a:gd name="connsiteX1134" fmla="*/ 1054287 w 12137799"/>
              <a:gd name="connsiteY1134" fmla="*/ 24669 h 526264"/>
              <a:gd name="connsiteX1135" fmla="*/ 1086235 w 12137799"/>
              <a:gd name="connsiteY1135" fmla="*/ 24669 h 526264"/>
              <a:gd name="connsiteX1136" fmla="*/ 1086235 w 12137799"/>
              <a:gd name="connsiteY1136" fmla="*/ 0 h 526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</a:cxnLst>
            <a:rect l="l" t="t" r="r" b="b"/>
            <a:pathLst>
              <a:path w="12137799" h="526264">
                <a:moveTo>
                  <a:pt x="4998838" y="156235"/>
                </a:moveTo>
                <a:cubicBezTo>
                  <a:pt x="5006825" y="156235"/>
                  <a:pt x="5006825" y="156235"/>
                  <a:pt x="5006825" y="156235"/>
                </a:cubicBezTo>
                <a:cubicBezTo>
                  <a:pt x="5006825" y="164458"/>
                  <a:pt x="5006825" y="164458"/>
                  <a:pt x="5006825" y="164458"/>
                </a:cubicBezTo>
                <a:cubicBezTo>
                  <a:pt x="4998838" y="164458"/>
                  <a:pt x="4998838" y="164458"/>
                  <a:pt x="4998838" y="164458"/>
                </a:cubicBezTo>
                <a:cubicBezTo>
                  <a:pt x="4998838" y="156235"/>
                  <a:pt x="4998838" y="156235"/>
                  <a:pt x="4998838" y="156235"/>
                </a:cubicBezTo>
                <a:close/>
                <a:moveTo>
                  <a:pt x="7498148" y="90452"/>
                </a:moveTo>
                <a:cubicBezTo>
                  <a:pt x="7498148" y="90452"/>
                  <a:pt x="7498148" y="90452"/>
                  <a:pt x="7498148" y="95591"/>
                </a:cubicBezTo>
                <a:lnTo>
                  <a:pt x="7498148" y="106898"/>
                </a:lnTo>
                <a:cubicBezTo>
                  <a:pt x="7498148" y="106898"/>
                  <a:pt x="7498148" y="106898"/>
                  <a:pt x="7482167" y="115120"/>
                </a:cubicBezTo>
                <a:cubicBezTo>
                  <a:pt x="7482167" y="115120"/>
                  <a:pt x="7474177" y="106898"/>
                  <a:pt x="7482167" y="106898"/>
                </a:cubicBezTo>
                <a:cubicBezTo>
                  <a:pt x="7482167" y="106898"/>
                  <a:pt x="7498148" y="90452"/>
                  <a:pt x="7498148" y="90452"/>
                </a:cubicBezTo>
                <a:close/>
                <a:moveTo>
                  <a:pt x="4599487" y="90452"/>
                </a:moveTo>
                <a:cubicBezTo>
                  <a:pt x="4599487" y="90452"/>
                  <a:pt x="4615461" y="106898"/>
                  <a:pt x="4615461" y="106898"/>
                </a:cubicBezTo>
                <a:cubicBezTo>
                  <a:pt x="4615461" y="106898"/>
                  <a:pt x="4615461" y="115120"/>
                  <a:pt x="4615461" y="115120"/>
                </a:cubicBezTo>
                <a:cubicBezTo>
                  <a:pt x="4599487" y="106898"/>
                  <a:pt x="4599487" y="106898"/>
                  <a:pt x="4599487" y="106898"/>
                </a:cubicBezTo>
                <a:lnTo>
                  <a:pt x="4599487" y="95591"/>
                </a:lnTo>
                <a:cubicBezTo>
                  <a:pt x="4599487" y="90452"/>
                  <a:pt x="4599487" y="90452"/>
                  <a:pt x="4599487" y="90452"/>
                </a:cubicBezTo>
                <a:close/>
                <a:moveTo>
                  <a:pt x="1086235" y="0"/>
                </a:moveTo>
                <a:cubicBezTo>
                  <a:pt x="1158119" y="0"/>
                  <a:pt x="1158119" y="0"/>
                  <a:pt x="1158119" y="0"/>
                </a:cubicBezTo>
                <a:cubicBezTo>
                  <a:pt x="1158119" y="24669"/>
                  <a:pt x="1158119" y="24669"/>
                  <a:pt x="1158119" y="24669"/>
                </a:cubicBezTo>
                <a:cubicBezTo>
                  <a:pt x="1182080" y="24669"/>
                  <a:pt x="1182080" y="24669"/>
                  <a:pt x="1182080" y="24669"/>
                </a:cubicBezTo>
                <a:cubicBezTo>
                  <a:pt x="1182080" y="213795"/>
                  <a:pt x="1182080" y="213795"/>
                  <a:pt x="1182080" y="213795"/>
                </a:cubicBezTo>
                <a:cubicBezTo>
                  <a:pt x="1190067" y="213795"/>
                  <a:pt x="1190067" y="213795"/>
                  <a:pt x="1190067" y="213795"/>
                </a:cubicBezTo>
                <a:cubicBezTo>
                  <a:pt x="1190067" y="205572"/>
                  <a:pt x="1190067" y="205572"/>
                  <a:pt x="1190067" y="205572"/>
                </a:cubicBezTo>
                <a:cubicBezTo>
                  <a:pt x="1198054" y="205572"/>
                  <a:pt x="1198054" y="205572"/>
                  <a:pt x="1198054" y="205572"/>
                </a:cubicBezTo>
                <a:cubicBezTo>
                  <a:pt x="1198054" y="189126"/>
                  <a:pt x="1198054" y="189126"/>
                  <a:pt x="1198054" y="189126"/>
                </a:cubicBezTo>
                <a:cubicBezTo>
                  <a:pt x="1261950" y="189126"/>
                  <a:pt x="1261950" y="189126"/>
                  <a:pt x="1261950" y="189126"/>
                </a:cubicBezTo>
                <a:cubicBezTo>
                  <a:pt x="1261950" y="205572"/>
                  <a:pt x="1261950" y="205572"/>
                  <a:pt x="1261950" y="205572"/>
                </a:cubicBezTo>
                <a:cubicBezTo>
                  <a:pt x="1269937" y="205572"/>
                  <a:pt x="1269937" y="205572"/>
                  <a:pt x="1269937" y="205572"/>
                </a:cubicBezTo>
                <a:lnTo>
                  <a:pt x="1269937" y="213795"/>
                </a:lnTo>
                <a:cubicBezTo>
                  <a:pt x="1293898" y="213795"/>
                  <a:pt x="1293898" y="213795"/>
                  <a:pt x="1293898" y="213795"/>
                </a:cubicBezTo>
                <a:cubicBezTo>
                  <a:pt x="1293898" y="139789"/>
                  <a:pt x="1293898" y="139789"/>
                  <a:pt x="1293898" y="139789"/>
                </a:cubicBezTo>
                <a:cubicBezTo>
                  <a:pt x="1309872" y="139789"/>
                  <a:pt x="1309872" y="139789"/>
                  <a:pt x="1309872" y="139789"/>
                </a:cubicBezTo>
                <a:cubicBezTo>
                  <a:pt x="1309872" y="139789"/>
                  <a:pt x="1309872" y="131566"/>
                  <a:pt x="1317859" y="131566"/>
                </a:cubicBezTo>
                <a:cubicBezTo>
                  <a:pt x="1325846" y="131566"/>
                  <a:pt x="1325846" y="131566"/>
                  <a:pt x="1325846" y="131566"/>
                </a:cubicBezTo>
                <a:cubicBezTo>
                  <a:pt x="1325846" y="90452"/>
                  <a:pt x="1325846" y="90452"/>
                  <a:pt x="1325846" y="90452"/>
                </a:cubicBezTo>
                <a:cubicBezTo>
                  <a:pt x="1333833" y="98675"/>
                  <a:pt x="1333833" y="98675"/>
                  <a:pt x="1333833" y="98675"/>
                </a:cubicBezTo>
                <a:cubicBezTo>
                  <a:pt x="1333833" y="115120"/>
                  <a:pt x="1333833" y="115120"/>
                  <a:pt x="1333833" y="115120"/>
                </a:cubicBezTo>
                <a:cubicBezTo>
                  <a:pt x="1341820" y="115120"/>
                  <a:pt x="1341820" y="115120"/>
                  <a:pt x="1341820" y="115120"/>
                </a:cubicBezTo>
                <a:cubicBezTo>
                  <a:pt x="1341820" y="139789"/>
                  <a:pt x="1341820" y="139789"/>
                  <a:pt x="1341820" y="139789"/>
                </a:cubicBezTo>
                <a:cubicBezTo>
                  <a:pt x="1357794" y="139789"/>
                  <a:pt x="1357794" y="139789"/>
                  <a:pt x="1357794" y="139789"/>
                </a:cubicBezTo>
                <a:cubicBezTo>
                  <a:pt x="1373768" y="139789"/>
                  <a:pt x="1373768" y="139789"/>
                  <a:pt x="1373768" y="139789"/>
                </a:cubicBezTo>
                <a:cubicBezTo>
                  <a:pt x="1373768" y="148012"/>
                  <a:pt x="1373768" y="148012"/>
                  <a:pt x="1373768" y="148012"/>
                </a:cubicBezTo>
                <a:cubicBezTo>
                  <a:pt x="1405716" y="148012"/>
                  <a:pt x="1405716" y="148012"/>
                  <a:pt x="1405716" y="148012"/>
                </a:cubicBezTo>
                <a:cubicBezTo>
                  <a:pt x="1405716" y="156235"/>
                  <a:pt x="1405716" y="156235"/>
                  <a:pt x="1405716" y="156235"/>
                </a:cubicBezTo>
                <a:cubicBezTo>
                  <a:pt x="1437665" y="156235"/>
                  <a:pt x="1437665" y="156235"/>
                  <a:pt x="1437665" y="156235"/>
                </a:cubicBezTo>
                <a:cubicBezTo>
                  <a:pt x="1437665" y="172681"/>
                  <a:pt x="1437665" y="172681"/>
                  <a:pt x="1437665" y="172681"/>
                </a:cubicBezTo>
                <a:cubicBezTo>
                  <a:pt x="1445652" y="164458"/>
                  <a:pt x="1445652" y="164458"/>
                  <a:pt x="1445652" y="164458"/>
                </a:cubicBezTo>
                <a:cubicBezTo>
                  <a:pt x="1445652" y="164458"/>
                  <a:pt x="1437665" y="148012"/>
                  <a:pt x="1445652" y="148012"/>
                </a:cubicBezTo>
                <a:cubicBezTo>
                  <a:pt x="1453639" y="148012"/>
                  <a:pt x="1453639" y="148012"/>
                  <a:pt x="1453639" y="148012"/>
                </a:cubicBezTo>
                <a:cubicBezTo>
                  <a:pt x="1461626" y="156235"/>
                  <a:pt x="1461626" y="156235"/>
                  <a:pt x="1461626" y="156235"/>
                </a:cubicBezTo>
                <a:cubicBezTo>
                  <a:pt x="1541496" y="156235"/>
                  <a:pt x="1541496" y="156235"/>
                  <a:pt x="1541496" y="156235"/>
                </a:cubicBezTo>
                <a:cubicBezTo>
                  <a:pt x="1541496" y="164458"/>
                  <a:pt x="1541496" y="164458"/>
                  <a:pt x="1541496" y="164458"/>
                </a:cubicBezTo>
                <a:cubicBezTo>
                  <a:pt x="1573444" y="164458"/>
                  <a:pt x="1573444" y="164458"/>
                  <a:pt x="1573444" y="164458"/>
                </a:cubicBezTo>
                <a:cubicBezTo>
                  <a:pt x="1597405" y="164458"/>
                  <a:pt x="1597405" y="164458"/>
                  <a:pt x="1597405" y="164458"/>
                </a:cubicBezTo>
                <a:cubicBezTo>
                  <a:pt x="1597405" y="180903"/>
                  <a:pt x="1597405" y="180903"/>
                  <a:pt x="1597405" y="180903"/>
                </a:cubicBezTo>
                <a:cubicBezTo>
                  <a:pt x="1621366" y="180903"/>
                  <a:pt x="1621366" y="180903"/>
                  <a:pt x="1621366" y="180903"/>
                </a:cubicBezTo>
                <a:cubicBezTo>
                  <a:pt x="1621366" y="139789"/>
                  <a:pt x="1621366" y="139789"/>
                  <a:pt x="1621366" y="139789"/>
                </a:cubicBezTo>
                <a:cubicBezTo>
                  <a:pt x="1629353" y="139789"/>
                  <a:pt x="1629353" y="139789"/>
                  <a:pt x="1629353" y="139789"/>
                </a:cubicBezTo>
                <a:cubicBezTo>
                  <a:pt x="1629353" y="131566"/>
                  <a:pt x="1629353" y="131566"/>
                  <a:pt x="1629353" y="131566"/>
                </a:cubicBezTo>
                <a:cubicBezTo>
                  <a:pt x="1709224" y="131566"/>
                  <a:pt x="1709224" y="131566"/>
                  <a:pt x="1709224" y="131566"/>
                </a:cubicBezTo>
                <a:cubicBezTo>
                  <a:pt x="1725198" y="131566"/>
                  <a:pt x="1725198" y="131566"/>
                  <a:pt x="1725198" y="131566"/>
                </a:cubicBezTo>
                <a:cubicBezTo>
                  <a:pt x="1725198" y="131566"/>
                  <a:pt x="1725198" y="123343"/>
                  <a:pt x="1725198" y="123343"/>
                </a:cubicBezTo>
                <a:cubicBezTo>
                  <a:pt x="1733185" y="123343"/>
                  <a:pt x="1741172" y="131566"/>
                  <a:pt x="1741172" y="131566"/>
                </a:cubicBezTo>
                <a:cubicBezTo>
                  <a:pt x="1805068" y="131566"/>
                  <a:pt x="1805068" y="131566"/>
                  <a:pt x="1805068" y="131566"/>
                </a:cubicBezTo>
                <a:cubicBezTo>
                  <a:pt x="1805068" y="172681"/>
                  <a:pt x="1805068" y="172681"/>
                  <a:pt x="1805068" y="172681"/>
                </a:cubicBezTo>
                <a:cubicBezTo>
                  <a:pt x="1837016" y="172681"/>
                  <a:pt x="1837016" y="172681"/>
                  <a:pt x="1837016" y="172681"/>
                </a:cubicBezTo>
                <a:cubicBezTo>
                  <a:pt x="1837016" y="180903"/>
                  <a:pt x="1837016" y="180903"/>
                  <a:pt x="1837016" y="180903"/>
                </a:cubicBezTo>
                <a:cubicBezTo>
                  <a:pt x="1845003" y="180903"/>
                  <a:pt x="1845003" y="180903"/>
                  <a:pt x="1845003" y="180903"/>
                </a:cubicBezTo>
                <a:cubicBezTo>
                  <a:pt x="1845003" y="139789"/>
                  <a:pt x="1845003" y="139789"/>
                  <a:pt x="1845003" y="139789"/>
                </a:cubicBezTo>
                <a:cubicBezTo>
                  <a:pt x="1860977" y="139789"/>
                  <a:pt x="1860977" y="139789"/>
                  <a:pt x="1860977" y="139789"/>
                </a:cubicBezTo>
                <a:cubicBezTo>
                  <a:pt x="1860977" y="106898"/>
                  <a:pt x="1860977" y="106898"/>
                  <a:pt x="1860977" y="106898"/>
                </a:cubicBezTo>
                <a:cubicBezTo>
                  <a:pt x="1860977" y="106898"/>
                  <a:pt x="1868964" y="98675"/>
                  <a:pt x="1860977" y="98675"/>
                </a:cubicBezTo>
                <a:cubicBezTo>
                  <a:pt x="1860977" y="90452"/>
                  <a:pt x="1860977" y="90452"/>
                  <a:pt x="1860977" y="90452"/>
                </a:cubicBezTo>
                <a:cubicBezTo>
                  <a:pt x="1860977" y="82229"/>
                  <a:pt x="1860977" y="82229"/>
                  <a:pt x="1860977" y="82229"/>
                </a:cubicBezTo>
                <a:cubicBezTo>
                  <a:pt x="1860977" y="74006"/>
                  <a:pt x="1860977" y="74006"/>
                  <a:pt x="1860977" y="74006"/>
                </a:cubicBezTo>
                <a:cubicBezTo>
                  <a:pt x="1876951" y="74006"/>
                  <a:pt x="1876951" y="74006"/>
                  <a:pt x="1876951" y="74006"/>
                </a:cubicBezTo>
                <a:cubicBezTo>
                  <a:pt x="1876951" y="65783"/>
                  <a:pt x="1876951" y="65783"/>
                  <a:pt x="1876951" y="65783"/>
                </a:cubicBezTo>
                <a:cubicBezTo>
                  <a:pt x="1900912" y="65783"/>
                  <a:pt x="1900912" y="65783"/>
                  <a:pt x="1900912" y="65783"/>
                </a:cubicBezTo>
                <a:cubicBezTo>
                  <a:pt x="1900912" y="74006"/>
                  <a:pt x="1900912" y="74006"/>
                  <a:pt x="1900912" y="74006"/>
                </a:cubicBezTo>
                <a:cubicBezTo>
                  <a:pt x="1900912" y="82229"/>
                  <a:pt x="1900912" y="82229"/>
                  <a:pt x="1900912" y="82229"/>
                </a:cubicBezTo>
                <a:cubicBezTo>
                  <a:pt x="1948835" y="82229"/>
                  <a:pt x="1948835" y="82229"/>
                  <a:pt x="1948835" y="82229"/>
                </a:cubicBezTo>
                <a:cubicBezTo>
                  <a:pt x="1948835" y="74006"/>
                  <a:pt x="1948835" y="74006"/>
                  <a:pt x="1948835" y="74006"/>
                </a:cubicBezTo>
                <a:cubicBezTo>
                  <a:pt x="1956821" y="74006"/>
                  <a:pt x="1956821" y="74006"/>
                  <a:pt x="1956821" y="74006"/>
                </a:cubicBezTo>
                <a:cubicBezTo>
                  <a:pt x="1956821" y="65783"/>
                  <a:pt x="1956821" y="65783"/>
                  <a:pt x="1956821" y="65783"/>
                </a:cubicBezTo>
                <a:cubicBezTo>
                  <a:pt x="1972796" y="65783"/>
                  <a:pt x="1972796" y="65783"/>
                  <a:pt x="1972796" y="65783"/>
                </a:cubicBezTo>
                <a:cubicBezTo>
                  <a:pt x="1980783" y="65783"/>
                  <a:pt x="1980783" y="65783"/>
                  <a:pt x="1980783" y="65783"/>
                </a:cubicBezTo>
                <a:cubicBezTo>
                  <a:pt x="1988769" y="65783"/>
                  <a:pt x="1988769" y="65783"/>
                  <a:pt x="1988769" y="65783"/>
                </a:cubicBezTo>
                <a:cubicBezTo>
                  <a:pt x="1988769" y="82229"/>
                  <a:pt x="1988769" y="82229"/>
                  <a:pt x="1988769" y="82229"/>
                </a:cubicBezTo>
                <a:cubicBezTo>
                  <a:pt x="1988769" y="148012"/>
                  <a:pt x="1988769" y="148012"/>
                  <a:pt x="1988769" y="148012"/>
                </a:cubicBezTo>
                <a:cubicBezTo>
                  <a:pt x="1988769" y="148012"/>
                  <a:pt x="2004744" y="148012"/>
                  <a:pt x="2004744" y="156235"/>
                </a:cubicBezTo>
                <a:cubicBezTo>
                  <a:pt x="2004744" y="156235"/>
                  <a:pt x="2004744" y="164458"/>
                  <a:pt x="2004744" y="164458"/>
                </a:cubicBezTo>
                <a:lnTo>
                  <a:pt x="2004744" y="172681"/>
                </a:lnTo>
                <a:lnTo>
                  <a:pt x="2011835" y="172681"/>
                </a:lnTo>
                <a:cubicBezTo>
                  <a:pt x="2011835" y="164458"/>
                  <a:pt x="2011835" y="164458"/>
                  <a:pt x="2011835" y="164458"/>
                </a:cubicBezTo>
                <a:cubicBezTo>
                  <a:pt x="2019820" y="164458"/>
                  <a:pt x="2019820" y="164458"/>
                  <a:pt x="2019820" y="164458"/>
                </a:cubicBezTo>
                <a:cubicBezTo>
                  <a:pt x="2019820" y="156235"/>
                  <a:pt x="2019820" y="156235"/>
                  <a:pt x="2019820" y="156235"/>
                </a:cubicBezTo>
                <a:cubicBezTo>
                  <a:pt x="2091687" y="156235"/>
                  <a:pt x="2091687" y="156235"/>
                  <a:pt x="2091687" y="156235"/>
                </a:cubicBezTo>
                <a:cubicBezTo>
                  <a:pt x="2091687" y="164458"/>
                  <a:pt x="2091687" y="164458"/>
                  <a:pt x="2091687" y="164458"/>
                </a:cubicBezTo>
                <a:cubicBezTo>
                  <a:pt x="2099672" y="164458"/>
                  <a:pt x="2099672" y="164458"/>
                  <a:pt x="2099672" y="164458"/>
                </a:cubicBezTo>
                <a:cubicBezTo>
                  <a:pt x="2099672" y="189126"/>
                  <a:pt x="2099672" y="189126"/>
                  <a:pt x="2099672" y="189126"/>
                </a:cubicBezTo>
                <a:cubicBezTo>
                  <a:pt x="2131612" y="189126"/>
                  <a:pt x="2131612" y="189126"/>
                  <a:pt x="2131612" y="189126"/>
                </a:cubicBezTo>
                <a:cubicBezTo>
                  <a:pt x="2131612" y="222018"/>
                  <a:pt x="2131612" y="222018"/>
                  <a:pt x="2131612" y="222018"/>
                </a:cubicBezTo>
                <a:cubicBezTo>
                  <a:pt x="2163553" y="254909"/>
                  <a:pt x="2163553" y="254909"/>
                  <a:pt x="2163553" y="254909"/>
                </a:cubicBezTo>
                <a:cubicBezTo>
                  <a:pt x="2163553" y="205572"/>
                  <a:pt x="2163553" y="205572"/>
                  <a:pt x="2163553" y="205572"/>
                </a:cubicBezTo>
                <a:cubicBezTo>
                  <a:pt x="2179524" y="197349"/>
                  <a:pt x="2179524" y="197349"/>
                  <a:pt x="2179524" y="197349"/>
                </a:cubicBezTo>
                <a:cubicBezTo>
                  <a:pt x="2203479" y="205572"/>
                  <a:pt x="2203479" y="205572"/>
                  <a:pt x="2203479" y="205572"/>
                </a:cubicBezTo>
                <a:cubicBezTo>
                  <a:pt x="2203479" y="197349"/>
                  <a:pt x="2203479" y="197349"/>
                  <a:pt x="2203479" y="197349"/>
                </a:cubicBezTo>
                <a:cubicBezTo>
                  <a:pt x="2251390" y="197349"/>
                  <a:pt x="2251390" y="197349"/>
                  <a:pt x="2251390" y="197349"/>
                </a:cubicBezTo>
                <a:cubicBezTo>
                  <a:pt x="2251390" y="139789"/>
                  <a:pt x="2251390" y="139789"/>
                  <a:pt x="2251390" y="139789"/>
                </a:cubicBezTo>
                <a:cubicBezTo>
                  <a:pt x="2307286" y="139789"/>
                  <a:pt x="2307286" y="139789"/>
                  <a:pt x="2307286" y="139789"/>
                </a:cubicBezTo>
                <a:cubicBezTo>
                  <a:pt x="2307286" y="148012"/>
                  <a:pt x="2307286" y="148012"/>
                  <a:pt x="2307286" y="148012"/>
                </a:cubicBezTo>
                <a:cubicBezTo>
                  <a:pt x="2307286" y="148012"/>
                  <a:pt x="2315272" y="139789"/>
                  <a:pt x="2315272" y="131566"/>
                </a:cubicBezTo>
                <a:lnTo>
                  <a:pt x="2315272" y="139789"/>
                </a:lnTo>
                <a:cubicBezTo>
                  <a:pt x="2323257" y="139789"/>
                  <a:pt x="2323257" y="148012"/>
                  <a:pt x="2323257" y="148012"/>
                </a:cubicBezTo>
                <a:cubicBezTo>
                  <a:pt x="2339227" y="148012"/>
                  <a:pt x="2339227" y="148012"/>
                  <a:pt x="2339227" y="148012"/>
                </a:cubicBezTo>
                <a:cubicBezTo>
                  <a:pt x="2339227" y="230241"/>
                  <a:pt x="2339227" y="230241"/>
                  <a:pt x="2339227" y="230241"/>
                </a:cubicBezTo>
                <a:cubicBezTo>
                  <a:pt x="2347212" y="230241"/>
                  <a:pt x="2347212" y="230241"/>
                  <a:pt x="2347212" y="230241"/>
                </a:cubicBezTo>
                <a:cubicBezTo>
                  <a:pt x="2347212" y="230241"/>
                  <a:pt x="2347212" y="222018"/>
                  <a:pt x="2355198" y="222018"/>
                </a:cubicBezTo>
                <a:cubicBezTo>
                  <a:pt x="2363183" y="222018"/>
                  <a:pt x="2371168" y="222018"/>
                  <a:pt x="2371168" y="222018"/>
                </a:cubicBezTo>
                <a:cubicBezTo>
                  <a:pt x="2371168" y="222018"/>
                  <a:pt x="2379153" y="222018"/>
                  <a:pt x="2387138" y="222018"/>
                </a:cubicBezTo>
                <a:cubicBezTo>
                  <a:pt x="2395123" y="222018"/>
                  <a:pt x="2395123" y="230241"/>
                  <a:pt x="2395123" y="230241"/>
                </a:cubicBezTo>
                <a:cubicBezTo>
                  <a:pt x="2403108" y="230241"/>
                  <a:pt x="2403108" y="230241"/>
                  <a:pt x="2403108" y="230241"/>
                </a:cubicBezTo>
                <a:cubicBezTo>
                  <a:pt x="2403108" y="238464"/>
                  <a:pt x="2403108" y="238464"/>
                  <a:pt x="2403108" y="238464"/>
                </a:cubicBezTo>
                <a:cubicBezTo>
                  <a:pt x="2411094" y="238464"/>
                  <a:pt x="2411094" y="238464"/>
                  <a:pt x="2411094" y="238464"/>
                </a:cubicBezTo>
                <a:cubicBezTo>
                  <a:pt x="2411094" y="205572"/>
                  <a:pt x="2411094" y="205572"/>
                  <a:pt x="2411094" y="205572"/>
                </a:cubicBezTo>
                <a:cubicBezTo>
                  <a:pt x="2411094" y="205572"/>
                  <a:pt x="2419079" y="197349"/>
                  <a:pt x="2419079" y="197349"/>
                </a:cubicBezTo>
                <a:cubicBezTo>
                  <a:pt x="2419079" y="189126"/>
                  <a:pt x="2427064" y="197349"/>
                  <a:pt x="2427064" y="197349"/>
                </a:cubicBezTo>
                <a:cubicBezTo>
                  <a:pt x="2427064" y="156235"/>
                  <a:pt x="2427064" y="156235"/>
                  <a:pt x="2427064" y="156235"/>
                </a:cubicBezTo>
                <a:cubicBezTo>
                  <a:pt x="2427064" y="148012"/>
                  <a:pt x="2427064" y="148012"/>
                  <a:pt x="2427064" y="148012"/>
                </a:cubicBezTo>
                <a:cubicBezTo>
                  <a:pt x="2435049" y="148012"/>
                  <a:pt x="2435049" y="148012"/>
                  <a:pt x="2435049" y="148012"/>
                </a:cubicBezTo>
                <a:cubicBezTo>
                  <a:pt x="2451020" y="139789"/>
                  <a:pt x="2451020" y="139789"/>
                  <a:pt x="2451020" y="139789"/>
                </a:cubicBezTo>
                <a:cubicBezTo>
                  <a:pt x="2451020" y="131566"/>
                  <a:pt x="2451020" y="131566"/>
                  <a:pt x="2451020" y="131566"/>
                </a:cubicBezTo>
                <a:cubicBezTo>
                  <a:pt x="2451020" y="90452"/>
                  <a:pt x="2451020" y="90452"/>
                  <a:pt x="2451020" y="90452"/>
                </a:cubicBezTo>
                <a:cubicBezTo>
                  <a:pt x="2451020" y="90452"/>
                  <a:pt x="2466990" y="106898"/>
                  <a:pt x="2466990" y="106898"/>
                </a:cubicBezTo>
                <a:cubicBezTo>
                  <a:pt x="2466990" y="106898"/>
                  <a:pt x="2466990" y="115120"/>
                  <a:pt x="2466990" y="115120"/>
                </a:cubicBezTo>
                <a:cubicBezTo>
                  <a:pt x="2459004" y="106898"/>
                  <a:pt x="2459004" y="106898"/>
                  <a:pt x="2459004" y="106898"/>
                </a:cubicBezTo>
                <a:cubicBezTo>
                  <a:pt x="2459004" y="131566"/>
                  <a:pt x="2459004" y="131566"/>
                  <a:pt x="2459004" y="131566"/>
                </a:cubicBezTo>
                <a:cubicBezTo>
                  <a:pt x="2466990" y="139789"/>
                  <a:pt x="2466990" y="139789"/>
                  <a:pt x="2466990" y="139789"/>
                </a:cubicBezTo>
                <a:cubicBezTo>
                  <a:pt x="2466990" y="139789"/>
                  <a:pt x="2474975" y="148012"/>
                  <a:pt x="2474975" y="148012"/>
                </a:cubicBezTo>
                <a:cubicBezTo>
                  <a:pt x="2482960" y="148012"/>
                  <a:pt x="2482960" y="156235"/>
                  <a:pt x="2482960" y="156235"/>
                </a:cubicBezTo>
                <a:cubicBezTo>
                  <a:pt x="2482960" y="164458"/>
                  <a:pt x="2482960" y="189126"/>
                  <a:pt x="2482960" y="189126"/>
                </a:cubicBezTo>
                <a:cubicBezTo>
                  <a:pt x="2490945" y="189126"/>
                  <a:pt x="2490945" y="189126"/>
                  <a:pt x="2490945" y="189126"/>
                </a:cubicBezTo>
                <a:cubicBezTo>
                  <a:pt x="2506916" y="189126"/>
                  <a:pt x="2506916" y="189126"/>
                  <a:pt x="2506916" y="189126"/>
                </a:cubicBezTo>
                <a:cubicBezTo>
                  <a:pt x="2514901" y="189126"/>
                  <a:pt x="2514901" y="189126"/>
                  <a:pt x="2514901" y="189126"/>
                </a:cubicBezTo>
                <a:cubicBezTo>
                  <a:pt x="2514901" y="189126"/>
                  <a:pt x="2522886" y="189126"/>
                  <a:pt x="2522886" y="213795"/>
                </a:cubicBezTo>
                <a:cubicBezTo>
                  <a:pt x="2522886" y="230241"/>
                  <a:pt x="2522886" y="271355"/>
                  <a:pt x="2522886" y="271355"/>
                </a:cubicBezTo>
                <a:cubicBezTo>
                  <a:pt x="2570797" y="271355"/>
                  <a:pt x="2570797" y="271355"/>
                  <a:pt x="2570797" y="271355"/>
                </a:cubicBezTo>
                <a:cubicBezTo>
                  <a:pt x="2570797" y="263132"/>
                  <a:pt x="2570797" y="263132"/>
                  <a:pt x="2570797" y="263132"/>
                </a:cubicBezTo>
                <a:cubicBezTo>
                  <a:pt x="2586768" y="263132"/>
                  <a:pt x="2586768" y="263132"/>
                  <a:pt x="2586768" y="263132"/>
                </a:cubicBezTo>
                <a:cubicBezTo>
                  <a:pt x="2586768" y="271355"/>
                  <a:pt x="2586768" y="271355"/>
                  <a:pt x="2586768" y="271355"/>
                </a:cubicBezTo>
                <a:cubicBezTo>
                  <a:pt x="2594753" y="271355"/>
                  <a:pt x="2594753" y="271355"/>
                  <a:pt x="2594753" y="271355"/>
                </a:cubicBezTo>
                <a:cubicBezTo>
                  <a:pt x="2594753" y="263132"/>
                  <a:pt x="2594753" y="263132"/>
                  <a:pt x="2594753" y="263132"/>
                </a:cubicBezTo>
                <a:cubicBezTo>
                  <a:pt x="2602738" y="263132"/>
                  <a:pt x="2602738" y="263132"/>
                  <a:pt x="2602738" y="263132"/>
                </a:cubicBezTo>
                <a:cubicBezTo>
                  <a:pt x="2602738" y="222018"/>
                  <a:pt x="2602738" y="222018"/>
                  <a:pt x="2602738" y="222018"/>
                </a:cubicBezTo>
                <a:cubicBezTo>
                  <a:pt x="2626693" y="222018"/>
                  <a:pt x="2626693" y="222018"/>
                  <a:pt x="2626693" y="222018"/>
                </a:cubicBezTo>
                <a:cubicBezTo>
                  <a:pt x="2626693" y="222018"/>
                  <a:pt x="2626693" y="222018"/>
                  <a:pt x="2634679" y="222018"/>
                </a:cubicBezTo>
                <a:cubicBezTo>
                  <a:pt x="2642663" y="106898"/>
                  <a:pt x="2642663" y="106898"/>
                  <a:pt x="2642663" y="106898"/>
                </a:cubicBezTo>
                <a:cubicBezTo>
                  <a:pt x="2650649" y="106898"/>
                  <a:pt x="2650649" y="106898"/>
                  <a:pt x="2650649" y="106898"/>
                </a:cubicBezTo>
                <a:cubicBezTo>
                  <a:pt x="2658634" y="8223"/>
                  <a:pt x="2658634" y="8223"/>
                  <a:pt x="2658634" y="8223"/>
                </a:cubicBezTo>
                <a:cubicBezTo>
                  <a:pt x="2658634" y="8223"/>
                  <a:pt x="2666619" y="8223"/>
                  <a:pt x="2666619" y="16446"/>
                </a:cubicBezTo>
                <a:cubicBezTo>
                  <a:pt x="2666619" y="24669"/>
                  <a:pt x="2682590" y="106898"/>
                  <a:pt x="2682590" y="106898"/>
                </a:cubicBezTo>
                <a:cubicBezTo>
                  <a:pt x="2706545" y="312469"/>
                  <a:pt x="2706545" y="312469"/>
                  <a:pt x="2706545" y="312469"/>
                </a:cubicBezTo>
                <a:cubicBezTo>
                  <a:pt x="2706545" y="304247"/>
                  <a:pt x="2706545" y="304247"/>
                  <a:pt x="2706545" y="304247"/>
                </a:cubicBezTo>
                <a:cubicBezTo>
                  <a:pt x="2770427" y="304247"/>
                  <a:pt x="2770427" y="304247"/>
                  <a:pt x="2770427" y="304247"/>
                </a:cubicBezTo>
                <a:cubicBezTo>
                  <a:pt x="2770427" y="172681"/>
                  <a:pt x="2770427" y="172681"/>
                  <a:pt x="2770427" y="172681"/>
                </a:cubicBezTo>
                <a:cubicBezTo>
                  <a:pt x="2826322" y="172681"/>
                  <a:pt x="2826322" y="172681"/>
                  <a:pt x="2826322" y="172681"/>
                </a:cubicBezTo>
                <a:cubicBezTo>
                  <a:pt x="2826322" y="156235"/>
                  <a:pt x="2826322" y="156235"/>
                  <a:pt x="2826322" y="156235"/>
                </a:cubicBezTo>
                <a:cubicBezTo>
                  <a:pt x="2826322" y="139789"/>
                  <a:pt x="2826322" y="139789"/>
                  <a:pt x="2826322" y="139789"/>
                </a:cubicBezTo>
                <a:cubicBezTo>
                  <a:pt x="2826322" y="139789"/>
                  <a:pt x="2834308" y="139789"/>
                  <a:pt x="2834308" y="139789"/>
                </a:cubicBezTo>
                <a:cubicBezTo>
                  <a:pt x="2842293" y="139789"/>
                  <a:pt x="2842293" y="148012"/>
                  <a:pt x="2842293" y="148012"/>
                </a:cubicBezTo>
                <a:cubicBezTo>
                  <a:pt x="2834308" y="148012"/>
                  <a:pt x="2834308" y="148012"/>
                  <a:pt x="2834308" y="148012"/>
                </a:cubicBezTo>
                <a:lnTo>
                  <a:pt x="2834308" y="156235"/>
                </a:lnTo>
                <a:cubicBezTo>
                  <a:pt x="2842293" y="156235"/>
                  <a:pt x="2842293" y="156235"/>
                  <a:pt x="2842293" y="156235"/>
                </a:cubicBezTo>
                <a:cubicBezTo>
                  <a:pt x="2842293" y="164458"/>
                  <a:pt x="2842293" y="164458"/>
                  <a:pt x="2842293" y="164458"/>
                </a:cubicBezTo>
                <a:cubicBezTo>
                  <a:pt x="2850278" y="164458"/>
                  <a:pt x="2850278" y="164458"/>
                  <a:pt x="2850278" y="164458"/>
                </a:cubicBezTo>
                <a:cubicBezTo>
                  <a:pt x="2850278" y="156235"/>
                  <a:pt x="2850278" y="156235"/>
                  <a:pt x="2850278" y="156235"/>
                </a:cubicBezTo>
                <a:cubicBezTo>
                  <a:pt x="2858264" y="156235"/>
                  <a:pt x="2858264" y="156235"/>
                  <a:pt x="2858264" y="156235"/>
                </a:cubicBezTo>
                <a:cubicBezTo>
                  <a:pt x="2858264" y="164458"/>
                  <a:pt x="2858264" y="164458"/>
                  <a:pt x="2858264" y="164458"/>
                </a:cubicBezTo>
                <a:cubicBezTo>
                  <a:pt x="2858264" y="172681"/>
                  <a:pt x="2858264" y="172681"/>
                  <a:pt x="2858264" y="172681"/>
                </a:cubicBezTo>
                <a:cubicBezTo>
                  <a:pt x="2874234" y="172681"/>
                  <a:pt x="2874234" y="172681"/>
                  <a:pt x="2874234" y="172681"/>
                </a:cubicBezTo>
                <a:cubicBezTo>
                  <a:pt x="2874234" y="271355"/>
                  <a:pt x="2874234" y="271355"/>
                  <a:pt x="2874234" y="271355"/>
                </a:cubicBezTo>
                <a:cubicBezTo>
                  <a:pt x="2874234" y="271355"/>
                  <a:pt x="2874234" y="271355"/>
                  <a:pt x="2890204" y="263132"/>
                </a:cubicBezTo>
                <a:cubicBezTo>
                  <a:pt x="2906174" y="263132"/>
                  <a:pt x="2938115" y="263132"/>
                  <a:pt x="2938115" y="263132"/>
                </a:cubicBezTo>
                <a:cubicBezTo>
                  <a:pt x="2946101" y="263132"/>
                  <a:pt x="2946101" y="263132"/>
                  <a:pt x="2946101" y="263132"/>
                </a:cubicBezTo>
                <a:cubicBezTo>
                  <a:pt x="2946101" y="254909"/>
                  <a:pt x="2946101" y="254909"/>
                  <a:pt x="2946101" y="254909"/>
                </a:cubicBezTo>
                <a:cubicBezTo>
                  <a:pt x="2994011" y="254909"/>
                  <a:pt x="2994011" y="254909"/>
                  <a:pt x="2994011" y="254909"/>
                </a:cubicBezTo>
                <a:cubicBezTo>
                  <a:pt x="2994011" y="263132"/>
                  <a:pt x="2994011" y="263132"/>
                  <a:pt x="2994011" y="263132"/>
                </a:cubicBezTo>
                <a:cubicBezTo>
                  <a:pt x="3017967" y="263132"/>
                  <a:pt x="3017967" y="263132"/>
                  <a:pt x="3017967" y="263132"/>
                </a:cubicBezTo>
                <a:cubicBezTo>
                  <a:pt x="3017967" y="271355"/>
                  <a:pt x="3017967" y="271355"/>
                  <a:pt x="3017967" y="271355"/>
                </a:cubicBezTo>
                <a:cubicBezTo>
                  <a:pt x="3009982" y="271355"/>
                  <a:pt x="3009982" y="271355"/>
                  <a:pt x="3009982" y="271355"/>
                </a:cubicBezTo>
                <a:cubicBezTo>
                  <a:pt x="3009982" y="279578"/>
                  <a:pt x="3009982" y="279578"/>
                  <a:pt x="3009982" y="279578"/>
                </a:cubicBezTo>
                <a:cubicBezTo>
                  <a:pt x="3017967" y="279578"/>
                  <a:pt x="3017967" y="279578"/>
                  <a:pt x="3017967" y="279578"/>
                </a:cubicBezTo>
                <a:cubicBezTo>
                  <a:pt x="3017967" y="296024"/>
                  <a:pt x="3017967" y="296024"/>
                  <a:pt x="3017967" y="296024"/>
                </a:cubicBezTo>
                <a:cubicBezTo>
                  <a:pt x="3017967" y="296024"/>
                  <a:pt x="3033938" y="296024"/>
                  <a:pt x="3033938" y="296024"/>
                </a:cubicBezTo>
                <a:cubicBezTo>
                  <a:pt x="3033938" y="287801"/>
                  <a:pt x="3033938" y="197349"/>
                  <a:pt x="3033938" y="197349"/>
                </a:cubicBezTo>
                <a:cubicBezTo>
                  <a:pt x="3041922" y="197349"/>
                  <a:pt x="3041922" y="197349"/>
                  <a:pt x="3041922" y="197349"/>
                </a:cubicBezTo>
                <a:cubicBezTo>
                  <a:pt x="3041922" y="172681"/>
                  <a:pt x="3041922" y="172681"/>
                  <a:pt x="3041922" y="172681"/>
                </a:cubicBezTo>
                <a:cubicBezTo>
                  <a:pt x="3049907" y="172681"/>
                  <a:pt x="3049907" y="172681"/>
                  <a:pt x="3049907" y="172681"/>
                </a:cubicBezTo>
                <a:cubicBezTo>
                  <a:pt x="3049907" y="24669"/>
                  <a:pt x="3049907" y="24669"/>
                  <a:pt x="3049907" y="24669"/>
                </a:cubicBezTo>
                <a:cubicBezTo>
                  <a:pt x="3081848" y="24669"/>
                  <a:pt x="3081848" y="24669"/>
                  <a:pt x="3081848" y="24669"/>
                </a:cubicBezTo>
                <a:cubicBezTo>
                  <a:pt x="3081848" y="0"/>
                  <a:pt x="3081848" y="0"/>
                  <a:pt x="3081848" y="0"/>
                </a:cubicBezTo>
                <a:cubicBezTo>
                  <a:pt x="3153715" y="0"/>
                  <a:pt x="3153715" y="0"/>
                  <a:pt x="3153715" y="0"/>
                </a:cubicBezTo>
                <a:cubicBezTo>
                  <a:pt x="3153715" y="24669"/>
                  <a:pt x="3153715" y="24669"/>
                  <a:pt x="3153715" y="24669"/>
                </a:cubicBezTo>
                <a:cubicBezTo>
                  <a:pt x="3177671" y="24669"/>
                  <a:pt x="3177671" y="24669"/>
                  <a:pt x="3177671" y="24669"/>
                </a:cubicBezTo>
                <a:cubicBezTo>
                  <a:pt x="3177671" y="213795"/>
                  <a:pt x="3177671" y="213795"/>
                  <a:pt x="3177671" y="213795"/>
                </a:cubicBezTo>
                <a:cubicBezTo>
                  <a:pt x="3185656" y="213795"/>
                  <a:pt x="3185656" y="213795"/>
                  <a:pt x="3185656" y="213795"/>
                </a:cubicBezTo>
                <a:cubicBezTo>
                  <a:pt x="3185656" y="205572"/>
                  <a:pt x="3185656" y="205572"/>
                  <a:pt x="3185656" y="205572"/>
                </a:cubicBezTo>
                <a:cubicBezTo>
                  <a:pt x="3193641" y="205572"/>
                  <a:pt x="3193641" y="205572"/>
                  <a:pt x="3193641" y="205572"/>
                </a:cubicBezTo>
                <a:cubicBezTo>
                  <a:pt x="3193641" y="189126"/>
                  <a:pt x="3193641" y="189126"/>
                  <a:pt x="3193641" y="189126"/>
                </a:cubicBezTo>
                <a:cubicBezTo>
                  <a:pt x="3257522" y="189126"/>
                  <a:pt x="3257522" y="189126"/>
                  <a:pt x="3257522" y="189126"/>
                </a:cubicBezTo>
                <a:cubicBezTo>
                  <a:pt x="3257522" y="205572"/>
                  <a:pt x="3257522" y="205572"/>
                  <a:pt x="3257522" y="205572"/>
                </a:cubicBezTo>
                <a:cubicBezTo>
                  <a:pt x="3265508" y="205572"/>
                  <a:pt x="3265508" y="205572"/>
                  <a:pt x="3265508" y="205572"/>
                </a:cubicBezTo>
                <a:lnTo>
                  <a:pt x="3265508" y="213795"/>
                </a:lnTo>
                <a:cubicBezTo>
                  <a:pt x="3289463" y="213795"/>
                  <a:pt x="3289463" y="213795"/>
                  <a:pt x="3289463" y="213795"/>
                </a:cubicBezTo>
                <a:cubicBezTo>
                  <a:pt x="3289463" y="139789"/>
                  <a:pt x="3289463" y="139789"/>
                  <a:pt x="3289463" y="139789"/>
                </a:cubicBezTo>
                <a:cubicBezTo>
                  <a:pt x="3305433" y="139789"/>
                  <a:pt x="3305433" y="139789"/>
                  <a:pt x="3305433" y="139789"/>
                </a:cubicBezTo>
                <a:cubicBezTo>
                  <a:pt x="3305433" y="139789"/>
                  <a:pt x="3305433" y="131566"/>
                  <a:pt x="3313419" y="131566"/>
                </a:cubicBezTo>
                <a:cubicBezTo>
                  <a:pt x="3321403" y="131566"/>
                  <a:pt x="3321403" y="131566"/>
                  <a:pt x="3321403" y="131566"/>
                </a:cubicBezTo>
                <a:cubicBezTo>
                  <a:pt x="3321403" y="90452"/>
                  <a:pt x="3321403" y="90452"/>
                  <a:pt x="3321403" y="90452"/>
                </a:cubicBezTo>
                <a:cubicBezTo>
                  <a:pt x="3329389" y="98675"/>
                  <a:pt x="3329389" y="98675"/>
                  <a:pt x="3329389" y="98675"/>
                </a:cubicBezTo>
                <a:cubicBezTo>
                  <a:pt x="3329389" y="115120"/>
                  <a:pt x="3329389" y="115120"/>
                  <a:pt x="3329389" y="115120"/>
                </a:cubicBezTo>
                <a:cubicBezTo>
                  <a:pt x="3337374" y="115120"/>
                  <a:pt x="3337374" y="115120"/>
                  <a:pt x="3337374" y="115120"/>
                </a:cubicBezTo>
                <a:cubicBezTo>
                  <a:pt x="3337374" y="139789"/>
                  <a:pt x="3337374" y="139789"/>
                  <a:pt x="3337374" y="139789"/>
                </a:cubicBezTo>
                <a:cubicBezTo>
                  <a:pt x="3353344" y="139789"/>
                  <a:pt x="3353344" y="139789"/>
                  <a:pt x="3353344" y="139789"/>
                </a:cubicBezTo>
                <a:cubicBezTo>
                  <a:pt x="3369315" y="139789"/>
                  <a:pt x="3369315" y="139789"/>
                  <a:pt x="3369315" y="139789"/>
                </a:cubicBezTo>
                <a:cubicBezTo>
                  <a:pt x="3369315" y="148012"/>
                  <a:pt x="3369315" y="148012"/>
                  <a:pt x="3369315" y="148012"/>
                </a:cubicBezTo>
                <a:cubicBezTo>
                  <a:pt x="3401255" y="148012"/>
                  <a:pt x="3401255" y="148012"/>
                  <a:pt x="3401255" y="148012"/>
                </a:cubicBezTo>
                <a:cubicBezTo>
                  <a:pt x="3401255" y="156235"/>
                  <a:pt x="3401255" y="156235"/>
                  <a:pt x="3401255" y="156235"/>
                </a:cubicBezTo>
                <a:cubicBezTo>
                  <a:pt x="3433196" y="156235"/>
                  <a:pt x="3433196" y="156235"/>
                  <a:pt x="3433196" y="156235"/>
                </a:cubicBezTo>
                <a:cubicBezTo>
                  <a:pt x="3433196" y="172681"/>
                  <a:pt x="3433196" y="172681"/>
                  <a:pt x="3433196" y="172681"/>
                </a:cubicBezTo>
                <a:cubicBezTo>
                  <a:pt x="3441181" y="164458"/>
                  <a:pt x="3441181" y="164458"/>
                  <a:pt x="3441181" y="164458"/>
                </a:cubicBezTo>
                <a:cubicBezTo>
                  <a:pt x="3441181" y="164458"/>
                  <a:pt x="3433196" y="148012"/>
                  <a:pt x="3441181" y="148012"/>
                </a:cubicBezTo>
                <a:cubicBezTo>
                  <a:pt x="3449167" y="148012"/>
                  <a:pt x="3449167" y="148012"/>
                  <a:pt x="3449167" y="148012"/>
                </a:cubicBezTo>
                <a:cubicBezTo>
                  <a:pt x="3457152" y="156235"/>
                  <a:pt x="3457152" y="156235"/>
                  <a:pt x="3457152" y="156235"/>
                </a:cubicBezTo>
                <a:cubicBezTo>
                  <a:pt x="3537003" y="156235"/>
                  <a:pt x="3537003" y="156235"/>
                  <a:pt x="3537003" y="156235"/>
                </a:cubicBezTo>
                <a:cubicBezTo>
                  <a:pt x="3537003" y="164458"/>
                  <a:pt x="3537003" y="164458"/>
                  <a:pt x="3537003" y="164458"/>
                </a:cubicBezTo>
                <a:cubicBezTo>
                  <a:pt x="3568944" y="164458"/>
                  <a:pt x="3568944" y="164458"/>
                  <a:pt x="3568944" y="164458"/>
                </a:cubicBezTo>
                <a:cubicBezTo>
                  <a:pt x="3592900" y="164458"/>
                  <a:pt x="3592900" y="164458"/>
                  <a:pt x="3592900" y="164458"/>
                </a:cubicBezTo>
                <a:cubicBezTo>
                  <a:pt x="3592900" y="180903"/>
                  <a:pt x="3592900" y="180903"/>
                  <a:pt x="3592900" y="180903"/>
                </a:cubicBezTo>
                <a:cubicBezTo>
                  <a:pt x="3616855" y="180903"/>
                  <a:pt x="3616855" y="180903"/>
                  <a:pt x="3616855" y="180903"/>
                </a:cubicBezTo>
                <a:cubicBezTo>
                  <a:pt x="3616855" y="139789"/>
                  <a:pt x="3616855" y="139789"/>
                  <a:pt x="3616855" y="139789"/>
                </a:cubicBezTo>
                <a:cubicBezTo>
                  <a:pt x="3624840" y="139789"/>
                  <a:pt x="3624840" y="139789"/>
                  <a:pt x="3624840" y="139789"/>
                </a:cubicBezTo>
                <a:cubicBezTo>
                  <a:pt x="3624840" y="131566"/>
                  <a:pt x="3624840" y="131566"/>
                  <a:pt x="3624840" y="131566"/>
                </a:cubicBezTo>
                <a:cubicBezTo>
                  <a:pt x="3704692" y="131566"/>
                  <a:pt x="3704692" y="131566"/>
                  <a:pt x="3704692" y="131566"/>
                </a:cubicBezTo>
                <a:cubicBezTo>
                  <a:pt x="3720662" y="131566"/>
                  <a:pt x="3720662" y="131566"/>
                  <a:pt x="3720662" y="131566"/>
                </a:cubicBezTo>
                <a:cubicBezTo>
                  <a:pt x="3720662" y="131566"/>
                  <a:pt x="3720662" y="123343"/>
                  <a:pt x="3720662" y="123343"/>
                </a:cubicBezTo>
                <a:cubicBezTo>
                  <a:pt x="3728647" y="123343"/>
                  <a:pt x="3736633" y="131566"/>
                  <a:pt x="3736633" y="131566"/>
                </a:cubicBezTo>
                <a:cubicBezTo>
                  <a:pt x="3792529" y="131566"/>
                  <a:pt x="3792529" y="131566"/>
                  <a:pt x="3792529" y="131566"/>
                </a:cubicBezTo>
                <a:cubicBezTo>
                  <a:pt x="3792529" y="172681"/>
                  <a:pt x="3792529" y="172681"/>
                  <a:pt x="3792529" y="172681"/>
                </a:cubicBezTo>
                <a:cubicBezTo>
                  <a:pt x="3832455" y="172681"/>
                  <a:pt x="3832455" y="172681"/>
                  <a:pt x="3832455" y="172681"/>
                </a:cubicBezTo>
                <a:cubicBezTo>
                  <a:pt x="3832455" y="180903"/>
                  <a:pt x="3832455" y="180903"/>
                  <a:pt x="3832455" y="180903"/>
                </a:cubicBezTo>
                <a:cubicBezTo>
                  <a:pt x="3840440" y="180903"/>
                  <a:pt x="3840440" y="180903"/>
                  <a:pt x="3840440" y="180903"/>
                </a:cubicBezTo>
                <a:cubicBezTo>
                  <a:pt x="3840440" y="139789"/>
                  <a:pt x="3840440" y="139789"/>
                  <a:pt x="3840440" y="139789"/>
                </a:cubicBezTo>
                <a:cubicBezTo>
                  <a:pt x="3856411" y="139789"/>
                  <a:pt x="3856411" y="139789"/>
                  <a:pt x="3856411" y="139789"/>
                </a:cubicBezTo>
                <a:cubicBezTo>
                  <a:pt x="3856411" y="106898"/>
                  <a:pt x="3856411" y="106898"/>
                  <a:pt x="3856411" y="106898"/>
                </a:cubicBezTo>
                <a:cubicBezTo>
                  <a:pt x="3856411" y="106898"/>
                  <a:pt x="3864396" y="98675"/>
                  <a:pt x="3856411" y="98675"/>
                </a:cubicBezTo>
                <a:cubicBezTo>
                  <a:pt x="3856411" y="90452"/>
                  <a:pt x="3848425" y="90452"/>
                  <a:pt x="3848425" y="90452"/>
                </a:cubicBezTo>
                <a:cubicBezTo>
                  <a:pt x="3848425" y="82229"/>
                  <a:pt x="3848425" y="82229"/>
                  <a:pt x="3848425" y="82229"/>
                </a:cubicBezTo>
                <a:cubicBezTo>
                  <a:pt x="3856411" y="82229"/>
                  <a:pt x="3856411" y="82229"/>
                  <a:pt x="3856411" y="82229"/>
                </a:cubicBezTo>
                <a:cubicBezTo>
                  <a:pt x="3856411" y="74006"/>
                  <a:pt x="3856411" y="74006"/>
                  <a:pt x="3856411" y="74006"/>
                </a:cubicBezTo>
                <a:cubicBezTo>
                  <a:pt x="3872381" y="74006"/>
                  <a:pt x="3872381" y="74006"/>
                  <a:pt x="3872381" y="74006"/>
                </a:cubicBezTo>
                <a:cubicBezTo>
                  <a:pt x="3872381" y="65783"/>
                  <a:pt x="3872381" y="65783"/>
                  <a:pt x="3872381" y="65783"/>
                </a:cubicBezTo>
                <a:cubicBezTo>
                  <a:pt x="3896336" y="65783"/>
                  <a:pt x="3896336" y="65783"/>
                  <a:pt x="3896336" y="65783"/>
                </a:cubicBezTo>
                <a:cubicBezTo>
                  <a:pt x="3896336" y="74006"/>
                  <a:pt x="3896336" y="74006"/>
                  <a:pt x="3896336" y="74006"/>
                </a:cubicBezTo>
                <a:cubicBezTo>
                  <a:pt x="3896336" y="82229"/>
                  <a:pt x="3896336" y="82229"/>
                  <a:pt x="3896336" y="82229"/>
                </a:cubicBezTo>
                <a:cubicBezTo>
                  <a:pt x="3944247" y="82229"/>
                  <a:pt x="3944247" y="82229"/>
                  <a:pt x="3944247" y="82229"/>
                </a:cubicBezTo>
                <a:cubicBezTo>
                  <a:pt x="3944247" y="74006"/>
                  <a:pt x="3944247" y="74006"/>
                  <a:pt x="3944247" y="74006"/>
                </a:cubicBezTo>
                <a:cubicBezTo>
                  <a:pt x="3952233" y="74006"/>
                  <a:pt x="3952233" y="74006"/>
                  <a:pt x="3952233" y="74006"/>
                </a:cubicBezTo>
                <a:cubicBezTo>
                  <a:pt x="3952233" y="65783"/>
                  <a:pt x="3952233" y="65783"/>
                  <a:pt x="3952233" y="65783"/>
                </a:cubicBezTo>
                <a:cubicBezTo>
                  <a:pt x="3968203" y="65783"/>
                  <a:pt x="3968203" y="65783"/>
                  <a:pt x="3968203" y="65783"/>
                </a:cubicBezTo>
                <a:cubicBezTo>
                  <a:pt x="3976188" y="65783"/>
                  <a:pt x="3976188" y="65783"/>
                  <a:pt x="3976188" y="65783"/>
                </a:cubicBezTo>
                <a:cubicBezTo>
                  <a:pt x="3984173" y="65783"/>
                  <a:pt x="3984173" y="65783"/>
                  <a:pt x="3984173" y="65783"/>
                </a:cubicBezTo>
                <a:cubicBezTo>
                  <a:pt x="3984173" y="82229"/>
                  <a:pt x="3984173" y="82229"/>
                  <a:pt x="3984173" y="82229"/>
                </a:cubicBezTo>
                <a:cubicBezTo>
                  <a:pt x="3984173" y="148012"/>
                  <a:pt x="3984173" y="148012"/>
                  <a:pt x="3984173" y="148012"/>
                </a:cubicBezTo>
                <a:cubicBezTo>
                  <a:pt x="3984173" y="148012"/>
                  <a:pt x="3992159" y="148012"/>
                  <a:pt x="3992159" y="156235"/>
                </a:cubicBezTo>
                <a:cubicBezTo>
                  <a:pt x="3992159" y="156235"/>
                  <a:pt x="4000144" y="164458"/>
                  <a:pt x="4000144" y="164458"/>
                </a:cubicBezTo>
                <a:cubicBezTo>
                  <a:pt x="4000144" y="246686"/>
                  <a:pt x="4000144" y="246686"/>
                  <a:pt x="4000144" y="246686"/>
                </a:cubicBezTo>
                <a:cubicBezTo>
                  <a:pt x="4016114" y="246686"/>
                  <a:pt x="4016114" y="246686"/>
                  <a:pt x="4016114" y="246686"/>
                </a:cubicBezTo>
                <a:cubicBezTo>
                  <a:pt x="4016114" y="254909"/>
                  <a:pt x="4016114" y="254909"/>
                  <a:pt x="4016114" y="254909"/>
                </a:cubicBezTo>
                <a:cubicBezTo>
                  <a:pt x="4024099" y="254909"/>
                  <a:pt x="4024099" y="254909"/>
                  <a:pt x="4024099" y="254909"/>
                </a:cubicBezTo>
                <a:cubicBezTo>
                  <a:pt x="4024099" y="263132"/>
                  <a:pt x="4024099" y="263132"/>
                  <a:pt x="4024099" y="263132"/>
                </a:cubicBezTo>
                <a:cubicBezTo>
                  <a:pt x="4040070" y="263132"/>
                  <a:pt x="4040070" y="263132"/>
                  <a:pt x="4040070" y="263132"/>
                </a:cubicBezTo>
                <a:cubicBezTo>
                  <a:pt x="4048054" y="263132"/>
                  <a:pt x="4048054" y="263132"/>
                  <a:pt x="4048054" y="263132"/>
                </a:cubicBezTo>
                <a:cubicBezTo>
                  <a:pt x="4048054" y="164458"/>
                  <a:pt x="4048054" y="164458"/>
                  <a:pt x="4048054" y="164458"/>
                </a:cubicBezTo>
                <a:cubicBezTo>
                  <a:pt x="4135891" y="164458"/>
                  <a:pt x="4135891" y="164458"/>
                  <a:pt x="4135891" y="164458"/>
                </a:cubicBezTo>
                <a:lnTo>
                  <a:pt x="4135891" y="172681"/>
                </a:lnTo>
                <a:lnTo>
                  <a:pt x="4152214" y="172681"/>
                </a:lnTo>
                <a:cubicBezTo>
                  <a:pt x="4152214" y="164458"/>
                  <a:pt x="4152214" y="164458"/>
                  <a:pt x="4152214" y="164458"/>
                </a:cubicBezTo>
                <a:cubicBezTo>
                  <a:pt x="4160201" y="164458"/>
                  <a:pt x="4160201" y="164458"/>
                  <a:pt x="4160201" y="164458"/>
                </a:cubicBezTo>
                <a:cubicBezTo>
                  <a:pt x="4168188" y="156235"/>
                  <a:pt x="4168188" y="156235"/>
                  <a:pt x="4168188" y="156235"/>
                </a:cubicBezTo>
                <a:cubicBezTo>
                  <a:pt x="4240071" y="156235"/>
                  <a:pt x="4240071" y="156235"/>
                  <a:pt x="4240071" y="156235"/>
                </a:cubicBezTo>
                <a:cubicBezTo>
                  <a:pt x="4240071" y="164458"/>
                  <a:pt x="4240071" y="164458"/>
                  <a:pt x="4240071" y="164458"/>
                </a:cubicBezTo>
                <a:cubicBezTo>
                  <a:pt x="4248058" y="164458"/>
                  <a:pt x="4248058" y="164458"/>
                  <a:pt x="4248058" y="164458"/>
                </a:cubicBezTo>
                <a:cubicBezTo>
                  <a:pt x="4248058" y="189126"/>
                  <a:pt x="4248058" y="189126"/>
                  <a:pt x="4248058" y="189126"/>
                </a:cubicBezTo>
                <a:cubicBezTo>
                  <a:pt x="4280006" y="189126"/>
                  <a:pt x="4280006" y="189126"/>
                  <a:pt x="4280006" y="189126"/>
                </a:cubicBezTo>
                <a:cubicBezTo>
                  <a:pt x="4280006" y="222018"/>
                  <a:pt x="4280006" y="222018"/>
                  <a:pt x="4280006" y="222018"/>
                </a:cubicBezTo>
                <a:cubicBezTo>
                  <a:pt x="4311954" y="254909"/>
                  <a:pt x="4311954" y="254909"/>
                  <a:pt x="4311954" y="254909"/>
                </a:cubicBezTo>
                <a:cubicBezTo>
                  <a:pt x="4311954" y="205572"/>
                  <a:pt x="4311954" y="205572"/>
                  <a:pt x="4311954" y="205572"/>
                </a:cubicBezTo>
                <a:cubicBezTo>
                  <a:pt x="4327928" y="197349"/>
                  <a:pt x="4327928" y="197349"/>
                  <a:pt x="4327928" y="197349"/>
                </a:cubicBezTo>
                <a:cubicBezTo>
                  <a:pt x="4343902" y="205572"/>
                  <a:pt x="4343902" y="205572"/>
                  <a:pt x="4343902" y="205572"/>
                </a:cubicBezTo>
                <a:cubicBezTo>
                  <a:pt x="4343902" y="197349"/>
                  <a:pt x="4343902" y="197349"/>
                  <a:pt x="4343902" y="197349"/>
                </a:cubicBezTo>
                <a:cubicBezTo>
                  <a:pt x="4399811" y="197349"/>
                  <a:pt x="4399811" y="197349"/>
                  <a:pt x="4399811" y="197349"/>
                </a:cubicBezTo>
                <a:cubicBezTo>
                  <a:pt x="4399811" y="139789"/>
                  <a:pt x="4399811" y="139789"/>
                  <a:pt x="4399811" y="139789"/>
                </a:cubicBezTo>
                <a:cubicBezTo>
                  <a:pt x="4447733" y="139789"/>
                  <a:pt x="4447733" y="139789"/>
                  <a:pt x="4447733" y="139789"/>
                </a:cubicBezTo>
                <a:cubicBezTo>
                  <a:pt x="4447733" y="148012"/>
                  <a:pt x="4447733" y="148012"/>
                  <a:pt x="4447733" y="148012"/>
                </a:cubicBezTo>
                <a:cubicBezTo>
                  <a:pt x="4447733" y="148012"/>
                  <a:pt x="4455720" y="139789"/>
                  <a:pt x="4455720" y="131566"/>
                </a:cubicBezTo>
                <a:cubicBezTo>
                  <a:pt x="4455720" y="115120"/>
                  <a:pt x="4455720" y="98675"/>
                  <a:pt x="4455720" y="98675"/>
                </a:cubicBezTo>
                <a:cubicBezTo>
                  <a:pt x="4455720" y="98675"/>
                  <a:pt x="4463707" y="131566"/>
                  <a:pt x="4463707" y="139789"/>
                </a:cubicBezTo>
                <a:cubicBezTo>
                  <a:pt x="4471694" y="139789"/>
                  <a:pt x="4471694" y="148012"/>
                  <a:pt x="4471694" y="148012"/>
                </a:cubicBezTo>
                <a:cubicBezTo>
                  <a:pt x="4487669" y="148012"/>
                  <a:pt x="4487669" y="148012"/>
                  <a:pt x="4487669" y="148012"/>
                </a:cubicBezTo>
                <a:cubicBezTo>
                  <a:pt x="4487669" y="230241"/>
                  <a:pt x="4487669" y="230241"/>
                  <a:pt x="4487669" y="230241"/>
                </a:cubicBezTo>
                <a:cubicBezTo>
                  <a:pt x="4495656" y="230241"/>
                  <a:pt x="4495656" y="230241"/>
                  <a:pt x="4495656" y="230241"/>
                </a:cubicBezTo>
                <a:cubicBezTo>
                  <a:pt x="4495656" y="230241"/>
                  <a:pt x="4495656" y="222018"/>
                  <a:pt x="4503643" y="222018"/>
                </a:cubicBezTo>
                <a:cubicBezTo>
                  <a:pt x="4511630" y="222018"/>
                  <a:pt x="4519617" y="222018"/>
                  <a:pt x="4519617" y="222018"/>
                </a:cubicBezTo>
                <a:cubicBezTo>
                  <a:pt x="4519617" y="222018"/>
                  <a:pt x="4527604" y="222018"/>
                  <a:pt x="4535591" y="222018"/>
                </a:cubicBezTo>
                <a:cubicBezTo>
                  <a:pt x="4543578" y="222018"/>
                  <a:pt x="4543578" y="230241"/>
                  <a:pt x="4543578" y="230241"/>
                </a:cubicBezTo>
                <a:cubicBezTo>
                  <a:pt x="4551565" y="230241"/>
                  <a:pt x="4551565" y="230241"/>
                  <a:pt x="4551565" y="230241"/>
                </a:cubicBezTo>
                <a:cubicBezTo>
                  <a:pt x="4551565" y="238464"/>
                  <a:pt x="4551565" y="238464"/>
                  <a:pt x="4551565" y="238464"/>
                </a:cubicBezTo>
                <a:cubicBezTo>
                  <a:pt x="4559552" y="238464"/>
                  <a:pt x="4559552" y="238464"/>
                  <a:pt x="4559552" y="238464"/>
                </a:cubicBezTo>
                <a:cubicBezTo>
                  <a:pt x="4559552" y="205572"/>
                  <a:pt x="4559552" y="205572"/>
                  <a:pt x="4559552" y="205572"/>
                </a:cubicBezTo>
                <a:cubicBezTo>
                  <a:pt x="4559552" y="205572"/>
                  <a:pt x="4559552" y="197349"/>
                  <a:pt x="4567539" y="197349"/>
                </a:cubicBezTo>
                <a:cubicBezTo>
                  <a:pt x="4567539" y="197349"/>
                  <a:pt x="4567539" y="195293"/>
                  <a:pt x="4567539" y="194266"/>
                </a:cubicBezTo>
                <a:lnTo>
                  <a:pt x="4567539" y="173580"/>
                </a:lnTo>
                <a:cubicBezTo>
                  <a:pt x="4567539" y="156235"/>
                  <a:pt x="4567539" y="156235"/>
                  <a:pt x="4567539" y="156235"/>
                </a:cubicBezTo>
                <a:cubicBezTo>
                  <a:pt x="4575526" y="156235"/>
                  <a:pt x="4575526" y="156235"/>
                  <a:pt x="4575526" y="156235"/>
                </a:cubicBezTo>
                <a:cubicBezTo>
                  <a:pt x="4575526" y="148012"/>
                  <a:pt x="4575526" y="148012"/>
                  <a:pt x="4575526" y="148012"/>
                </a:cubicBezTo>
                <a:cubicBezTo>
                  <a:pt x="4583513" y="148012"/>
                  <a:pt x="4583513" y="148012"/>
                  <a:pt x="4583513" y="148012"/>
                </a:cubicBezTo>
                <a:cubicBezTo>
                  <a:pt x="4599487" y="139789"/>
                  <a:pt x="4599487" y="139789"/>
                  <a:pt x="4599487" y="139789"/>
                </a:cubicBezTo>
                <a:cubicBezTo>
                  <a:pt x="4599487" y="131566"/>
                  <a:pt x="4599487" y="131566"/>
                  <a:pt x="4599487" y="131566"/>
                </a:cubicBezTo>
                <a:cubicBezTo>
                  <a:pt x="4607474" y="131566"/>
                  <a:pt x="4607474" y="131566"/>
                  <a:pt x="4607474" y="131566"/>
                </a:cubicBezTo>
                <a:cubicBezTo>
                  <a:pt x="4607474" y="139789"/>
                  <a:pt x="4607474" y="139789"/>
                  <a:pt x="4607474" y="139789"/>
                </a:cubicBezTo>
                <a:cubicBezTo>
                  <a:pt x="4607474" y="139789"/>
                  <a:pt x="4623448" y="148012"/>
                  <a:pt x="4623448" y="148012"/>
                </a:cubicBezTo>
                <a:cubicBezTo>
                  <a:pt x="4631435" y="148012"/>
                  <a:pt x="4631435" y="156235"/>
                  <a:pt x="4631435" y="156235"/>
                </a:cubicBezTo>
                <a:cubicBezTo>
                  <a:pt x="4631435" y="164458"/>
                  <a:pt x="4631435" y="189126"/>
                  <a:pt x="4631435" y="189126"/>
                </a:cubicBezTo>
                <a:cubicBezTo>
                  <a:pt x="4639422" y="189126"/>
                  <a:pt x="4639422" y="189126"/>
                  <a:pt x="4639422" y="189126"/>
                </a:cubicBezTo>
                <a:cubicBezTo>
                  <a:pt x="4647409" y="189126"/>
                  <a:pt x="4647409" y="189126"/>
                  <a:pt x="4647409" y="189126"/>
                </a:cubicBezTo>
                <a:cubicBezTo>
                  <a:pt x="4663384" y="189126"/>
                  <a:pt x="4663384" y="189126"/>
                  <a:pt x="4663384" y="189126"/>
                </a:cubicBezTo>
                <a:cubicBezTo>
                  <a:pt x="4663384" y="189126"/>
                  <a:pt x="4663384" y="189126"/>
                  <a:pt x="4663384" y="213795"/>
                </a:cubicBezTo>
                <a:cubicBezTo>
                  <a:pt x="4663384" y="230241"/>
                  <a:pt x="4663384" y="271355"/>
                  <a:pt x="4663384" y="271355"/>
                </a:cubicBezTo>
                <a:cubicBezTo>
                  <a:pt x="4719292" y="271355"/>
                  <a:pt x="4719292" y="271355"/>
                  <a:pt x="4719292" y="271355"/>
                </a:cubicBezTo>
                <a:cubicBezTo>
                  <a:pt x="4719292" y="263132"/>
                  <a:pt x="4719292" y="263132"/>
                  <a:pt x="4719292" y="263132"/>
                </a:cubicBezTo>
                <a:cubicBezTo>
                  <a:pt x="4735267" y="263132"/>
                  <a:pt x="4735267" y="263132"/>
                  <a:pt x="4735267" y="263132"/>
                </a:cubicBezTo>
                <a:cubicBezTo>
                  <a:pt x="4735267" y="271355"/>
                  <a:pt x="4735267" y="271355"/>
                  <a:pt x="4735267" y="271355"/>
                </a:cubicBezTo>
                <a:cubicBezTo>
                  <a:pt x="4743253" y="271355"/>
                  <a:pt x="4743253" y="271355"/>
                  <a:pt x="4743253" y="271355"/>
                </a:cubicBezTo>
                <a:cubicBezTo>
                  <a:pt x="4743253" y="263132"/>
                  <a:pt x="4743253" y="263132"/>
                  <a:pt x="4743253" y="263132"/>
                </a:cubicBezTo>
                <a:cubicBezTo>
                  <a:pt x="4751240" y="263132"/>
                  <a:pt x="4751240" y="263132"/>
                  <a:pt x="4751240" y="263132"/>
                </a:cubicBezTo>
                <a:cubicBezTo>
                  <a:pt x="4751240" y="222018"/>
                  <a:pt x="4751240" y="222018"/>
                  <a:pt x="4751240" y="222018"/>
                </a:cubicBezTo>
                <a:cubicBezTo>
                  <a:pt x="4775202" y="222018"/>
                  <a:pt x="4775202" y="222018"/>
                  <a:pt x="4775202" y="222018"/>
                </a:cubicBezTo>
                <a:cubicBezTo>
                  <a:pt x="4783189" y="222018"/>
                  <a:pt x="4783189" y="222018"/>
                  <a:pt x="4783189" y="222018"/>
                </a:cubicBezTo>
                <a:cubicBezTo>
                  <a:pt x="4791176" y="106898"/>
                  <a:pt x="4791176" y="106898"/>
                  <a:pt x="4791176" y="106898"/>
                </a:cubicBezTo>
                <a:cubicBezTo>
                  <a:pt x="4799163" y="106898"/>
                  <a:pt x="4799163" y="106898"/>
                  <a:pt x="4799163" y="106898"/>
                </a:cubicBezTo>
                <a:cubicBezTo>
                  <a:pt x="4807150" y="8223"/>
                  <a:pt x="4807150" y="8223"/>
                  <a:pt x="4807150" y="8223"/>
                </a:cubicBezTo>
                <a:cubicBezTo>
                  <a:pt x="4807150" y="8223"/>
                  <a:pt x="4815137" y="8223"/>
                  <a:pt x="4815137" y="16446"/>
                </a:cubicBezTo>
                <a:cubicBezTo>
                  <a:pt x="4815137" y="24669"/>
                  <a:pt x="4823124" y="106898"/>
                  <a:pt x="4823124" y="106898"/>
                </a:cubicBezTo>
                <a:cubicBezTo>
                  <a:pt x="4831111" y="106898"/>
                  <a:pt x="4831111" y="106898"/>
                  <a:pt x="4831111" y="106898"/>
                </a:cubicBezTo>
                <a:cubicBezTo>
                  <a:pt x="4855072" y="312469"/>
                  <a:pt x="4855072" y="312469"/>
                  <a:pt x="4855072" y="312469"/>
                </a:cubicBezTo>
                <a:cubicBezTo>
                  <a:pt x="4855072" y="304247"/>
                  <a:pt x="4855072" y="304247"/>
                  <a:pt x="4855072" y="304247"/>
                </a:cubicBezTo>
                <a:cubicBezTo>
                  <a:pt x="4918968" y="304247"/>
                  <a:pt x="4918968" y="304247"/>
                  <a:pt x="4918968" y="304247"/>
                </a:cubicBezTo>
                <a:cubicBezTo>
                  <a:pt x="4918968" y="172681"/>
                  <a:pt x="4918968" y="172681"/>
                  <a:pt x="4918968" y="172681"/>
                </a:cubicBezTo>
                <a:cubicBezTo>
                  <a:pt x="4966890" y="172681"/>
                  <a:pt x="4966890" y="172681"/>
                  <a:pt x="4966890" y="172681"/>
                </a:cubicBezTo>
                <a:cubicBezTo>
                  <a:pt x="4966890" y="156235"/>
                  <a:pt x="4966890" y="156235"/>
                  <a:pt x="4966890" y="156235"/>
                </a:cubicBezTo>
                <a:cubicBezTo>
                  <a:pt x="4974877" y="156235"/>
                  <a:pt x="4974877" y="156235"/>
                  <a:pt x="4974877" y="156235"/>
                </a:cubicBezTo>
                <a:cubicBezTo>
                  <a:pt x="4974877" y="139789"/>
                  <a:pt x="4974877" y="139789"/>
                  <a:pt x="4974877" y="139789"/>
                </a:cubicBezTo>
                <a:cubicBezTo>
                  <a:pt x="4974877" y="139789"/>
                  <a:pt x="4982864" y="139789"/>
                  <a:pt x="4982864" y="139789"/>
                </a:cubicBezTo>
                <a:cubicBezTo>
                  <a:pt x="4982864" y="139789"/>
                  <a:pt x="4982864" y="148012"/>
                  <a:pt x="4982864" y="148012"/>
                </a:cubicBezTo>
                <a:lnTo>
                  <a:pt x="4982864" y="156235"/>
                </a:lnTo>
                <a:cubicBezTo>
                  <a:pt x="4990851" y="156235"/>
                  <a:pt x="4990851" y="156235"/>
                  <a:pt x="4990851" y="156235"/>
                </a:cubicBezTo>
                <a:cubicBezTo>
                  <a:pt x="4990851" y="164458"/>
                  <a:pt x="4990851" y="164458"/>
                  <a:pt x="4990851" y="164458"/>
                </a:cubicBezTo>
                <a:cubicBezTo>
                  <a:pt x="4998838" y="164458"/>
                  <a:pt x="4998838" y="164458"/>
                  <a:pt x="4998838" y="164458"/>
                </a:cubicBezTo>
                <a:cubicBezTo>
                  <a:pt x="4998838" y="172681"/>
                  <a:pt x="4998838" y="172681"/>
                  <a:pt x="4998838" y="172681"/>
                </a:cubicBezTo>
                <a:cubicBezTo>
                  <a:pt x="5022799" y="172681"/>
                  <a:pt x="5022799" y="172681"/>
                  <a:pt x="5022799" y="172681"/>
                </a:cubicBezTo>
                <a:cubicBezTo>
                  <a:pt x="5022799" y="271355"/>
                  <a:pt x="5022799" y="271355"/>
                  <a:pt x="5022799" y="271355"/>
                </a:cubicBezTo>
                <a:cubicBezTo>
                  <a:pt x="5022799" y="271355"/>
                  <a:pt x="5022799" y="271355"/>
                  <a:pt x="5038773" y="263132"/>
                </a:cubicBezTo>
                <a:cubicBezTo>
                  <a:pt x="5054747" y="263132"/>
                  <a:pt x="5086696" y="263132"/>
                  <a:pt x="5086696" y="263132"/>
                </a:cubicBezTo>
                <a:cubicBezTo>
                  <a:pt x="5094683" y="263132"/>
                  <a:pt x="5094683" y="263132"/>
                  <a:pt x="5094683" y="263132"/>
                </a:cubicBezTo>
                <a:cubicBezTo>
                  <a:pt x="5094683" y="254909"/>
                  <a:pt x="5094683" y="254909"/>
                  <a:pt x="5094683" y="254909"/>
                </a:cubicBezTo>
                <a:cubicBezTo>
                  <a:pt x="5142605" y="254909"/>
                  <a:pt x="5142605" y="254909"/>
                  <a:pt x="5142605" y="254909"/>
                </a:cubicBezTo>
                <a:cubicBezTo>
                  <a:pt x="5142605" y="263132"/>
                  <a:pt x="5142605" y="263132"/>
                  <a:pt x="5142605" y="263132"/>
                </a:cubicBezTo>
                <a:cubicBezTo>
                  <a:pt x="5166566" y="263132"/>
                  <a:pt x="5166566" y="263132"/>
                  <a:pt x="5166566" y="263132"/>
                </a:cubicBezTo>
                <a:cubicBezTo>
                  <a:pt x="5166566" y="271355"/>
                  <a:pt x="5166566" y="271355"/>
                  <a:pt x="5166566" y="271355"/>
                </a:cubicBezTo>
                <a:cubicBezTo>
                  <a:pt x="5158579" y="271355"/>
                  <a:pt x="5158579" y="271355"/>
                  <a:pt x="5158579" y="271355"/>
                </a:cubicBezTo>
                <a:cubicBezTo>
                  <a:pt x="5158579" y="279578"/>
                  <a:pt x="5158579" y="279578"/>
                  <a:pt x="5158579" y="279578"/>
                </a:cubicBezTo>
                <a:cubicBezTo>
                  <a:pt x="5166566" y="279578"/>
                  <a:pt x="5166566" y="279578"/>
                  <a:pt x="5166566" y="279578"/>
                </a:cubicBezTo>
                <a:cubicBezTo>
                  <a:pt x="5166566" y="296024"/>
                  <a:pt x="5166566" y="296024"/>
                  <a:pt x="5166566" y="296024"/>
                </a:cubicBezTo>
                <a:cubicBezTo>
                  <a:pt x="5166566" y="296024"/>
                  <a:pt x="5174553" y="296024"/>
                  <a:pt x="5174553" y="296024"/>
                </a:cubicBezTo>
                <a:cubicBezTo>
                  <a:pt x="5174553" y="287801"/>
                  <a:pt x="5174553" y="197349"/>
                  <a:pt x="5174553" y="197349"/>
                </a:cubicBezTo>
                <a:cubicBezTo>
                  <a:pt x="5190527" y="197349"/>
                  <a:pt x="5190527" y="197349"/>
                  <a:pt x="5190527" y="197349"/>
                </a:cubicBezTo>
                <a:cubicBezTo>
                  <a:pt x="5190527" y="172681"/>
                  <a:pt x="5190527" y="172681"/>
                  <a:pt x="5190527" y="172681"/>
                </a:cubicBezTo>
                <a:cubicBezTo>
                  <a:pt x="5198514" y="172681"/>
                  <a:pt x="5198514" y="172681"/>
                  <a:pt x="5198514" y="172681"/>
                </a:cubicBezTo>
                <a:cubicBezTo>
                  <a:pt x="5198514" y="24669"/>
                  <a:pt x="5198514" y="24669"/>
                  <a:pt x="5198514" y="24669"/>
                </a:cubicBezTo>
                <a:cubicBezTo>
                  <a:pt x="5222475" y="24669"/>
                  <a:pt x="5222475" y="24669"/>
                  <a:pt x="5222475" y="24669"/>
                </a:cubicBezTo>
                <a:cubicBezTo>
                  <a:pt x="5222475" y="0"/>
                  <a:pt x="5222475" y="0"/>
                  <a:pt x="5222475" y="0"/>
                </a:cubicBezTo>
                <a:cubicBezTo>
                  <a:pt x="5302345" y="0"/>
                  <a:pt x="5302345" y="0"/>
                  <a:pt x="5302345" y="0"/>
                </a:cubicBezTo>
                <a:cubicBezTo>
                  <a:pt x="5302345" y="24669"/>
                  <a:pt x="5302345" y="24669"/>
                  <a:pt x="5302345" y="24669"/>
                </a:cubicBezTo>
                <a:cubicBezTo>
                  <a:pt x="5326307" y="24669"/>
                  <a:pt x="5326307" y="24669"/>
                  <a:pt x="5326307" y="24669"/>
                </a:cubicBezTo>
                <a:cubicBezTo>
                  <a:pt x="5326307" y="213795"/>
                  <a:pt x="5326307" y="213795"/>
                  <a:pt x="5326307" y="213795"/>
                </a:cubicBezTo>
                <a:cubicBezTo>
                  <a:pt x="5334293" y="213795"/>
                  <a:pt x="5334293" y="213795"/>
                  <a:pt x="5334293" y="213795"/>
                </a:cubicBezTo>
                <a:cubicBezTo>
                  <a:pt x="5334293" y="205572"/>
                  <a:pt x="5334293" y="205572"/>
                  <a:pt x="5334293" y="205572"/>
                </a:cubicBezTo>
                <a:cubicBezTo>
                  <a:pt x="5342280" y="205572"/>
                  <a:pt x="5342280" y="205572"/>
                  <a:pt x="5342280" y="205572"/>
                </a:cubicBezTo>
                <a:cubicBezTo>
                  <a:pt x="5342280" y="189126"/>
                  <a:pt x="5342280" y="189126"/>
                  <a:pt x="5342280" y="189126"/>
                </a:cubicBezTo>
                <a:cubicBezTo>
                  <a:pt x="5398190" y="189126"/>
                  <a:pt x="5398190" y="189126"/>
                  <a:pt x="5398190" y="189126"/>
                </a:cubicBezTo>
                <a:cubicBezTo>
                  <a:pt x="5398190" y="205572"/>
                  <a:pt x="5398190" y="205572"/>
                  <a:pt x="5398190" y="205572"/>
                </a:cubicBezTo>
                <a:cubicBezTo>
                  <a:pt x="5414164" y="205572"/>
                  <a:pt x="5414164" y="205572"/>
                  <a:pt x="5414164" y="205572"/>
                </a:cubicBezTo>
                <a:lnTo>
                  <a:pt x="5414164" y="213795"/>
                </a:lnTo>
                <a:cubicBezTo>
                  <a:pt x="5438125" y="213795"/>
                  <a:pt x="5438125" y="213795"/>
                  <a:pt x="5438125" y="213795"/>
                </a:cubicBezTo>
                <a:cubicBezTo>
                  <a:pt x="5438125" y="139789"/>
                  <a:pt x="5438125" y="139789"/>
                  <a:pt x="5438125" y="139789"/>
                </a:cubicBezTo>
                <a:cubicBezTo>
                  <a:pt x="5454099" y="139789"/>
                  <a:pt x="5454099" y="139789"/>
                  <a:pt x="5454099" y="139789"/>
                </a:cubicBezTo>
                <a:cubicBezTo>
                  <a:pt x="5454099" y="139789"/>
                  <a:pt x="5454099" y="131566"/>
                  <a:pt x="5462086" y="131566"/>
                </a:cubicBezTo>
                <a:cubicBezTo>
                  <a:pt x="5470073" y="131566"/>
                  <a:pt x="5470073" y="131566"/>
                  <a:pt x="5470073" y="131566"/>
                </a:cubicBezTo>
                <a:cubicBezTo>
                  <a:pt x="5470073" y="90452"/>
                  <a:pt x="5470073" y="90452"/>
                  <a:pt x="5470073" y="90452"/>
                </a:cubicBezTo>
                <a:cubicBezTo>
                  <a:pt x="5478061" y="98675"/>
                  <a:pt x="5478061" y="98675"/>
                  <a:pt x="5478061" y="98675"/>
                </a:cubicBezTo>
                <a:cubicBezTo>
                  <a:pt x="5478061" y="115120"/>
                  <a:pt x="5478061" y="115120"/>
                  <a:pt x="5478061" y="115120"/>
                </a:cubicBezTo>
                <a:cubicBezTo>
                  <a:pt x="5486047" y="115120"/>
                  <a:pt x="5486047" y="115120"/>
                  <a:pt x="5486047" y="115120"/>
                </a:cubicBezTo>
                <a:cubicBezTo>
                  <a:pt x="5486047" y="139789"/>
                  <a:pt x="5486047" y="139789"/>
                  <a:pt x="5486047" y="139789"/>
                </a:cubicBezTo>
                <a:cubicBezTo>
                  <a:pt x="5494034" y="139789"/>
                  <a:pt x="5494034" y="139789"/>
                  <a:pt x="5494034" y="139789"/>
                </a:cubicBezTo>
                <a:cubicBezTo>
                  <a:pt x="5517995" y="139789"/>
                  <a:pt x="5517995" y="139789"/>
                  <a:pt x="5517995" y="139789"/>
                </a:cubicBezTo>
                <a:cubicBezTo>
                  <a:pt x="5517995" y="148012"/>
                  <a:pt x="5517995" y="148012"/>
                  <a:pt x="5517995" y="148012"/>
                </a:cubicBezTo>
                <a:cubicBezTo>
                  <a:pt x="5541956" y="148012"/>
                  <a:pt x="5541956" y="148012"/>
                  <a:pt x="5541956" y="148012"/>
                </a:cubicBezTo>
                <a:cubicBezTo>
                  <a:pt x="5541956" y="156235"/>
                  <a:pt x="5541956" y="156235"/>
                  <a:pt x="5541956" y="156235"/>
                </a:cubicBezTo>
                <a:cubicBezTo>
                  <a:pt x="5581891" y="156235"/>
                  <a:pt x="5581891" y="156235"/>
                  <a:pt x="5581891" y="156235"/>
                </a:cubicBezTo>
                <a:cubicBezTo>
                  <a:pt x="5581891" y="172681"/>
                  <a:pt x="5581891" y="172681"/>
                  <a:pt x="5581891" y="172681"/>
                </a:cubicBezTo>
                <a:cubicBezTo>
                  <a:pt x="5589878" y="164458"/>
                  <a:pt x="5589878" y="164458"/>
                  <a:pt x="5589878" y="164458"/>
                </a:cubicBezTo>
                <a:cubicBezTo>
                  <a:pt x="5589878" y="164458"/>
                  <a:pt x="5581891" y="148012"/>
                  <a:pt x="5589878" y="148012"/>
                </a:cubicBezTo>
                <a:cubicBezTo>
                  <a:pt x="5597865" y="148012"/>
                  <a:pt x="5597865" y="148012"/>
                  <a:pt x="5597865" y="148012"/>
                </a:cubicBezTo>
                <a:cubicBezTo>
                  <a:pt x="5605852" y="156235"/>
                  <a:pt x="5605852" y="156235"/>
                  <a:pt x="5605852" y="156235"/>
                </a:cubicBezTo>
                <a:cubicBezTo>
                  <a:pt x="5677736" y="156235"/>
                  <a:pt x="5677736" y="156235"/>
                  <a:pt x="5677736" y="156235"/>
                </a:cubicBezTo>
                <a:cubicBezTo>
                  <a:pt x="5677736" y="164458"/>
                  <a:pt x="5677736" y="164458"/>
                  <a:pt x="5677736" y="164458"/>
                </a:cubicBezTo>
                <a:cubicBezTo>
                  <a:pt x="5685723" y="164458"/>
                  <a:pt x="5685723" y="164458"/>
                  <a:pt x="5685723" y="164458"/>
                </a:cubicBezTo>
                <a:cubicBezTo>
                  <a:pt x="5709684" y="164458"/>
                  <a:pt x="5709684" y="164458"/>
                  <a:pt x="5709684" y="164458"/>
                </a:cubicBezTo>
                <a:cubicBezTo>
                  <a:pt x="5717671" y="164458"/>
                  <a:pt x="5717671" y="164458"/>
                  <a:pt x="5717671" y="164458"/>
                </a:cubicBezTo>
                <a:cubicBezTo>
                  <a:pt x="5741632" y="164458"/>
                  <a:pt x="5741632" y="164458"/>
                  <a:pt x="5741632" y="164458"/>
                </a:cubicBezTo>
                <a:cubicBezTo>
                  <a:pt x="5741632" y="180903"/>
                  <a:pt x="5741632" y="180903"/>
                  <a:pt x="5741632" y="180903"/>
                </a:cubicBezTo>
                <a:cubicBezTo>
                  <a:pt x="5765593" y="180903"/>
                  <a:pt x="5765593" y="180903"/>
                  <a:pt x="5765593" y="180903"/>
                </a:cubicBezTo>
                <a:cubicBezTo>
                  <a:pt x="5765593" y="139789"/>
                  <a:pt x="5765593" y="139789"/>
                  <a:pt x="5765593" y="139789"/>
                </a:cubicBezTo>
                <a:cubicBezTo>
                  <a:pt x="5773581" y="139789"/>
                  <a:pt x="5773581" y="139789"/>
                  <a:pt x="5773581" y="139789"/>
                </a:cubicBezTo>
                <a:cubicBezTo>
                  <a:pt x="5773581" y="131566"/>
                  <a:pt x="5773581" y="131566"/>
                  <a:pt x="5773581" y="131566"/>
                </a:cubicBezTo>
                <a:lnTo>
                  <a:pt x="5836128" y="131566"/>
                </a:lnTo>
                <a:lnTo>
                  <a:pt x="5836128" y="120260"/>
                </a:lnTo>
                <a:cubicBezTo>
                  <a:pt x="5836128" y="111009"/>
                  <a:pt x="5836128" y="98675"/>
                  <a:pt x="5836128" y="82229"/>
                </a:cubicBezTo>
                <a:cubicBezTo>
                  <a:pt x="5836128" y="82229"/>
                  <a:pt x="5836128" y="82229"/>
                  <a:pt x="5836128" y="65783"/>
                </a:cubicBezTo>
                <a:cubicBezTo>
                  <a:pt x="5836128" y="65783"/>
                  <a:pt x="5836128" y="65783"/>
                  <a:pt x="5852108" y="65783"/>
                </a:cubicBezTo>
                <a:cubicBezTo>
                  <a:pt x="5852108" y="65783"/>
                  <a:pt x="5852108" y="65783"/>
                  <a:pt x="5876080" y="65783"/>
                </a:cubicBezTo>
                <a:cubicBezTo>
                  <a:pt x="5876080" y="65783"/>
                  <a:pt x="5876080" y="65783"/>
                  <a:pt x="5876080" y="74006"/>
                </a:cubicBezTo>
                <a:cubicBezTo>
                  <a:pt x="5876080" y="74006"/>
                  <a:pt x="5876080" y="74006"/>
                  <a:pt x="5884070" y="74006"/>
                </a:cubicBezTo>
                <a:cubicBezTo>
                  <a:pt x="5884070" y="74006"/>
                  <a:pt x="5884070" y="74006"/>
                  <a:pt x="5884070" y="82229"/>
                </a:cubicBezTo>
                <a:cubicBezTo>
                  <a:pt x="5884070" y="82229"/>
                  <a:pt x="5884070" y="82229"/>
                  <a:pt x="5932013" y="82229"/>
                </a:cubicBezTo>
                <a:cubicBezTo>
                  <a:pt x="5932013" y="82229"/>
                  <a:pt x="5932013" y="82229"/>
                  <a:pt x="5932013" y="74006"/>
                </a:cubicBezTo>
                <a:cubicBezTo>
                  <a:pt x="5932013" y="74006"/>
                  <a:pt x="5932013" y="74006"/>
                  <a:pt x="5932013" y="65783"/>
                </a:cubicBezTo>
                <a:cubicBezTo>
                  <a:pt x="5932013" y="65783"/>
                  <a:pt x="5932013" y="65783"/>
                  <a:pt x="5955985" y="65783"/>
                </a:cubicBezTo>
                <a:cubicBezTo>
                  <a:pt x="5955985" y="65783"/>
                  <a:pt x="5955985" y="65783"/>
                  <a:pt x="5955985" y="74006"/>
                </a:cubicBezTo>
                <a:cubicBezTo>
                  <a:pt x="5955985" y="74006"/>
                  <a:pt x="5955985" y="74006"/>
                  <a:pt x="5971965" y="74006"/>
                </a:cubicBezTo>
                <a:cubicBezTo>
                  <a:pt x="5971965" y="74006"/>
                  <a:pt x="5971965" y="74006"/>
                  <a:pt x="5971965" y="82229"/>
                </a:cubicBezTo>
                <a:cubicBezTo>
                  <a:pt x="5971965" y="82229"/>
                  <a:pt x="5971965" y="82229"/>
                  <a:pt x="5979956" y="82229"/>
                </a:cubicBezTo>
                <a:cubicBezTo>
                  <a:pt x="5979956" y="82229"/>
                  <a:pt x="5979956" y="82229"/>
                  <a:pt x="5979956" y="90452"/>
                </a:cubicBezTo>
                <a:cubicBezTo>
                  <a:pt x="5979956" y="90452"/>
                  <a:pt x="5979956" y="90452"/>
                  <a:pt x="5971965" y="98675"/>
                </a:cubicBezTo>
                <a:cubicBezTo>
                  <a:pt x="5971965" y="98675"/>
                  <a:pt x="5979956" y="106898"/>
                  <a:pt x="5979956" y="106898"/>
                </a:cubicBezTo>
                <a:cubicBezTo>
                  <a:pt x="5979956" y="106898"/>
                  <a:pt x="5979956" y="106898"/>
                  <a:pt x="5979956" y="139789"/>
                </a:cubicBezTo>
                <a:lnTo>
                  <a:pt x="5981243" y="139789"/>
                </a:lnTo>
                <a:lnTo>
                  <a:pt x="5995937" y="139789"/>
                </a:lnTo>
                <a:lnTo>
                  <a:pt x="5997217" y="139789"/>
                </a:lnTo>
                <a:cubicBezTo>
                  <a:pt x="5997217" y="106898"/>
                  <a:pt x="5997217" y="106898"/>
                  <a:pt x="5997217" y="106898"/>
                </a:cubicBezTo>
                <a:cubicBezTo>
                  <a:pt x="5997217" y="106898"/>
                  <a:pt x="6005204" y="98675"/>
                  <a:pt x="6005204" y="98675"/>
                </a:cubicBezTo>
                <a:cubicBezTo>
                  <a:pt x="6005204" y="90452"/>
                  <a:pt x="5997217" y="90452"/>
                  <a:pt x="5997217" y="90452"/>
                </a:cubicBezTo>
                <a:cubicBezTo>
                  <a:pt x="5997217" y="82229"/>
                  <a:pt x="5997217" y="82229"/>
                  <a:pt x="5997217" y="82229"/>
                </a:cubicBezTo>
                <a:cubicBezTo>
                  <a:pt x="6005204" y="82229"/>
                  <a:pt x="6005204" y="82229"/>
                  <a:pt x="6005204" y="82229"/>
                </a:cubicBezTo>
                <a:cubicBezTo>
                  <a:pt x="6005204" y="74006"/>
                  <a:pt x="6005204" y="74006"/>
                  <a:pt x="6005204" y="74006"/>
                </a:cubicBezTo>
                <a:cubicBezTo>
                  <a:pt x="6021178" y="74006"/>
                  <a:pt x="6021178" y="74006"/>
                  <a:pt x="6021178" y="74006"/>
                </a:cubicBezTo>
                <a:cubicBezTo>
                  <a:pt x="6021178" y="65783"/>
                  <a:pt x="6021178" y="65783"/>
                  <a:pt x="6021178" y="65783"/>
                </a:cubicBezTo>
                <a:cubicBezTo>
                  <a:pt x="6037152" y="65783"/>
                  <a:pt x="6037152" y="65783"/>
                  <a:pt x="6037152" y="65783"/>
                </a:cubicBezTo>
                <a:cubicBezTo>
                  <a:pt x="6037152" y="74006"/>
                  <a:pt x="6037152" y="74006"/>
                  <a:pt x="6037152" y="74006"/>
                </a:cubicBezTo>
                <a:cubicBezTo>
                  <a:pt x="6045139" y="74006"/>
                  <a:pt x="6045139" y="74006"/>
                  <a:pt x="6045139" y="74006"/>
                </a:cubicBezTo>
                <a:cubicBezTo>
                  <a:pt x="6045139" y="82229"/>
                  <a:pt x="6045139" y="82229"/>
                  <a:pt x="6045139" y="82229"/>
                </a:cubicBezTo>
                <a:cubicBezTo>
                  <a:pt x="6085074" y="82229"/>
                  <a:pt x="6085074" y="82229"/>
                  <a:pt x="6085074" y="82229"/>
                </a:cubicBezTo>
                <a:cubicBezTo>
                  <a:pt x="6085074" y="74006"/>
                  <a:pt x="6085074" y="74006"/>
                  <a:pt x="6085074" y="74006"/>
                </a:cubicBezTo>
                <a:cubicBezTo>
                  <a:pt x="6093061" y="74006"/>
                  <a:pt x="6093061" y="74006"/>
                  <a:pt x="6093061" y="74006"/>
                </a:cubicBezTo>
                <a:cubicBezTo>
                  <a:pt x="6093061" y="65783"/>
                  <a:pt x="6093061" y="65783"/>
                  <a:pt x="6093061" y="65783"/>
                </a:cubicBezTo>
                <a:cubicBezTo>
                  <a:pt x="6117022" y="65783"/>
                  <a:pt x="6117022" y="65783"/>
                  <a:pt x="6117022" y="65783"/>
                </a:cubicBezTo>
                <a:cubicBezTo>
                  <a:pt x="6125009" y="65783"/>
                  <a:pt x="6125009" y="65783"/>
                  <a:pt x="6125009" y="65783"/>
                </a:cubicBezTo>
                <a:cubicBezTo>
                  <a:pt x="6125009" y="82229"/>
                  <a:pt x="6125009" y="82229"/>
                  <a:pt x="6125009" y="82229"/>
                </a:cubicBezTo>
                <a:cubicBezTo>
                  <a:pt x="6132996" y="82229"/>
                  <a:pt x="6132996" y="82229"/>
                  <a:pt x="6132996" y="82229"/>
                </a:cubicBezTo>
                <a:cubicBezTo>
                  <a:pt x="6132996" y="98675"/>
                  <a:pt x="6132996" y="111009"/>
                  <a:pt x="6132996" y="120260"/>
                </a:cubicBezTo>
                <a:lnTo>
                  <a:pt x="6132996" y="131566"/>
                </a:lnTo>
                <a:lnTo>
                  <a:pt x="6139766" y="131566"/>
                </a:lnTo>
                <a:cubicBezTo>
                  <a:pt x="6139766" y="131566"/>
                  <a:pt x="6139766" y="131566"/>
                  <a:pt x="6227661" y="131566"/>
                </a:cubicBezTo>
                <a:cubicBezTo>
                  <a:pt x="6227661" y="131566"/>
                  <a:pt x="6227661" y="131566"/>
                  <a:pt x="6227661" y="139789"/>
                </a:cubicBezTo>
                <a:cubicBezTo>
                  <a:pt x="6227661" y="139789"/>
                  <a:pt x="6227661" y="139789"/>
                  <a:pt x="6235652" y="139789"/>
                </a:cubicBezTo>
                <a:cubicBezTo>
                  <a:pt x="6235652" y="139789"/>
                  <a:pt x="6235652" y="139789"/>
                  <a:pt x="6235652" y="180903"/>
                </a:cubicBezTo>
                <a:cubicBezTo>
                  <a:pt x="6235652" y="180903"/>
                  <a:pt x="6235652" y="180903"/>
                  <a:pt x="6259623" y="180903"/>
                </a:cubicBezTo>
                <a:cubicBezTo>
                  <a:pt x="6259623" y="180903"/>
                  <a:pt x="6259623" y="180903"/>
                  <a:pt x="6259623" y="164458"/>
                </a:cubicBezTo>
                <a:cubicBezTo>
                  <a:pt x="6259623" y="164458"/>
                  <a:pt x="6259623" y="164458"/>
                  <a:pt x="6283594" y="164458"/>
                </a:cubicBezTo>
                <a:cubicBezTo>
                  <a:pt x="6283594" y="164458"/>
                  <a:pt x="6283594" y="164458"/>
                  <a:pt x="6291585" y="164458"/>
                </a:cubicBezTo>
                <a:cubicBezTo>
                  <a:pt x="6291585" y="164458"/>
                  <a:pt x="6291585" y="164458"/>
                  <a:pt x="6315556" y="164458"/>
                </a:cubicBezTo>
                <a:cubicBezTo>
                  <a:pt x="6315556" y="164458"/>
                  <a:pt x="6315556" y="164458"/>
                  <a:pt x="6323547" y="164458"/>
                </a:cubicBezTo>
                <a:cubicBezTo>
                  <a:pt x="6323547" y="164458"/>
                  <a:pt x="6323547" y="164458"/>
                  <a:pt x="6323547" y="156235"/>
                </a:cubicBezTo>
                <a:cubicBezTo>
                  <a:pt x="6323547" y="156235"/>
                  <a:pt x="6323547" y="156235"/>
                  <a:pt x="6403452" y="156235"/>
                </a:cubicBezTo>
                <a:cubicBezTo>
                  <a:pt x="6403452" y="156235"/>
                  <a:pt x="6403452" y="156235"/>
                  <a:pt x="6419433" y="148012"/>
                </a:cubicBezTo>
                <a:cubicBezTo>
                  <a:pt x="6419433" y="148012"/>
                  <a:pt x="6419433" y="148012"/>
                  <a:pt x="6427423" y="148012"/>
                </a:cubicBezTo>
                <a:cubicBezTo>
                  <a:pt x="6435414" y="148012"/>
                  <a:pt x="6427423" y="164458"/>
                  <a:pt x="6427423" y="164458"/>
                </a:cubicBezTo>
                <a:cubicBezTo>
                  <a:pt x="6427423" y="164458"/>
                  <a:pt x="6427423" y="164458"/>
                  <a:pt x="6435414" y="172681"/>
                </a:cubicBezTo>
                <a:cubicBezTo>
                  <a:pt x="6435414" y="172681"/>
                  <a:pt x="6435414" y="172681"/>
                  <a:pt x="6435414" y="156235"/>
                </a:cubicBezTo>
                <a:cubicBezTo>
                  <a:pt x="6435414" y="156235"/>
                  <a:pt x="6435414" y="156235"/>
                  <a:pt x="6475366" y="156235"/>
                </a:cubicBezTo>
                <a:cubicBezTo>
                  <a:pt x="6475366" y="156235"/>
                  <a:pt x="6475366" y="156235"/>
                  <a:pt x="6475366" y="148012"/>
                </a:cubicBezTo>
                <a:cubicBezTo>
                  <a:pt x="6475366" y="148012"/>
                  <a:pt x="6475366" y="148012"/>
                  <a:pt x="6507328" y="148012"/>
                </a:cubicBezTo>
                <a:cubicBezTo>
                  <a:pt x="6507328" y="148012"/>
                  <a:pt x="6507328" y="148012"/>
                  <a:pt x="6507328" y="139789"/>
                </a:cubicBezTo>
                <a:cubicBezTo>
                  <a:pt x="6507328" y="139789"/>
                  <a:pt x="6507328" y="139789"/>
                  <a:pt x="6523309" y="139789"/>
                </a:cubicBezTo>
                <a:cubicBezTo>
                  <a:pt x="6523309" y="139789"/>
                  <a:pt x="6523309" y="139789"/>
                  <a:pt x="6539290" y="139789"/>
                </a:cubicBezTo>
                <a:cubicBezTo>
                  <a:pt x="6539290" y="139789"/>
                  <a:pt x="6539290" y="139789"/>
                  <a:pt x="6539290" y="115120"/>
                </a:cubicBezTo>
                <a:cubicBezTo>
                  <a:pt x="6539290" y="115120"/>
                  <a:pt x="6539290" y="115120"/>
                  <a:pt x="6547280" y="115120"/>
                </a:cubicBezTo>
                <a:cubicBezTo>
                  <a:pt x="6547280" y="115120"/>
                  <a:pt x="6547280" y="115120"/>
                  <a:pt x="6547280" y="98675"/>
                </a:cubicBezTo>
                <a:cubicBezTo>
                  <a:pt x="6547280" y="98675"/>
                  <a:pt x="6547280" y="98675"/>
                  <a:pt x="6555271" y="90452"/>
                </a:cubicBezTo>
                <a:cubicBezTo>
                  <a:pt x="6555271" y="90452"/>
                  <a:pt x="6555271" y="90452"/>
                  <a:pt x="6555271" y="131566"/>
                </a:cubicBezTo>
                <a:cubicBezTo>
                  <a:pt x="6555271" y="131566"/>
                  <a:pt x="6555271" y="131566"/>
                  <a:pt x="6563261" y="131566"/>
                </a:cubicBezTo>
                <a:cubicBezTo>
                  <a:pt x="6571252" y="131566"/>
                  <a:pt x="6571252" y="139789"/>
                  <a:pt x="6571252" y="139789"/>
                </a:cubicBezTo>
                <a:cubicBezTo>
                  <a:pt x="6571252" y="139789"/>
                  <a:pt x="6571252" y="139789"/>
                  <a:pt x="6587233" y="139789"/>
                </a:cubicBezTo>
                <a:cubicBezTo>
                  <a:pt x="6587233" y="139789"/>
                  <a:pt x="6587233" y="139789"/>
                  <a:pt x="6587233" y="213795"/>
                </a:cubicBezTo>
                <a:cubicBezTo>
                  <a:pt x="6587233" y="213795"/>
                  <a:pt x="6587233" y="213795"/>
                  <a:pt x="6611204" y="213795"/>
                </a:cubicBezTo>
                <a:cubicBezTo>
                  <a:pt x="6611204" y="213795"/>
                  <a:pt x="6611204" y="213795"/>
                  <a:pt x="6611204" y="222018"/>
                </a:cubicBezTo>
                <a:cubicBezTo>
                  <a:pt x="6611204" y="222018"/>
                  <a:pt x="6611204" y="222018"/>
                  <a:pt x="6619195" y="222018"/>
                </a:cubicBezTo>
                <a:cubicBezTo>
                  <a:pt x="6619195" y="222018"/>
                  <a:pt x="6619195" y="222018"/>
                  <a:pt x="6619195" y="205572"/>
                </a:cubicBezTo>
                <a:cubicBezTo>
                  <a:pt x="6619195" y="205572"/>
                  <a:pt x="6619195" y="205572"/>
                  <a:pt x="6627185" y="205572"/>
                </a:cubicBezTo>
                <a:cubicBezTo>
                  <a:pt x="6627185" y="205572"/>
                  <a:pt x="6627185" y="205572"/>
                  <a:pt x="6627185" y="189126"/>
                </a:cubicBezTo>
                <a:cubicBezTo>
                  <a:pt x="6627185" y="189126"/>
                  <a:pt x="6627185" y="189126"/>
                  <a:pt x="6691109" y="189126"/>
                </a:cubicBezTo>
                <a:cubicBezTo>
                  <a:pt x="6691109" y="189126"/>
                  <a:pt x="6691109" y="189126"/>
                  <a:pt x="6691109" y="205572"/>
                </a:cubicBezTo>
                <a:cubicBezTo>
                  <a:pt x="6691109" y="205572"/>
                  <a:pt x="6691109" y="205572"/>
                  <a:pt x="6699100" y="205572"/>
                </a:cubicBezTo>
                <a:cubicBezTo>
                  <a:pt x="6699100" y="205572"/>
                  <a:pt x="6699100" y="205572"/>
                  <a:pt x="6699100" y="213795"/>
                </a:cubicBezTo>
                <a:cubicBezTo>
                  <a:pt x="6699100" y="213795"/>
                  <a:pt x="6699100" y="213795"/>
                  <a:pt x="6707090" y="213795"/>
                </a:cubicBezTo>
                <a:cubicBezTo>
                  <a:pt x="6707090" y="213795"/>
                  <a:pt x="6707090" y="213795"/>
                  <a:pt x="6707090" y="24669"/>
                </a:cubicBezTo>
                <a:cubicBezTo>
                  <a:pt x="6707090" y="24669"/>
                  <a:pt x="6707090" y="24669"/>
                  <a:pt x="6739052" y="24669"/>
                </a:cubicBezTo>
                <a:cubicBezTo>
                  <a:pt x="6739052" y="24669"/>
                  <a:pt x="6739052" y="24669"/>
                  <a:pt x="6739052" y="0"/>
                </a:cubicBezTo>
                <a:cubicBezTo>
                  <a:pt x="6739052" y="0"/>
                  <a:pt x="6739052" y="0"/>
                  <a:pt x="6818957" y="0"/>
                </a:cubicBezTo>
                <a:cubicBezTo>
                  <a:pt x="6818957" y="0"/>
                  <a:pt x="6818957" y="0"/>
                  <a:pt x="6818957" y="24669"/>
                </a:cubicBezTo>
                <a:cubicBezTo>
                  <a:pt x="6818957" y="24669"/>
                  <a:pt x="6818957" y="24669"/>
                  <a:pt x="6850919" y="24669"/>
                </a:cubicBezTo>
                <a:cubicBezTo>
                  <a:pt x="6850919" y="24669"/>
                  <a:pt x="6850919" y="24669"/>
                  <a:pt x="6850919" y="172681"/>
                </a:cubicBezTo>
                <a:cubicBezTo>
                  <a:pt x="6850919" y="172681"/>
                  <a:pt x="6850919" y="172681"/>
                  <a:pt x="6858909" y="172681"/>
                </a:cubicBezTo>
                <a:cubicBezTo>
                  <a:pt x="6858909" y="172681"/>
                  <a:pt x="6858909" y="172681"/>
                  <a:pt x="6858909" y="197349"/>
                </a:cubicBezTo>
                <a:cubicBezTo>
                  <a:pt x="6858909" y="197349"/>
                  <a:pt x="6858909" y="197349"/>
                  <a:pt x="6866900" y="197349"/>
                </a:cubicBezTo>
                <a:cubicBezTo>
                  <a:pt x="6866900" y="197349"/>
                  <a:pt x="6866900" y="287801"/>
                  <a:pt x="6866900" y="296024"/>
                </a:cubicBezTo>
                <a:cubicBezTo>
                  <a:pt x="6866900" y="296024"/>
                  <a:pt x="6882881" y="296024"/>
                  <a:pt x="6882881" y="296024"/>
                </a:cubicBezTo>
                <a:cubicBezTo>
                  <a:pt x="6882881" y="296024"/>
                  <a:pt x="6882881" y="296024"/>
                  <a:pt x="6882881" y="279578"/>
                </a:cubicBezTo>
                <a:cubicBezTo>
                  <a:pt x="6882881" y="279578"/>
                  <a:pt x="6882881" y="279578"/>
                  <a:pt x="6890871" y="279578"/>
                </a:cubicBezTo>
                <a:cubicBezTo>
                  <a:pt x="6890871" y="279578"/>
                  <a:pt x="6890871" y="279578"/>
                  <a:pt x="6890871" y="271355"/>
                </a:cubicBezTo>
                <a:cubicBezTo>
                  <a:pt x="6890871" y="271355"/>
                  <a:pt x="6890871" y="271355"/>
                  <a:pt x="6882881" y="271355"/>
                </a:cubicBezTo>
                <a:cubicBezTo>
                  <a:pt x="6882881" y="271355"/>
                  <a:pt x="6882881" y="271355"/>
                  <a:pt x="6882881" y="263132"/>
                </a:cubicBezTo>
                <a:cubicBezTo>
                  <a:pt x="6882881" y="263132"/>
                  <a:pt x="6882881" y="263132"/>
                  <a:pt x="6906852" y="263132"/>
                </a:cubicBezTo>
                <a:cubicBezTo>
                  <a:pt x="6906852" y="263132"/>
                  <a:pt x="6906852" y="263132"/>
                  <a:pt x="6906852" y="254909"/>
                </a:cubicBezTo>
                <a:cubicBezTo>
                  <a:pt x="6906852" y="254909"/>
                  <a:pt x="6906852" y="254909"/>
                  <a:pt x="6954795" y="254909"/>
                </a:cubicBezTo>
                <a:cubicBezTo>
                  <a:pt x="6954795" y="254909"/>
                  <a:pt x="6954795" y="254909"/>
                  <a:pt x="6954795" y="263132"/>
                </a:cubicBezTo>
                <a:cubicBezTo>
                  <a:pt x="6954795" y="263132"/>
                  <a:pt x="6954795" y="263132"/>
                  <a:pt x="6962786" y="263132"/>
                </a:cubicBezTo>
                <a:cubicBezTo>
                  <a:pt x="6962786" y="263132"/>
                  <a:pt x="7010729" y="263132"/>
                  <a:pt x="7018719" y="263132"/>
                </a:cubicBezTo>
                <a:cubicBezTo>
                  <a:pt x="7034700" y="271355"/>
                  <a:pt x="7034700" y="271355"/>
                  <a:pt x="7034700" y="271355"/>
                </a:cubicBezTo>
                <a:cubicBezTo>
                  <a:pt x="7034700" y="271355"/>
                  <a:pt x="7034700" y="271355"/>
                  <a:pt x="7034700" y="172681"/>
                </a:cubicBezTo>
                <a:cubicBezTo>
                  <a:pt x="7034700" y="172681"/>
                  <a:pt x="7034700" y="172681"/>
                  <a:pt x="7058671" y="172681"/>
                </a:cubicBezTo>
                <a:cubicBezTo>
                  <a:pt x="7058671" y="172681"/>
                  <a:pt x="7058671" y="172681"/>
                  <a:pt x="7058671" y="164458"/>
                </a:cubicBezTo>
                <a:cubicBezTo>
                  <a:pt x="7058671" y="164458"/>
                  <a:pt x="7058671" y="164458"/>
                  <a:pt x="7058671" y="156235"/>
                </a:cubicBezTo>
                <a:cubicBezTo>
                  <a:pt x="7058671" y="156235"/>
                  <a:pt x="7058671" y="156235"/>
                  <a:pt x="7066662" y="156235"/>
                </a:cubicBezTo>
                <a:cubicBezTo>
                  <a:pt x="7066662" y="156235"/>
                  <a:pt x="7066662" y="156235"/>
                  <a:pt x="7066662" y="164458"/>
                </a:cubicBezTo>
                <a:cubicBezTo>
                  <a:pt x="7066662" y="164458"/>
                  <a:pt x="7066662" y="164458"/>
                  <a:pt x="7074652" y="164458"/>
                </a:cubicBezTo>
                <a:cubicBezTo>
                  <a:pt x="7074652" y="164458"/>
                  <a:pt x="7074652" y="164458"/>
                  <a:pt x="7074652" y="156235"/>
                </a:cubicBezTo>
                <a:cubicBezTo>
                  <a:pt x="7074652" y="156235"/>
                  <a:pt x="7074652" y="156235"/>
                  <a:pt x="7082643" y="156235"/>
                </a:cubicBezTo>
                <a:lnTo>
                  <a:pt x="7082643" y="148012"/>
                </a:lnTo>
                <a:cubicBezTo>
                  <a:pt x="7082643" y="148012"/>
                  <a:pt x="7082643" y="148012"/>
                  <a:pt x="7074652" y="148012"/>
                </a:cubicBezTo>
                <a:cubicBezTo>
                  <a:pt x="7074652" y="148012"/>
                  <a:pt x="7074652" y="139789"/>
                  <a:pt x="7082643" y="139789"/>
                </a:cubicBezTo>
                <a:cubicBezTo>
                  <a:pt x="7082643" y="139789"/>
                  <a:pt x="7090633" y="139789"/>
                  <a:pt x="7090633" y="139789"/>
                </a:cubicBezTo>
                <a:cubicBezTo>
                  <a:pt x="7090633" y="139789"/>
                  <a:pt x="7090633" y="139789"/>
                  <a:pt x="7090633" y="156235"/>
                </a:cubicBezTo>
                <a:cubicBezTo>
                  <a:pt x="7090633" y="156235"/>
                  <a:pt x="7090633" y="156235"/>
                  <a:pt x="7098624" y="156235"/>
                </a:cubicBezTo>
                <a:cubicBezTo>
                  <a:pt x="7098624" y="156235"/>
                  <a:pt x="7098624" y="156235"/>
                  <a:pt x="7098624" y="172681"/>
                </a:cubicBezTo>
                <a:cubicBezTo>
                  <a:pt x="7098624" y="172681"/>
                  <a:pt x="7098624" y="172681"/>
                  <a:pt x="7154557" y="172681"/>
                </a:cubicBezTo>
                <a:cubicBezTo>
                  <a:pt x="7154557" y="172681"/>
                  <a:pt x="7154557" y="172681"/>
                  <a:pt x="7154557" y="304247"/>
                </a:cubicBezTo>
                <a:cubicBezTo>
                  <a:pt x="7154557" y="304247"/>
                  <a:pt x="7154557" y="304247"/>
                  <a:pt x="7218481" y="304247"/>
                </a:cubicBezTo>
                <a:cubicBezTo>
                  <a:pt x="7218481" y="304247"/>
                  <a:pt x="7218481" y="304247"/>
                  <a:pt x="7218481" y="312469"/>
                </a:cubicBezTo>
                <a:cubicBezTo>
                  <a:pt x="7218481" y="312469"/>
                  <a:pt x="7218481" y="312469"/>
                  <a:pt x="7250443" y="106898"/>
                </a:cubicBezTo>
                <a:cubicBezTo>
                  <a:pt x="7250443" y="106898"/>
                  <a:pt x="7266424" y="24669"/>
                  <a:pt x="7266424" y="16446"/>
                </a:cubicBezTo>
                <a:cubicBezTo>
                  <a:pt x="7266424" y="8223"/>
                  <a:pt x="7274415" y="8223"/>
                  <a:pt x="7274415" y="8223"/>
                </a:cubicBezTo>
                <a:cubicBezTo>
                  <a:pt x="7274415" y="8223"/>
                  <a:pt x="7274415" y="8223"/>
                  <a:pt x="7282405" y="106898"/>
                </a:cubicBezTo>
                <a:cubicBezTo>
                  <a:pt x="7282405" y="106898"/>
                  <a:pt x="7282405" y="106898"/>
                  <a:pt x="7290396" y="106898"/>
                </a:cubicBezTo>
                <a:cubicBezTo>
                  <a:pt x="7290396" y="106898"/>
                  <a:pt x="7290396" y="106898"/>
                  <a:pt x="7298386" y="222018"/>
                </a:cubicBezTo>
                <a:cubicBezTo>
                  <a:pt x="7298386" y="222018"/>
                  <a:pt x="7298386" y="222018"/>
                  <a:pt x="7306377" y="222018"/>
                </a:cubicBezTo>
                <a:cubicBezTo>
                  <a:pt x="7306377" y="222018"/>
                  <a:pt x="7306377" y="222018"/>
                  <a:pt x="7330348" y="222018"/>
                </a:cubicBezTo>
                <a:cubicBezTo>
                  <a:pt x="7330348" y="222018"/>
                  <a:pt x="7330348" y="222018"/>
                  <a:pt x="7330348" y="263132"/>
                </a:cubicBezTo>
                <a:cubicBezTo>
                  <a:pt x="7330348" y="263132"/>
                  <a:pt x="7330348" y="263132"/>
                  <a:pt x="7338338" y="263132"/>
                </a:cubicBezTo>
                <a:cubicBezTo>
                  <a:pt x="7338338" y="263132"/>
                  <a:pt x="7338338" y="263132"/>
                  <a:pt x="7338338" y="271355"/>
                </a:cubicBezTo>
                <a:cubicBezTo>
                  <a:pt x="7338338" y="271355"/>
                  <a:pt x="7338338" y="271355"/>
                  <a:pt x="7346329" y="271355"/>
                </a:cubicBezTo>
                <a:cubicBezTo>
                  <a:pt x="7346329" y="271355"/>
                  <a:pt x="7346329" y="271355"/>
                  <a:pt x="7346329" y="263132"/>
                </a:cubicBezTo>
                <a:cubicBezTo>
                  <a:pt x="7346329" y="263132"/>
                  <a:pt x="7346329" y="263132"/>
                  <a:pt x="7370300" y="263132"/>
                </a:cubicBezTo>
                <a:cubicBezTo>
                  <a:pt x="7370300" y="263132"/>
                  <a:pt x="7370300" y="263132"/>
                  <a:pt x="7370300" y="271355"/>
                </a:cubicBezTo>
                <a:cubicBezTo>
                  <a:pt x="7370300" y="271355"/>
                  <a:pt x="7370300" y="271355"/>
                  <a:pt x="7426234" y="271355"/>
                </a:cubicBezTo>
                <a:cubicBezTo>
                  <a:pt x="7426234" y="271355"/>
                  <a:pt x="7426234" y="230241"/>
                  <a:pt x="7426234" y="213795"/>
                </a:cubicBezTo>
                <a:cubicBezTo>
                  <a:pt x="7426234" y="189126"/>
                  <a:pt x="7434224" y="189126"/>
                  <a:pt x="7434224" y="189126"/>
                </a:cubicBezTo>
                <a:cubicBezTo>
                  <a:pt x="7434224" y="189126"/>
                  <a:pt x="7434224" y="189126"/>
                  <a:pt x="7442215" y="189126"/>
                </a:cubicBezTo>
                <a:cubicBezTo>
                  <a:pt x="7442215" y="189126"/>
                  <a:pt x="7442215" y="189126"/>
                  <a:pt x="7450205" y="189126"/>
                </a:cubicBezTo>
                <a:cubicBezTo>
                  <a:pt x="7450205" y="189126"/>
                  <a:pt x="7450205" y="189126"/>
                  <a:pt x="7458196" y="189126"/>
                </a:cubicBezTo>
                <a:cubicBezTo>
                  <a:pt x="7458196" y="189126"/>
                  <a:pt x="7458196" y="189126"/>
                  <a:pt x="7466186" y="189126"/>
                </a:cubicBezTo>
                <a:cubicBezTo>
                  <a:pt x="7466186" y="189126"/>
                  <a:pt x="7466186" y="164458"/>
                  <a:pt x="7466186" y="156235"/>
                </a:cubicBezTo>
                <a:cubicBezTo>
                  <a:pt x="7466186" y="156235"/>
                  <a:pt x="7466186" y="148012"/>
                  <a:pt x="7466186" y="148012"/>
                </a:cubicBezTo>
                <a:cubicBezTo>
                  <a:pt x="7474177" y="148012"/>
                  <a:pt x="7482167" y="139789"/>
                  <a:pt x="7482167" y="139789"/>
                </a:cubicBezTo>
                <a:cubicBezTo>
                  <a:pt x="7482167" y="139789"/>
                  <a:pt x="7482167" y="139789"/>
                  <a:pt x="7490158" y="131566"/>
                </a:cubicBezTo>
                <a:cubicBezTo>
                  <a:pt x="7490158" y="131566"/>
                  <a:pt x="7490158" y="131566"/>
                  <a:pt x="7498148" y="131566"/>
                </a:cubicBezTo>
                <a:cubicBezTo>
                  <a:pt x="7498148" y="131566"/>
                  <a:pt x="7498148" y="131566"/>
                  <a:pt x="7498148" y="139789"/>
                </a:cubicBezTo>
                <a:cubicBezTo>
                  <a:pt x="7498148" y="139789"/>
                  <a:pt x="7498148" y="139789"/>
                  <a:pt x="7514129" y="148012"/>
                </a:cubicBezTo>
                <a:cubicBezTo>
                  <a:pt x="7514129" y="148012"/>
                  <a:pt x="7514129" y="148012"/>
                  <a:pt x="7522120" y="148012"/>
                </a:cubicBezTo>
                <a:cubicBezTo>
                  <a:pt x="7522120" y="148012"/>
                  <a:pt x="7522120" y="148012"/>
                  <a:pt x="7522120" y="156235"/>
                </a:cubicBezTo>
                <a:cubicBezTo>
                  <a:pt x="7522120" y="156235"/>
                  <a:pt x="7522120" y="156235"/>
                  <a:pt x="7530110" y="156235"/>
                </a:cubicBezTo>
                <a:cubicBezTo>
                  <a:pt x="7530110" y="156235"/>
                  <a:pt x="7530110" y="156235"/>
                  <a:pt x="7530110" y="197349"/>
                </a:cubicBezTo>
                <a:cubicBezTo>
                  <a:pt x="7530110" y="197349"/>
                  <a:pt x="7530110" y="189126"/>
                  <a:pt x="7538101" y="197349"/>
                </a:cubicBezTo>
                <a:cubicBezTo>
                  <a:pt x="7538101" y="197349"/>
                  <a:pt x="7538101" y="205572"/>
                  <a:pt x="7538101" y="205572"/>
                </a:cubicBezTo>
                <a:cubicBezTo>
                  <a:pt x="7538101" y="205572"/>
                  <a:pt x="7538101" y="205572"/>
                  <a:pt x="7538101" y="238464"/>
                </a:cubicBezTo>
                <a:cubicBezTo>
                  <a:pt x="7538101" y="238464"/>
                  <a:pt x="7538101" y="238464"/>
                  <a:pt x="7546091" y="238464"/>
                </a:cubicBezTo>
                <a:cubicBezTo>
                  <a:pt x="7546091" y="238464"/>
                  <a:pt x="7546091" y="238464"/>
                  <a:pt x="7546091" y="230241"/>
                </a:cubicBezTo>
                <a:cubicBezTo>
                  <a:pt x="7546091" y="230241"/>
                  <a:pt x="7546091" y="230241"/>
                  <a:pt x="7554082" y="230241"/>
                </a:cubicBezTo>
                <a:cubicBezTo>
                  <a:pt x="7554082" y="230241"/>
                  <a:pt x="7562072" y="222018"/>
                  <a:pt x="7570063" y="222018"/>
                </a:cubicBezTo>
                <a:cubicBezTo>
                  <a:pt x="7578053" y="222018"/>
                  <a:pt x="7586043" y="222018"/>
                  <a:pt x="7586043" y="222018"/>
                </a:cubicBezTo>
                <a:cubicBezTo>
                  <a:pt x="7586043" y="222018"/>
                  <a:pt x="7594034" y="222018"/>
                  <a:pt x="7602024" y="222018"/>
                </a:cubicBezTo>
                <a:cubicBezTo>
                  <a:pt x="7610015" y="222018"/>
                  <a:pt x="7610015" y="230241"/>
                  <a:pt x="7610015" y="230241"/>
                </a:cubicBezTo>
                <a:cubicBezTo>
                  <a:pt x="7610015" y="230241"/>
                  <a:pt x="7610015" y="230241"/>
                  <a:pt x="7618005" y="230241"/>
                </a:cubicBezTo>
                <a:cubicBezTo>
                  <a:pt x="7618005" y="230241"/>
                  <a:pt x="7618005" y="230241"/>
                  <a:pt x="7618005" y="148012"/>
                </a:cubicBezTo>
                <a:cubicBezTo>
                  <a:pt x="7618005" y="148012"/>
                  <a:pt x="7618005" y="148012"/>
                  <a:pt x="7641977" y="148012"/>
                </a:cubicBezTo>
                <a:cubicBezTo>
                  <a:pt x="7641977" y="148012"/>
                  <a:pt x="7641977" y="139789"/>
                  <a:pt x="7641977" y="139789"/>
                </a:cubicBezTo>
                <a:cubicBezTo>
                  <a:pt x="7649967" y="131566"/>
                  <a:pt x="7649967" y="98675"/>
                  <a:pt x="7649967" y="98675"/>
                </a:cubicBezTo>
                <a:cubicBezTo>
                  <a:pt x="7649967" y="98675"/>
                  <a:pt x="7649967" y="115120"/>
                  <a:pt x="7649967" y="131566"/>
                </a:cubicBezTo>
                <a:cubicBezTo>
                  <a:pt x="7649967" y="139789"/>
                  <a:pt x="7657958" y="148012"/>
                  <a:pt x="7657958" y="148012"/>
                </a:cubicBezTo>
                <a:cubicBezTo>
                  <a:pt x="7657958" y="148012"/>
                  <a:pt x="7657958" y="148012"/>
                  <a:pt x="7657958" y="139789"/>
                </a:cubicBezTo>
                <a:cubicBezTo>
                  <a:pt x="7657958" y="139789"/>
                  <a:pt x="7657958" y="139789"/>
                  <a:pt x="7713891" y="139789"/>
                </a:cubicBezTo>
                <a:cubicBezTo>
                  <a:pt x="7713891" y="139789"/>
                  <a:pt x="7713891" y="139789"/>
                  <a:pt x="7713891" y="197349"/>
                </a:cubicBezTo>
                <a:cubicBezTo>
                  <a:pt x="7713891" y="197349"/>
                  <a:pt x="7713891" y="197349"/>
                  <a:pt x="7769825" y="197349"/>
                </a:cubicBezTo>
                <a:cubicBezTo>
                  <a:pt x="7769825" y="197349"/>
                  <a:pt x="7769825" y="197349"/>
                  <a:pt x="7769825" y="205572"/>
                </a:cubicBezTo>
                <a:cubicBezTo>
                  <a:pt x="7769825" y="205572"/>
                  <a:pt x="7769825" y="205572"/>
                  <a:pt x="7793796" y="197349"/>
                </a:cubicBezTo>
                <a:cubicBezTo>
                  <a:pt x="7793796" y="197349"/>
                  <a:pt x="7793796" y="197349"/>
                  <a:pt x="7809777" y="205572"/>
                </a:cubicBezTo>
                <a:cubicBezTo>
                  <a:pt x="7809777" y="205572"/>
                  <a:pt x="7809777" y="205572"/>
                  <a:pt x="7809777" y="254909"/>
                </a:cubicBezTo>
                <a:cubicBezTo>
                  <a:pt x="7809777" y="254909"/>
                  <a:pt x="7809777" y="254909"/>
                  <a:pt x="7841739" y="222018"/>
                </a:cubicBezTo>
                <a:cubicBezTo>
                  <a:pt x="7841739" y="222018"/>
                  <a:pt x="7841739" y="222018"/>
                  <a:pt x="7841739" y="189126"/>
                </a:cubicBezTo>
                <a:cubicBezTo>
                  <a:pt x="7841739" y="189126"/>
                  <a:pt x="7841739" y="189126"/>
                  <a:pt x="7873701" y="189126"/>
                </a:cubicBezTo>
                <a:cubicBezTo>
                  <a:pt x="7873701" y="189126"/>
                  <a:pt x="7873701" y="189126"/>
                  <a:pt x="7873701" y="164458"/>
                </a:cubicBezTo>
                <a:cubicBezTo>
                  <a:pt x="7873701" y="164458"/>
                  <a:pt x="7873701" y="164458"/>
                  <a:pt x="7881691" y="164458"/>
                </a:cubicBezTo>
                <a:cubicBezTo>
                  <a:pt x="7881691" y="164458"/>
                  <a:pt x="7881691" y="164458"/>
                  <a:pt x="7881691" y="156235"/>
                </a:cubicBezTo>
                <a:cubicBezTo>
                  <a:pt x="7881691" y="156235"/>
                  <a:pt x="7881691" y="156235"/>
                  <a:pt x="7969587" y="156235"/>
                </a:cubicBezTo>
                <a:cubicBezTo>
                  <a:pt x="7969587" y="156235"/>
                  <a:pt x="7969587" y="156235"/>
                  <a:pt x="7969587" y="164458"/>
                </a:cubicBezTo>
                <a:cubicBezTo>
                  <a:pt x="7969587" y="164458"/>
                  <a:pt x="7969587" y="164458"/>
                  <a:pt x="7977577" y="164458"/>
                </a:cubicBezTo>
                <a:cubicBezTo>
                  <a:pt x="7977577" y="164458"/>
                  <a:pt x="7977577" y="164458"/>
                  <a:pt x="7977577" y="172681"/>
                </a:cubicBezTo>
                <a:lnTo>
                  <a:pt x="8001905" y="172681"/>
                </a:lnTo>
                <a:lnTo>
                  <a:pt x="8001905" y="164458"/>
                </a:lnTo>
                <a:cubicBezTo>
                  <a:pt x="8001905" y="164458"/>
                  <a:pt x="8001905" y="164458"/>
                  <a:pt x="8089742" y="164458"/>
                </a:cubicBezTo>
                <a:cubicBezTo>
                  <a:pt x="8089742" y="164458"/>
                  <a:pt x="8089742" y="164458"/>
                  <a:pt x="8089742" y="263132"/>
                </a:cubicBezTo>
                <a:cubicBezTo>
                  <a:pt x="8089742" y="263132"/>
                  <a:pt x="8089742" y="263132"/>
                  <a:pt x="8097727" y="263132"/>
                </a:cubicBezTo>
                <a:cubicBezTo>
                  <a:pt x="8097727" y="263132"/>
                  <a:pt x="8097727" y="263132"/>
                  <a:pt x="8113698" y="263132"/>
                </a:cubicBezTo>
                <a:cubicBezTo>
                  <a:pt x="8113698" y="263132"/>
                  <a:pt x="8113698" y="263132"/>
                  <a:pt x="8113698" y="254909"/>
                </a:cubicBezTo>
                <a:cubicBezTo>
                  <a:pt x="8113698" y="254909"/>
                  <a:pt x="8113698" y="254909"/>
                  <a:pt x="8121683" y="254909"/>
                </a:cubicBezTo>
                <a:cubicBezTo>
                  <a:pt x="8121683" y="254909"/>
                  <a:pt x="8121683" y="254909"/>
                  <a:pt x="8121683" y="246686"/>
                </a:cubicBezTo>
                <a:cubicBezTo>
                  <a:pt x="8121683" y="246686"/>
                  <a:pt x="8121683" y="246686"/>
                  <a:pt x="8137653" y="246686"/>
                </a:cubicBezTo>
                <a:cubicBezTo>
                  <a:pt x="8137653" y="246686"/>
                  <a:pt x="8137653" y="246686"/>
                  <a:pt x="8137653" y="164458"/>
                </a:cubicBezTo>
                <a:cubicBezTo>
                  <a:pt x="8137653" y="164458"/>
                  <a:pt x="8145638" y="156235"/>
                  <a:pt x="8145638" y="156235"/>
                </a:cubicBezTo>
                <a:cubicBezTo>
                  <a:pt x="8145638" y="148012"/>
                  <a:pt x="8153624" y="148012"/>
                  <a:pt x="8153624" y="148012"/>
                </a:cubicBezTo>
                <a:cubicBezTo>
                  <a:pt x="8153624" y="148012"/>
                  <a:pt x="8153624" y="148012"/>
                  <a:pt x="8153624" y="82229"/>
                </a:cubicBezTo>
                <a:cubicBezTo>
                  <a:pt x="8153624" y="82229"/>
                  <a:pt x="8153624" y="82229"/>
                  <a:pt x="8153624" y="65783"/>
                </a:cubicBezTo>
                <a:cubicBezTo>
                  <a:pt x="8153624" y="65783"/>
                  <a:pt x="8153624" y="65783"/>
                  <a:pt x="8161609" y="65783"/>
                </a:cubicBezTo>
                <a:cubicBezTo>
                  <a:pt x="8161609" y="65783"/>
                  <a:pt x="8161609" y="65783"/>
                  <a:pt x="8169594" y="65783"/>
                </a:cubicBezTo>
                <a:cubicBezTo>
                  <a:pt x="8169594" y="65783"/>
                  <a:pt x="8169594" y="65783"/>
                  <a:pt x="8185564" y="65783"/>
                </a:cubicBezTo>
                <a:cubicBezTo>
                  <a:pt x="8185564" y="65783"/>
                  <a:pt x="8185564" y="65783"/>
                  <a:pt x="8185564" y="74006"/>
                </a:cubicBezTo>
                <a:cubicBezTo>
                  <a:pt x="8185564" y="74006"/>
                  <a:pt x="8185564" y="74006"/>
                  <a:pt x="8193549" y="74006"/>
                </a:cubicBezTo>
                <a:cubicBezTo>
                  <a:pt x="8193549" y="74006"/>
                  <a:pt x="8193549" y="74006"/>
                  <a:pt x="8193549" y="82229"/>
                </a:cubicBezTo>
                <a:cubicBezTo>
                  <a:pt x="8193549" y="82229"/>
                  <a:pt x="8193549" y="82229"/>
                  <a:pt x="8241461" y="82229"/>
                </a:cubicBezTo>
                <a:cubicBezTo>
                  <a:pt x="8241461" y="82229"/>
                  <a:pt x="8241461" y="82229"/>
                  <a:pt x="8241461" y="74006"/>
                </a:cubicBezTo>
                <a:cubicBezTo>
                  <a:pt x="8241461" y="74006"/>
                  <a:pt x="8241461" y="74006"/>
                  <a:pt x="8249446" y="74006"/>
                </a:cubicBezTo>
                <a:cubicBezTo>
                  <a:pt x="8249446" y="74006"/>
                  <a:pt x="8249446" y="74006"/>
                  <a:pt x="8249446" y="65783"/>
                </a:cubicBezTo>
                <a:cubicBezTo>
                  <a:pt x="8249446" y="65783"/>
                  <a:pt x="8249446" y="65783"/>
                  <a:pt x="8265416" y="65783"/>
                </a:cubicBezTo>
                <a:cubicBezTo>
                  <a:pt x="8265416" y="65783"/>
                  <a:pt x="8265416" y="65783"/>
                  <a:pt x="8265416" y="74006"/>
                </a:cubicBezTo>
                <a:cubicBezTo>
                  <a:pt x="8265416" y="74006"/>
                  <a:pt x="8265416" y="74006"/>
                  <a:pt x="8281386" y="74006"/>
                </a:cubicBezTo>
                <a:cubicBezTo>
                  <a:pt x="8281386" y="74006"/>
                  <a:pt x="8281386" y="74006"/>
                  <a:pt x="8281386" y="82229"/>
                </a:cubicBezTo>
                <a:cubicBezTo>
                  <a:pt x="8281386" y="82229"/>
                  <a:pt x="8281386" y="82229"/>
                  <a:pt x="8289372" y="82229"/>
                </a:cubicBezTo>
                <a:cubicBezTo>
                  <a:pt x="8289372" y="82229"/>
                  <a:pt x="8289372" y="82229"/>
                  <a:pt x="8289372" y="90452"/>
                </a:cubicBezTo>
                <a:cubicBezTo>
                  <a:pt x="8289372" y="90452"/>
                  <a:pt x="8281386" y="90452"/>
                  <a:pt x="8281386" y="98675"/>
                </a:cubicBezTo>
                <a:cubicBezTo>
                  <a:pt x="8273401" y="98675"/>
                  <a:pt x="8281386" y="106898"/>
                  <a:pt x="8281386" y="106898"/>
                </a:cubicBezTo>
                <a:cubicBezTo>
                  <a:pt x="8281386" y="106898"/>
                  <a:pt x="8281386" y="106898"/>
                  <a:pt x="8281386" y="139789"/>
                </a:cubicBezTo>
                <a:cubicBezTo>
                  <a:pt x="8281386" y="139789"/>
                  <a:pt x="8281386" y="139789"/>
                  <a:pt x="8297357" y="139789"/>
                </a:cubicBezTo>
                <a:cubicBezTo>
                  <a:pt x="8297357" y="139789"/>
                  <a:pt x="8297357" y="139789"/>
                  <a:pt x="8297357" y="180903"/>
                </a:cubicBezTo>
                <a:cubicBezTo>
                  <a:pt x="8297357" y="180903"/>
                  <a:pt x="8297357" y="180903"/>
                  <a:pt x="8305342" y="180903"/>
                </a:cubicBezTo>
                <a:cubicBezTo>
                  <a:pt x="8305342" y="180903"/>
                  <a:pt x="8305342" y="180903"/>
                  <a:pt x="8305342" y="172681"/>
                </a:cubicBezTo>
                <a:cubicBezTo>
                  <a:pt x="8305342" y="172681"/>
                  <a:pt x="8305342" y="172681"/>
                  <a:pt x="8345268" y="172681"/>
                </a:cubicBezTo>
                <a:cubicBezTo>
                  <a:pt x="8345268" y="172681"/>
                  <a:pt x="8345268" y="172681"/>
                  <a:pt x="8345268" y="131566"/>
                </a:cubicBezTo>
                <a:cubicBezTo>
                  <a:pt x="8345268" y="131566"/>
                  <a:pt x="8345268" y="131566"/>
                  <a:pt x="8401164" y="131566"/>
                </a:cubicBezTo>
                <a:cubicBezTo>
                  <a:pt x="8401164" y="131566"/>
                  <a:pt x="8409149" y="123343"/>
                  <a:pt x="8417134" y="123343"/>
                </a:cubicBezTo>
                <a:cubicBezTo>
                  <a:pt x="8417134" y="123343"/>
                  <a:pt x="8417134" y="131566"/>
                  <a:pt x="8417134" y="131566"/>
                </a:cubicBezTo>
                <a:cubicBezTo>
                  <a:pt x="8417134" y="131566"/>
                  <a:pt x="8417134" y="131566"/>
                  <a:pt x="8433105" y="131566"/>
                </a:cubicBezTo>
                <a:cubicBezTo>
                  <a:pt x="8433105" y="131566"/>
                  <a:pt x="8433105" y="131566"/>
                  <a:pt x="8512956" y="131566"/>
                </a:cubicBezTo>
                <a:cubicBezTo>
                  <a:pt x="8512956" y="131566"/>
                  <a:pt x="8512956" y="131566"/>
                  <a:pt x="8512956" y="139789"/>
                </a:cubicBezTo>
                <a:cubicBezTo>
                  <a:pt x="8512956" y="139789"/>
                  <a:pt x="8512956" y="139789"/>
                  <a:pt x="8520941" y="139789"/>
                </a:cubicBezTo>
                <a:cubicBezTo>
                  <a:pt x="8520941" y="139789"/>
                  <a:pt x="8520941" y="139789"/>
                  <a:pt x="8520941" y="180903"/>
                </a:cubicBezTo>
                <a:cubicBezTo>
                  <a:pt x="8520941" y="180903"/>
                  <a:pt x="8520941" y="180903"/>
                  <a:pt x="8544897" y="180903"/>
                </a:cubicBezTo>
                <a:cubicBezTo>
                  <a:pt x="8544897" y="180903"/>
                  <a:pt x="8544897" y="180903"/>
                  <a:pt x="8544897" y="164458"/>
                </a:cubicBezTo>
                <a:cubicBezTo>
                  <a:pt x="8544897" y="164458"/>
                  <a:pt x="8544897" y="164458"/>
                  <a:pt x="8568853" y="164458"/>
                </a:cubicBezTo>
                <a:cubicBezTo>
                  <a:pt x="8568853" y="164458"/>
                  <a:pt x="8568853" y="164458"/>
                  <a:pt x="8600793" y="164458"/>
                </a:cubicBezTo>
                <a:cubicBezTo>
                  <a:pt x="8600793" y="164458"/>
                  <a:pt x="8600793" y="164458"/>
                  <a:pt x="8600793" y="156235"/>
                </a:cubicBezTo>
                <a:cubicBezTo>
                  <a:pt x="8600793" y="156235"/>
                  <a:pt x="8600793" y="156235"/>
                  <a:pt x="8680645" y="156235"/>
                </a:cubicBezTo>
                <a:cubicBezTo>
                  <a:pt x="8680645" y="156235"/>
                  <a:pt x="8680645" y="156235"/>
                  <a:pt x="8688630" y="148012"/>
                </a:cubicBezTo>
                <a:cubicBezTo>
                  <a:pt x="8688630" y="148012"/>
                  <a:pt x="8688630" y="148012"/>
                  <a:pt x="8696615" y="148012"/>
                </a:cubicBezTo>
                <a:cubicBezTo>
                  <a:pt x="8704601" y="148012"/>
                  <a:pt x="8696615" y="164458"/>
                  <a:pt x="8696615" y="164458"/>
                </a:cubicBezTo>
                <a:cubicBezTo>
                  <a:pt x="8696615" y="164458"/>
                  <a:pt x="8696615" y="164458"/>
                  <a:pt x="8704601" y="172681"/>
                </a:cubicBezTo>
                <a:cubicBezTo>
                  <a:pt x="8704601" y="172681"/>
                  <a:pt x="8704601" y="172681"/>
                  <a:pt x="8704601" y="156235"/>
                </a:cubicBezTo>
                <a:cubicBezTo>
                  <a:pt x="8704601" y="156235"/>
                  <a:pt x="8704601" y="156235"/>
                  <a:pt x="8736541" y="156235"/>
                </a:cubicBezTo>
                <a:cubicBezTo>
                  <a:pt x="8736541" y="156235"/>
                  <a:pt x="8736541" y="156235"/>
                  <a:pt x="8736541" y="148012"/>
                </a:cubicBezTo>
                <a:cubicBezTo>
                  <a:pt x="8736541" y="148012"/>
                  <a:pt x="8736541" y="148012"/>
                  <a:pt x="8768482" y="148012"/>
                </a:cubicBezTo>
                <a:cubicBezTo>
                  <a:pt x="8768482" y="148012"/>
                  <a:pt x="8768482" y="148012"/>
                  <a:pt x="8768482" y="139789"/>
                </a:cubicBezTo>
                <a:cubicBezTo>
                  <a:pt x="8768482" y="139789"/>
                  <a:pt x="8768482" y="139789"/>
                  <a:pt x="8784452" y="139789"/>
                </a:cubicBezTo>
                <a:cubicBezTo>
                  <a:pt x="8784452" y="139789"/>
                  <a:pt x="8784452" y="139789"/>
                  <a:pt x="8800423" y="139789"/>
                </a:cubicBezTo>
                <a:cubicBezTo>
                  <a:pt x="8800423" y="139789"/>
                  <a:pt x="8800423" y="139789"/>
                  <a:pt x="8800423" y="115120"/>
                </a:cubicBezTo>
                <a:cubicBezTo>
                  <a:pt x="8800423" y="115120"/>
                  <a:pt x="8800423" y="115120"/>
                  <a:pt x="8808408" y="115120"/>
                </a:cubicBezTo>
                <a:cubicBezTo>
                  <a:pt x="8808408" y="115120"/>
                  <a:pt x="8808408" y="115120"/>
                  <a:pt x="8808408" y="98675"/>
                </a:cubicBezTo>
                <a:cubicBezTo>
                  <a:pt x="8808408" y="98675"/>
                  <a:pt x="8808408" y="98675"/>
                  <a:pt x="8816393" y="90452"/>
                </a:cubicBezTo>
                <a:cubicBezTo>
                  <a:pt x="8816393" y="90452"/>
                  <a:pt x="8816393" y="90452"/>
                  <a:pt x="8816393" y="131566"/>
                </a:cubicBezTo>
                <a:cubicBezTo>
                  <a:pt x="8816393" y="131566"/>
                  <a:pt x="8816393" y="131566"/>
                  <a:pt x="8824378" y="131566"/>
                </a:cubicBezTo>
                <a:cubicBezTo>
                  <a:pt x="8832363" y="131566"/>
                  <a:pt x="8832363" y="139789"/>
                  <a:pt x="8832363" y="139789"/>
                </a:cubicBezTo>
                <a:cubicBezTo>
                  <a:pt x="8832363" y="139789"/>
                  <a:pt x="8832363" y="139789"/>
                  <a:pt x="8848334" y="139789"/>
                </a:cubicBezTo>
                <a:cubicBezTo>
                  <a:pt x="8848334" y="139789"/>
                  <a:pt x="8848334" y="139789"/>
                  <a:pt x="8848334" y="213795"/>
                </a:cubicBezTo>
                <a:cubicBezTo>
                  <a:pt x="8848334" y="213795"/>
                  <a:pt x="8848334" y="213795"/>
                  <a:pt x="8872289" y="213795"/>
                </a:cubicBezTo>
                <a:lnTo>
                  <a:pt x="8872289" y="205572"/>
                </a:lnTo>
                <a:cubicBezTo>
                  <a:pt x="8872289" y="205572"/>
                  <a:pt x="8872289" y="205572"/>
                  <a:pt x="8880274" y="205572"/>
                </a:cubicBezTo>
                <a:cubicBezTo>
                  <a:pt x="8880274" y="205572"/>
                  <a:pt x="8880274" y="205572"/>
                  <a:pt x="8880274" y="189126"/>
                </a:cubicBezTo>
                <a:cubicBezTo>
                  <a:pt x="8880274" y="189126"/>
                  <a:pt x="8880274" y="189126"/>
                  <a:pt x="8944156" y="189126"/>
                </a:cubicBezTo>
                <a:cubicBezTo>
                  <a:pt x="8944156" y="189126"/>
                  <a:pt x="8944156" y="189126"/>
                  <a:pt x="8944156" y="205572"/>
                </a:cubicBezTo>
                <a:cubicBezTo>
                  <a:pt x="8944156" y="205572"/>
                  <a:pt x="8944156" y="205572"/>
                  <a:pt x="8952141" y="205572"/>
                </a:cubicBezTo>
                <a:cubicBezTo>
                  <a:pt x="8952141" y="205572"/>
                  <a:pt x="8952141" y="205572"/>
                  <a:pt x="8952141" y="213795"/>
                </a:cubicBezTo>
                <a:cubicBezTo>
                  <a:pt x="8952141" y="213795"/>
                  <a:pt x="8952141" y="213795"/>
                  <a:pt x="8960126" y="213795"/>
                </a:cubicBezTo>
                <a:cubicBezTo>
                  <a:pt x="8960126" y="213795"/>
                  <a:pt x="8960126" y="213795"/>
                  <a:pt x="8960126" y="24669"/>
                </a:cubicBezTo>
                <a:cubicBezTo>
                  <a:pt x="8960126" y="24669"/>
                  <a:pt x="8960126" y="24669"/>
                  <a:pt x="8984082" y="24669"/>
                </a:cubicBezTo>
                <a:cubicBezTo>
                  <a:pt x="8984082" y="24669"/>
                  <a:pt x="8984082" y="24669"/>
                  <a:pt x="8984082" y="0"/>
                </a:cubicBezTo>
                <a:cubicBezTo>
                  <a:pt x="8984082" y="0"/>
                  <a:pt x="8984082" y="0"/>
                  <a:pt x="9055948" y="0"/>
                </a:cubicBezTo>
                <a:cubicBezTo>
                  <a:pt x="9055948" y="0"/>
                  <a:pt x="9055948" y="0"/>
                  <a:pt x="9055948" y="24669"/>
                </a:cubicBezTo>
                <a:cubicBezTo>
                  <a:pt x="9055948" y="24669"/>
                  <a:pt x="9055948" y="24669"/>
                  <a:pt x="9087889" y="24669"/>
                </a:cubicBezTo>
                <a:cubicBezTo>
                  <a:pt x="9087889" y="24669"/>
                  <a:pt x="9087889" y="24669"/>
                  <a:pt x="9087889" y="172681"/>
                </a:cubicBezTo>
                <a:cubicBezTo>
                  <a:pt x="9087889" y="172681"/>
                  <a:pt x="9087889" y="172681"/>
                  <a:pt x="9095874" y="172681"/>
                </a:cubicBezTo>
                <a:cubicBezTo>
                  <a:pt x="9095874" y="172681"/>
                  <a:pt x="9095874" y="172681"/>
                  <a:pt x="9095874" y="197349"/>
                </a:cubicBezTo>
                <a:cubicBezTo>
                  <a:pt x="9095874" y="197349"/>
                  <a:pt x="9095874" y="197349"/>
                  <a:pt x="9103859" y="197349"/>
                </a:cubicBezTo>
                <a:cubicBezTo>
                  <a:pt x="9103859" y="197349"/>
                  <a:pt x="9103859" y="287801"/>
                  <a:pt x="9103859" y="296024"/>
                </a:cubicBezTo>
                <a:cubicBezTo>
                  <a:pt x="9103859" y="296024"/>
                  <a:pt x="9119830" y="296024"/>
                  <a:pt x="9119830" y="296024"/>
                </a:cubicBezTo>
                <a:cubicBezTo>
                  <a:pt x="9119830" y="296024"/>
                  <a:pt x="9119830" y="296024"/>
                  <a:pt x="9119830" y="279578"/>
                </a:cubicBezTo>
                <a:cubicBezTo>
                  <a:pt x="9119830" y="279578"/>
                  <a:pt x="9119830" y="279578"/>
                  <a:pt x="9127815" y="279578"/>
                </a:cubicBezTo>
                <a:cubicBezTo>
                  <a:pt x="9127815" y="279578"/>
                  <a:pt x="9127815" y="279578"/>
                  <a:pt x="9127815" y="271355"/>
                </a:cubicBezTo>
                <a:cubicBezTo>
                  <a:pt x="9127815" y="271355"/>
                  <a:pt x="9127815" y="271355"/>
                  <a:pt x="9119830" y="271355"/>
                </a:cubicBezTo>
                <a:cubicBezTo>
                  <a:pt x="9119830" y="271355"/>
                  <a:pt x="9119830" y="271355"/>
                  <a:pt x="9119830" y="263132"/>
                </a:cubicBezTo>
                <a:cubicBezTo>
                  <a:pt x="9119830" y="263132"/>
                  <a:pt x="9119830" y="263132"/>
                  <a:pt x="9143785" y="263132"/>
                </a:cubicBezTo>
                <a:cubicBezTo>
                  <a:pt x="9143785" y="263132"/>
                  <a:pt x="9143785" y="263132"/>
                  <a:pt x="9143785" y="254909"/>
                </a:cubicBezTo>
                <a:cubicBezTo>
                  <a:pt x="9143785" y="254909"/>
                  <a:pt x="9143785" y="254909"/>
                  <a:pt x="9191696" y="254909"/>
                </a:cubicBezTo>
                <a:cubicBezTo>
                  <a:pt x="9191696" y="254909"/>
                  <a:pt x="9191696" y="254909"/>
                  <a:pt x="9191696" y="263132"/>
                </a:cubicBezTo>
                <a:cubicBezTo>
                  <a:pt x="9191696" y="263132"/>
                  <a:pt x="9191696" y="263132"/>
                  <a:pt x="9199681" y="263132"/>
                </a:cubicBezTo>
                <a:cubicBezTo>
                  <a:pt x="9199681" y="263132"/>
                  <a:pt x="9231622" y="263132"/>
                  <a:pt x="9247593" y="263132"/>
                </a:cubicBezTo>
                <a:cubicBezTo>
                  <a:pt x="9263563" y="271355"/>
                  <a:pt x="9263563" y="271355"/>
                  <a:pt x="9263563" y="271355"/>
                </a:cubicBezTo>
                <a:cubicBezTo>
                  <a:pt x="9263563" y="271355"/>
                  <a:pt x="9263563" y="271355"/>
                  <a:pt x="9263563" y="172681"/>
                </a:cubicBezTo>
                <a:cubicBezTo>
                  <a:pt x="9263563" y="172681"/>
                  <a:pt x="9263563" y="172681"/>
                  <a:pt x="9279533" y="172681"/>
                </a:cubicBezTo>
                <a:cubicBezTo>
                  <a:pt x="9279533" y="172681"/>
                  <a:pt x="9279533" y="172681"/>
                  <a:pt x="9279533" y="164458"/>
                </a:cubicBezTo>
                <a:cubicBezTo>
                  <a:pt x="9279533" y="164458"/>
                  <a:pt x="9279533" y="164458"/>
                  <a:pt x="9279533" y="156235"/>
                </a:cubicBezTo>
                <a:cubicBezTo>
                  <a:pt x="9279533" y="156235"/>
                  <a:pt x="9279533" y="156235"/>
                  <a:pt x="9287518" y="156235"/>
                </a:cubicBezTo>
                <a:cubicBezTo>
                  <a:pt x="9287518" y="156235"/>
                  <a:pt x="9287518" y="156235"/>
                  <a:pt x="9287518" y="164458"/>
                </a:cubicBezTo>
                <a:cubicBezTo>
                  <a:pt x="9287518" y="164458"/>
                  <a:pt x="9287518" y="164458"/>
                  <a:pt x="9295503" y="164458"/>
                </a:cubicBezTo>
                <a:cubicBezTo>
                  <a:pt x="9295503" y="164458"/>
                  <a:pt x="9295503" y="164458"/>
                  <a:pt x="9295503" y="156235"/>
                </a:cubicBezTo>
                <a:cubicBezTo>
                  <a:pt x="9295503" y="156235"/>
                  <a:pt x="9295503" y="156235"/>
                  <a:pt x="9303489" y="156235"/>
                </a:cubicBezTo>
                <a:lnTo>
                  <a:pt x="9303489" y="148012"/>
                </a:lnTo>
                <a:cubicBezTo>
                  <a:pt x="9303489" y="148012"/>
                  <a:pt x="9303489" y="148012"/>
                  <a:pt x="9295503" y="148012"/>
                </a:cubicBezTo>
                <a:cubicBezTo>
                  <a:pt x="9295503" y="148012"/>
                  <a:pt x="9295503" y="139789"/>
                  <a:pt x="9303489" y="139789"/>
                </a:cubicBezTo>
                <a:cubicBezTo>
                  <a:pt x="9303489" y="139789"/>
                  <a:pt x="9311474" y="139789"/>
                  <a:pt x="9311474" y="139789"/>
                </a:cubicBezTo>
                <a:cubicBezTo>
                  <a:pt x="9311474" y="139789"/>
                  <a:pt x="9311474" y="139789"/>
                  <a:pt x="9311474" y="156235"/>
                </a:cubicBezTo>
                <a:cubicBezTo>
                  <a:pt x="9311474" y="156235"/>
                  <a:pt x="9311474" y="156235"/>
                  <a:pt x="9311474" y="172681"/>
                </a:cubicBezTo>
                <a:cubicBezTo>
                  <a:pt x="9311474" y="172681"/>
                  <a:pt x="9311474" y="172681"/>
                  <a:pt x="9367370" y="172681"/>
                </a:cubicBezTo>
                <a:cubicBezTo>
                  <a:pt x="9367370" y="172681"/>
                  <a:pt x="9367370" y="172681"/>
                  <a:pt x="9367370" y="304247"/>
                </a:cubicBezTo>
                <a:cubicBezTo>
                  <a:pt x="9367370" y="304247"/>
                  <a:pt x="9367370" y="304247"/>
                  <a:pt x="9431251" y="304247"/>
                </a:cubicBezTo>
                <a:cubicBezTo>
                  <a:pt x="9431251" y="304247"/>
                  <a:pt x="9431251" y="304247"/>
                  <a:pt x="9431251" y="312469"/>
                </a:cubicBezTo>
                <a:cubicBezTo>
                  <a:pt x="9431251" y="312469"/>
                  <a:pt x="9431251" y="312469"/>
                  <a:pt x="9455207" y="106898"/>
                </a:cubicBezTo>
                <a:cubicBezTo>
                  <a:pt x="9455207" y="106898"/>
                  <a:pt x="9471177" y="24669"/>
                  <a:pt x="9471177" y="16446"/>
                </a:cubicBezTo>
                <a:cubicBezTo>
                  <a:pt x="9471177" y="8223"/>
                  <a:pt x="9479163" y="8223"/>
                  <a:pt x="9479163" y="8223"/>
                </a:cubicBezTo>
                <a:cubicBezTo>
                  <a:pt x="9479163" y="8223"/>
                  <a:pt x="9479163" y="8223"/>
                  <a:pt x="9487148" y="106898"/>
                </a:cubicBezTo>
                <a:cubicBezTo>
                  <a:pt x="9487148" y="106898"/>
                  <a:pt x="9487148" y="106898"/>
                  <a:pt x="9495133" y="106898"/>
                </a:cubicBezTo>
                <a:cubicBezTo>
                  <a:pt x="9495133" y="106898"/>
                  <a:pt x="9495133" y="106898"/>
                  <a:pt x="9503118" y="222018"/>
                </a:cubicBezTo>
                <a:cubicBezTo>
                  <a:pt x="9511103" y="222018"/>
                  <a:pt x="9511103" y="222018"/>
                  <a:pt x="9511103" y="222018"/>
                </a:cubicBezTo>
                <a:cubicBezTo>
                  <a:pt x="9511103" y="222018"/>
                  <a:pt x="9511103" y="222018"/>
                  <a:pt x="9535059" y="222018"/>
                </a:cubicBezTo>
                <a:cubicBezTo>
                  <a:pt x="9535059" y="222018"/>
                  <a:pt x="9535059" y="222018"/>
                  <a:pt x="9535059" y="263132"/>
                </a:cubicBezTo>
                <a:cubicBezTo>
                  <a:pt x="9535059" y="263132"/>
                  <a:pt x="9535059" y="263132"/>
                  <a:pt x="9543044" y="263132"/>
                </a:cubicBezTo>
                <a:cubicBezTo>
                  <a:pt x="9543044" y="263132"/>
                  <a:pt x="9543044" y="263132"/>
                  <a:pt x="9543044" y="271355"/>
                </a:cubicBezTo>
                <a:cubicBezTo>
                  <a:pt x="9543044" y="271355"/>
                  <a:pt x="9543044" y="271355"/>
                  <a:pt x="9551029" y="271355"/>
                </a:cubicBezTo>
                <a:cubicBezTo>
                  <a:pt x="9551029" y="271355"/>
                  <a:pt x="9551029" y="271355"/>
                  <a:pt x="9551029" y="263132"/>
                </a:cubicBezTo>
                <a:cubicBezTo>
                  <a:pt x="9551029" y="263132"/>
                  <a:pt x="9551029" y="263132"/>
                  <a:pt x="9566999" y="263132"/>
                </a:cubicBezTo>
                <a:cubicBezTo>
                  <a:pt x="9566999" y="263132"/>
                  <a:pt x="9566999" y="263132"/>
                  <a:pt x="9566999" y="271355"/>
                </a:cubicBezTo>
                <a:cubicBezTo>
                  <a:pt x="9566999" y="271355"/>
                  <a:pt x="9566999" y="271355"/>
                  <a:pt x="9614911" y="271355"/>
                </a:cubicBezTo>
                <a:cubicBezTo>
                  <a:pt x="9614911" y="271355"/>
                  <a:pt x="9614911" y="230241"/>
                  <a:pt x="9614911" y="213795"/>
                </a:cubicBezTo>
                <a:cubicBezTo>
                  <a:pt x="9614911" y="189126"/>
                  <a:pt x="9622896" y="189126"/>
                  <a:pt x="9622896" y="189126"/>
                </a:cubicBezTo>
                <a:cubicBezTo>
                  <a:pt x="9622896" y="189126"/>
                  <a:pt x="9622896" y="189126"/>
                  <a:pt x="9630881" y="189126"/>
                </a:cubicBezTo>
                <a:cubicBezTo>
                  <a:pt x="9630881" y="189126"/>
                  <a:pt x="9630881" y="189126"/>
                  <a:pt x="9646851" y="189126"/>
                </a:cubicBezTo>
                <a:cubicBezTo>
                  <a:pt x="9646851" y="189126"/>
                  <a:pt x="9646851" y="189126"/>
                  <a:pt x="9654837" y="189126"/>
                </a:cubicBezTo>
                <a:cubicBezTo>
                  <a:pt x="9654837" y="189126"/>
                  <a:pt x="9654837" y="164458"/>
                  <a:pt x="9654837" y="156235"/>
                </a:cubicBezTo>
                <a:cubicBezTo>
                  <a:pt x="9654837" y="156235"/>
                  <a:pt x="9654837" y="148012"/>
                  <a:pt x="9662822" y="148012"/>
                </a:cubicBezTo>
                <a:cubicBezTo>
                  <a:pt x="9662822" y="148012"/>
                  <a:pt x="9670807" y="139789"/>
                  <a:pt x="9670807" y="139789"/>
                </a:cubicBezTo>
                <a:cubicBezTo>
                  <a:pt x="9670807" y="139789"/>
                  <a:pt x="9670807" y="139789"/>
                  <a:pt x="9678792" y="131566"/>
                </a:cubicBezTo>
                <a:cubicBezTo>
                  <a:pt x="9678792" y="131566"/>
                  <a:pt x="9678792" y="131566"/>
                  <a:pt x="9678792" y="106898"/>
                </a:cubicBezTo>
                <a:cubicBezTo>
                  <a:pt x="9678792" y="106898"/>
                  <a:pt x="9678792" y="106898"/>
                  <a:pt x="9670807" y="115120"/>
                </a:cubicBezTo>
                <a:cubicBezTo>
                  <a:pt x="9670807" y="115120"/>
                  <a:pt x="9670807" y="106898"/>
                  <a:pt x="9670807" y="106898"/>
                </a:cubicBezTo>
                <a:cubicBezTo>
                  <a:pt x="9670807" y="106898"/>
                  <a:pt x="9686777" y="90452"/>
                  <a:pt x="9686777" y="90452"/>
                </a:cubicBezTo>
                <a:cubicBezTo>
                  <a:pt x="9686777" y="90452"/>
                  <a:pt x="9686777" y="90452"/>
                  <a:pt x="9686777" y="131566"/>
                </a:cubicBezTo>
                <a:cubicBezTo>
                  <a:pt x="9686777" y="131566"/>
                  <a:pt x="9686777" y="131566"/>
                  <a:pt x="9686777" y="139789"/>
                </a:cubicBezTo>
                <a:cubicBezTo>
                  <a:pt x="9686777" y="139789"/>
                  <a:pt x="9686777" y="139789"/>
                  <a:pt x="9702747" y="148012"/>
                </a:cubicBezTo>
                <a:cubicBezTo>
                  <a:pt x="9702747" y="148012"/>
                  <a:pt x="9702747" y="148012"/>
                  <a:pt x="9710733" y="148012"/>
                </a:cubicBezTo>
                <a:cubicBezTo>
                  <a:pt x="9710733" y="148012"/>
                  <a:pt x="9710733" y="148012"/>
                  <a:pt x="9710733" y="156235"/>
                </a:cubicBezTo>
                <a:cubicBezTo>
                  <a:pt x="9710733" y="156235"/>
                  <a:pt x="9710733" y="156235"/>
                  <a:pt x="9710733" y="197349"/>
                </a:cubicBezTo>
                <a:cubicBezTo>
                  <a:pt x="9710733" y="197349"/>
                  <a:pt x="9718718" y="189126"/>
                  <a:pt x="9718718" y="197349"/>
                </a:cubicBezTo>
                <a:cubicBezTo>
                  <a:pt x="9718718" y="197349"/>
                  <a:pt x="9726703" y="205572"/>
                  <a:pt x="9726703" y="205572"/>
                </a:cubicBezTo>
                <a:cubicBezTo>
                  <a:pt x="9726703" y="205572"/>
                  <a:pt x="9726703" y="205572"/>
                  <a:pt x="9726703" y="238464"/>
                </a:cubicBezTo>
                <a:cubicBezTo>
                  <a:pt x="9726703" y="238464"/>
                  <a:pt x="9726703" y="238464"/>
                  <a:pt x="9734688" y="238464"/>
                </a:cubicBezTo>
                <a:cubicBezTo>
                  <a:pt x="9734688" y="238464"/>
                  <a:pt x="9734688" y="238464"/>
                  <a:pt x="9734688" y="230241"/>
                </a:cubicBezTo>
                <a:cubicBezTo>
                  <a:pt x="9734688" y="230241"/>
                  <a:pt x="9734688" y="230241"/>
                  <a:pt x="9742673" y="230241"/>
                </a:cubicBezTo>
                <a:cubicBezTo>
                  <a:pt x="9742673" y="230241"/>
                  <a:pt x="9742673" y="222018"/>
                  <a:pt x="9750659" y="222018"/>
                </a:cubicBezTo>
                <a:cubicBezTo>
                  <a:pt x="9758644" y="222018"/>
                  <a:pt x="9766629" y="222018"/>
                  <a:pt x="9766629" y="222018"/>
                </a:cubicBezTo>
                <a:cubicBezTo>
                  <a:pt x="9766629" y="222018"/>
                  <a:pt x="9774614" y="222018"/>
                  <a:pt x="9782599" y="222018"/>
                </a:cubicBezTo>
                <a:cubicBezTo>
                  <a:pt x="9790584" y="222018"/>
                  <a:pt x="9790584" y="230241"/>
                  <a:pt x="9790584" y="230241"/>
                </a:cubicBezTo>
                <a:cubicBezTo>
                  <a:pt x="9790584" y="230241"/>
                  <a:pt x="9790584" y="230241"/>
                  <a:pt x="9798570" y="230241"/>
                </a:cubicBezTo>
                <a:cubicBezTo>
                  <a:pt x="9798570" y="230241"/>
                  <a:pt x="9798570" y="230241"/>
                  <a:pt x="9798570" y="148012"/>
                </a:cubicBezTo>
                <a:cubicBezTo>
                  <a:pt x="9798570" y="148012"/>
                  <a:pt x="9798570" y="148012"/>
                  <a:pt x="9814540" y="148012"/>
                </a:cubicBezTo>
                <a:cubicBezTo>
                  <a:pt x="9814540" y="148012"/>
                  <a:pt x="9814540" y="139789"/>
                  <a:pt x="9822525" y="139789"/>
                </a:cubicBezTo>
                <a:lnTo>
                  <a:pt x="9822525" y="131566"/>
                </a:lnTo>
                <a:cubicBezTo>
                  <a:pt x="9822525" y="139789"/>
                  <a:pt x="9830510" y="148012"/>
                  <a:pt x="9830510" y="148012"/>
                </a:cubicBezTo>
                <a:cubicBezTo>
                  <a:pt x="9830510" y="148012"/>
                  <a:pt x="9830510" y="148012"/>
                  <a:pt x="9830510" y="139789"/>
                </a:cubicBezTo>
                <a:cubicBezTo>
                  <a:pt x="9830510" y="139789"/>
                  <a:pt x="9830510" y="139789"/>
                  <a:pt x="9886407" y="139789"/>
                </a:cubicBezTo>
                <a:cubicBezTo>
                  <a:pt x="9886407" y="139789"/>
                  <a:pt x="9886407" y="139789"/>
                  <a:pt x="9886407" y="197349"/>
                </a:cubicBezTo>
                <a:cubicBezTo>
                  <a:pt x="9886407" y="197349"/>
                  <a:pt x="9886407" y="197349"/>
                  <a:pt x="9934318" y="197349"/>
                </a:cubicBezTo>
                <a:cubicBezTo>
                  <a:pt x="9934318" y="197349"/>
                  <a:pt x="9934318" y="197349"/>
                  <a:pt x="9934318" y="205572"/>
                </a:cubicBezTo>
                <a:cubicBezTo>
                  <a:pt x="9934318" y="205572"/>
                  <a:pt x="9934318" y="205572"/>
                  <a:pt x="9958273" y="197349"/>
                </a:cubicBezTo>
                <a:cubicBezTo>
                  <a:pt x="9958273" y="197349"/>
                  <a:pt x="9958273" y="197349"/>
                  <a:pt x="9974243" y="205572"/>
                </a:cubicBezTo>
                <a:cubicBezTo>
                  <a:pt x="9974243" y="205572"/>
                  <a:pt x="9974243" y="205572"/>
                  <a:pt x="9974243" y="254909"/>
                </a:cubicBezTo>
                <a:cubicBezTo>
                  <a:pt x="9974243" y="254909"/>
                  <a:pt x="9974243" y="254909"/>
                  <a:pt x="10006184" y="222018"/>
                </a:cubicBezTo>
                <a:cubicBezTo>
                  <a:pt x="10006184" y="222018"/>
                  <a:pt x="10006184" y="222018"/>
                  <a:pt x="10006184" y="189126"/>
                </a:cubicBezTo>
                <a:cubicBezTo>
                  <a:pt x="10006184" y="189126"/>
                  <a:pt x="10006184" y="189126"/>
                  <a:pt x="10038125" y="189126"/>
                </a:cubicBezTo>
                <a:cubicBezTo>
                  <a:pt x="10038125" y="189126"/>
                  <a:pt x="10038125" y="189126"/>
                  <a:pt x="10038125" y="164458"/>
                </a:cubicBezTo>
                <a:cubicBezTo>
                  <a:pt x="10038125" y="164458"/>
                  <a:pt x="10038125" y="164458"/>
                  <a:pt x="10046110" y="164458"/>
                </a:cubicBezTo>
                <a:cubicBezTo>
                  <a:pt x="10046110" y="164458"/>
                  <a:pt x="10046110" y="164458"/>
                  <a:pt x="10046110" y="156235"/>
                </a:cubicBezTo>
                <a:cubicBezTo>
                  <a:pt x="10046110" y="156235"/>
                  <a:pt x="10046110" y="156235"/>
                  <a:pt x="10117977" y="156235"/>
                </a:cubicBezTo>
                <a:cubicBezTo>
                  <a:pt x="10117977" y="156235"/>
                  <a:pt x="10117977" y="156235"/>
                  <a:pt x="10117977" y="164458"/>
                </a:cubicBezTo>
                <a:cubicBezTo>
                  <a:pt x="10117977" y="164458"/>
                  <a:pt x="10117977" y="164458"/>
                  <a:pt x="10125962" y="164458"/>
                </a:cubicBezTo>
                <a:cubicBezTo>
                  <a:pt x="10125962" y="164458"/>
                  <a:pt x="10125962" y="164458"/>
                  <a:pt x="10125962" y="172681"/>
                </a:cubicBezTo>
                <a:lnTo>
                  <a:pt x="10133055" y="172681"/>
                </a:lnTo>
                <a:lnTo>
                  <a:pt x="10133055" y="164458"/>
                </a:lnTo>
                <a:cubicBezTo>
                  <a:pt x="10133055" y="164458"/>
                  <a:pt x="10133055" y="156235"/>
                  <a:pt x="10133055" y="156235"/>
                </a:cubicBezTo>
                <a:cubicBezTo>
                  <a:pt x="10133055" y="148012"/>
                  <a:pt x="10149029" y="148012"/>
                  <a:pt x="10149029" y="148012"/>
                </a:cubicBezTo>
                <a:cubicBezTo>
                  <a:pt x="10149029" y="148012"/>
                  <a:pt x="10149029" y="148012"/>
                  <a:pt x="10149029" y="82229"/>
                </a:cubicBezTo>
                <a:cubicBezTo>
                  <a:pt x="10149029" y="82229"/>
                  <a:pt x="10149029" y="82229"/>
                  <a:pt x="10149029" y="65783"/>
                </a:cubicBezTo>
                <a:cubicBezTo>
                  <a:pt x="10149029" y="65783"/>
                  <a:pt x="10149029" y="65783"/>
                  <a:pt x="10157016" y="65783"/>
                </a:cubicBezTo>
                <a:cubicBezTo>
                  <a:pt x="10157016" y="65783"/>
                  <a:pt x="10157016" y="65783"/>
                  <a:pt x="10165003" y="65783"/>
                </a:cubicBezTo>
                <a:cubicBezTo>
                  <a:pt x="10165003" y="65783"/>
                  <a:pt x="10165003" y="65783"/>
                  <a:pt x="10180977" y="65783"/>
                </a:cubicBezTo>
                <a:cubicBezTo>
                  <a:pt x="10180977" y="65783"/>
                  <a:pt x="10180977" y="65783"/>
                  <a:pt x="10180977" y="74006"/>
                </a:cubicBezTo>
                <a:cubicBezTo>
                  <a:pt x="10180977" y="74006"/>
                  <a:pt x="10180977" y="74006"/>
                  <a:pt x="10188964" y="74006"/>
                </a:cubicBezTo>
                <a:cubicBezTo>
                  <a:pt x="10188964" y="74006"/>
                  <a:pt x="10188964" y="74006"/>
                  <a:pt x="10188964" y="82229"/>
                </a:cubicBezTo>
                <a:cubicBezTo>
                  <a:pt x="10188964" y="82229"/>
                  <a:pt x="10188964" y="82229"/>
                  <a:pt x="10236886" y="82229"/>
                </a:cubicBezTo>
                <a:cubicBezTo>
                  <a:pt x="10236886" y="82229"/>
                  <a:pt x="10236886" y="82229"/>
                  <a:pt x="10236886" y="74006"/>
                </a:cubicBezTo>
                <a:cubicBezTo>
                  <a:pt x="10236886" y="74006"/>
                  <a:pt x="10236886" y="74006"/>
                  <a:pt x="10236886" y="65783"/>
                </a:cubicBezTo>
                <a:cubicBezTo>
                  <a:pt x="10236886" y="65783"/>
                  <a:pt x="10236886" y="65783"/>
                  <a:pt x="10260847" y="65783"/>
                </a:cubicBezTo>
                <a:cubicBezTo>
                  <a:pt x="10260847" y="65783"/>
                  <a:pt x="10260847" y="65783"/>
                  <a:pt x="10260847" y="74006"/>
                </a:cubicBezTo>
                <a:cubicBezTo>
                  <a:pt x="10260847" y="74006"/>
                  <a:pt x="10260847" y="74006"/>
                  <a:pt x="10276822" y="74006"/>
                </a:cubicBezTo>
                <a:cubicBezTo>
                  <a:pt x="10276822" y="74006"/>
                  <a:pt x="10276822" y="74006"/>
                  <a:pt x="10276822" y="82229"/>
                </a:cubicBezTo>
                <a:cubicBezTo>
                  <a:pt x="10276822" y="82229"/>
                  <a:pt x="10276822" y="82229"/>
                  <a:pt x="10276822" y="90452"/>
                </a:cubicBezTo>
                <a:cubicBezTo>
                  <a:pt x="10276822" y="90452"/>
                  <a:pt x="10276822" y="90452"/>
                  <a:pt x="10276822" y="98675"/>
                </a:cubicBezTo>
                <a:cubicBezTo>
                  <a:pt x="10268835" y="98675"/>
                  <a:pt x="10276822" y="106898"/>
                  <a:pt x="10276822" y="106898"/>
                </a:cubicBezTo>
                <a:cubicBezTo>
                  <a:pt x="10276822" y="106898"/>
                  <a:pt x="10276822" y="106898"/>
                  <a:pt x="10276822" y="139789"/>
                </a:cubicBezTo>
                <a:cubicBezTo>
                  <a:pt x="10276822" y="139789"/>
                  <a:pt x="10276822" y="139789"/>
                  <a:pt x="10292796" y="139789"/>
                </a:cubicBezTo>
                <a:cubicBezTo>
                  <a:pt x="10292796" y="139789"/>
                  <a:pt x="10292796" y="139789"/>
                  <a:pt x="10292796" y="180903"/>
                </a:cubicBezTo>
                <a:cubicBezTo>
                  <a:pt x="10292796" y="180903"/>
                  <a:pt x="10292796" y="180903"/>
                  <a:pt x="10300783" y="180903"/>
                </a:cubicBezTo>
                <a:cubicBezTo>
                  <a:pt x="10300783" y="180903"/>
                  <a:pt x="10300783" y="180903"/>
                  <a:pt x="10300783" y="172681"/>
                </a:cubicBezTo>
                <a:cubicBezTo>
                  <a:pt x="10300783" y="172681"/>
                  <a:pt x="10300783" y="172681"/>
                  <a:pt x="10332731" y="172681"/>
                </a:cubicBezTo>
                <a:cubicBezTo>
                  <a:pt x="10332731" y="172681"/>
                  <a:pt x="10332731" y="172681"/>
                  <a:pt x="10332731" y="131566"/>
                </a:cubicBezTo>
                <a:cubicBezTo>
                  <a:pt x="10332731" y="131566"/>
                  <a:pt x="10332731" y="131566"/>
                  <a:pt x="10396627" y="131566"/>
                </a:cubicBezTo>
                <a:cubicBezTo>
                  <a:pt x="10396627" y="131566"/>
                  <a:pt x="10404614" y="123343"/>
                  <a:pt x="10412601" y="123343"/>
                </a:cubicBezTo>
                <a:cubicBezTo>
                  <a:pt x="10412601" y="123343"/>
                  <a:pt x="10412601" y="131566"/>
                  <a:pt x="10412601" y="131566"/>
                </a:cubicBezTo>
                <a:cubicBezTo>
                  <a:pt x="10412601" y="131566"/>
                  <a:pt x="10412601" y="131566"/>
                  <a:pt x="10428575" y="131566"/>
                </a:cubicBezTo>
                <a:cubicBezTo>
                  <a:pt x="10428575" y="131566"/>
                  <a:pt x="10428575" y="131566"/>
                  <a:pt x="10508445" y="131566"/>
                </a:cubicBezTo>
                <a:cubicBezTo>
                  <a:pt x="10508445" y="131566"/>
                  <a:pt x="10508445" y="131566"/>
                  <a:pt x="10508445" y="139789"/>
                </a:cubicBezTo>
                <a:cubicBezTo>
                  <a:pt x="10508445" y="139789"/>
                  <a:pt x="10508445" y="139789"/>
                  <a:pt x="10516432" y="139789"/>
                </a:cubicBezTo>
                <a:cubicBezTo>
                  <a:pt x="10516432" y="139789"/>
                  <a:pt x="10516432" y="139789"/>
                  <a:pt x="10516432" y="180903"/>
                </a:cubicBezTo>
                <a:cubicBezTo>
                  <a:pt x="10516432" y="180903"/>
                  <a:pt x="10516432" y="180903"/>
                  <a:pt x="10540393" y="180903"/>
                </a:cubicBezTo>
                <a:cubicBezTo>
                  <a:pt x="10540393" y="180903"/>
                  <a:pt x="10540393" y="180903"/>
                  <a:pt x="10540393" y="164458"/>
                </a:cubicBezTo>
                <a:cubicBezTo>
                  <a:pt x="10540393" y="164458"/>
                  <a:pt x="10540393" y="164458"/>
                  <a:pt x="10564355" y="164458"/>
                </a:cubicBezTo>
                <a:cubicBezTo>
                  <a:pt x="10564355" y="164458"/>
                  <a:pt x="10564355" y="164458"/>
                  <a:pt x="10596303" y="164458"/>
                </a:cubicBezTo>
                <a:cubicBezTo>
                  <a:pt x="10596303" y="164458"/>
                  <a:pt x="10596303" y="164458"/>
                  <a:pt x="10596303" y="156235"/>
                </a:cubicBezTo>
                <a:cubicBezTo>
                  <a:pt x="10596303" y="156235"/>
                  <a:pt x="10596303" y="156235"/>
                  <a:pt x="10676173" y="156235"/>
                </a:cubicBezTo>
                <a:cubicBezTo>
                  <a:pt x="10676173" y="156235"/>
                  <a:pt x="10676173" y="156235"/>
                  <a:pt x="10684160" y="148012"/>
                </a:cubicBezTo>
                <a:cubicBezTo>
                  <a:pt x="10684160" y="148012"/>
                  <a:pt x="10684160" y="148012"/>
                  <a:pt x="10692147" y="148012"/>
                </a:cubicBezTo>
                <a:cubicBezTo>
                  <a:pt x="10700134" y="148012"/>
                  <a:pt x="10692147" y="164458"/>
                  <a:pt x="10692147" y="164458"/>
                </a:cubicBezTo>
                <a:cubicBezTo>
                  <a:pt x="10692147" y="164458"/>
                  <a:pt x="10692147" y="164458"/>
                  <a:pt x="10700134" y="172681"/>
                </a:cubicBezTo>
                <a:cubicBezTo>
                  <a:pt x="10700134" y="172681"/>
                  <a:pt x="10700134" y="172681"/>
                  <a:pt x="10700134" y="156235"/>
                </a:cubicBezTo>
                <a:cubicBezTo>
                  <a:pt x="10700134" y="156235"/>
                  <a:pt x="10700134" y="156235"/>
                  <a:pt x="10732082" y="156235"/>
                </a:cubicBezTo>
                <a:cubicBezTo>
                  <a:pt x="10732082" y="156235"/>
                  <a:pt x="10732082" y="156235"/>
                  <a:pt x="10732082" y="148012"/>
                </a:cubicBezTo>
                <a:cubicBezTo>
                  <a:pt x="10732082" y="148012"/>
                  <a:pt x="10732082" y="148012"/>
                  <a:pt x="10764030" y="148012"/>
                </a:cubicBezTo>
                <a:cubicBezTo>
                  <a:pt x="10764030" y="148012"/>
                  <a:pt x="10764030" y="148012"/>
                  <a:pt x="10764030" y="139789"/>
                </a:cubicBezTo>
                <a:cubicBezTo>
                  <a:pt x="10764030" y="139789"/>
                  <a:pt x="10764030" y="139789"/>
                  <a:pt x="10780004" y="139789"/>
                </a:cubicBezTo>
                <a:cubicBezTo>
                  <a:pt x="10780004" y="139789"/>
                  <a:pt x="10780004" y="139789"/>
                  <a:pt x="10795978" y="139789"/>
                </a:cubicBezTo>
                <a:cubicBezTo>
                  <a:pt x="10795978" y="139789"/>
                  <a:pt x="10795978" y="139789"/>
                  <a:pt x="10795978" y="115120"/>
                </a:cubicBezTo>
                <a:cubicBezTo>
                  <a:pt x="10795978" y="115120"/>
                  <a:pt x="10795978" y="115120"/>
                  <a:pt x="10803965" y="115120"/>
                </a:cubicBezTo>
                <a:cubicBezTo>
                  <a:pt x="10803965" y="115120"/>
                  <a:pt x="10803965" y="115120"/>
                  <a:pt x="10803965" y="98675"/>
                </a:cubicBezTo>
                <a:cubicBezTo>
                  <a:pt x="10803965" y="98675"/>
                  <a:pt x="10803965" y="98675"/>
                  <a:pt x="10811952" y="90452"/>
                </a:cubicBezTo>
                <a:cubicBezTo>
                  <a:pt x="10811952" y="90452"/>
                  <a:pt x="10811952" y="90452"/>
                  <a:pt x="10811952" y="131566"/>
                </a:cubicBezTo>
                <a:cubicBezTo>
                  <a:pt x="10811952" y="131566"/>
                  <a:pt x="10811952" y="131566"/>
                  <a:pt x="10819939" y="131566"/>
                </a:cubicBezTo>
                <a:cubicBezTo>
                  <a:pt x="10827926" y="131566"/>
                  <a:pt x="10827926" y="139789"/>
                  <a:pt x="10827926" y="139789"/>
                </a:cubicBezTo>
                <a:cubicBezTo>
                  <a:pt x="10827926" y="139789"/>
                  <a:pt x="10827926" y="139789"/>
                  <a:pt x="10843901" y="139789"/>
                </a:cubicBezTo>
                <a:cubicBezTo>
                  <a:pt x="10843901" y="139789"/>
                  <a:pt x="10843901" y="139789"/>
                  <a:pt x="10843901" y="213795"/>
                </a:cubicBezTo>
                <a:cubicBezTo>
                  <a:pt x="10843901" y="213795"/>
                  <a:pt x="10843901" y="213795"/>
                  <a:pt x="10867862" y="213795"/>
                </a:cubicBezTo>
                <a:lnTo>
                  <a:pt x="10867862" y="205572"/>
                </a:lnTo>
                <a:cubicBezTo>
                  <a:pt x="10867862" y="205572"/>
                  <a:pt x="10867862" y="205572"/>
                  <a:pt x="10875849" y="205572"/>
                </a:cubicBezTo>
                <a:cubicBezTo>
                  <a:pt x="10875849" y="205572"/>
                  <a:pt x="10875849" y="205572"/>
                  <a:pt x="10875849" y="189126"/>
                </a:cubicBezTo>
                <a:cubicBezTo>
                  <a:pt x="10875849" y="189126"/>
                  <a:pt x="10875849" y="189126"/>
                  <a:pt x="10939745" y="189126"/>
                </a:cubicBezTo>
                <a:cubicBezTo>
                  <a:pt x="10939745" y="189126"/>
                  <a:pt x="10939745" y="189126"/>
                  <a:pt x="10939745" y="205572"/>
                </a:cubicBezTo>
                <a:cubicBezTo>
                  <a:pt x="10939745" y="205572"/>
                  <a:pt x="10939745" y="205572"/>
                  <a:pt x="10947732" y="205572"/>
                </a:cubicBezTo>
                <a:cubicBezTo>
                  <a:pt x="10947732" y="205572"/>
                  <a:pt x="10947732" y="205572"/>
                  <a:pt x="10947732" y="213795"/>
                </a:cubicBezTo>
                <a:cubicBezTo>
                  <a:pt x="10947732" y="213795"/>
                  <a:pt x="10947732" y="213795"/>
                  <a:pt x="10955719" y="213795"/>
                </a:cubicBezTo>
                <a:cubicBezTo>
                  <a:pt x="10955719" y="213795"/>
                  <a:pt x="10955719" y="213795"/>
                  <a:pt x="10955719" y="24669"/>
                </a:cubicBezTo>
                <a:cubicBezTo>
                  <a:pt x="10955719" y="24669"/>
                  <a:pt x="10955719" y="24669"/>
                  <a:pt x="10979680" y="24669"/>
                </a:cubicBezTo>
                <a:cubicBezTo>
                  <a:pt x="10979680" y="24669"/>
                  <a:pt x="10979680" y="24669"/>
                  <a:pt x="10979680" y="0"/>
                </a:cubicBezTo>
                <a:cubicBezTo>
                  <a:pt x="10979680" y="0"/>
                  <a:pt x="10979680" y="0"/>
                  <a:pt x="11051563" y="0"/>
                </a:cubicBezTo>
                <a:cubicBezTo>
                  <a:pt x="11051563" y="0"/>
                  <a:pt x="11051563" y="0"/>
                  <a:pt x="11051563" y="24669"/>
                </a:cubicBezTo>
                <a:cubicBezTo>
                  <a:pt x="11051563" y="24669"/>
                  <a:pt x="11051563" y="24669"/>
                  <a:pt x="11083511" y="24669"/>
                </a:cubicBezTo>
                <a:cubicBezTo>
                  <a:pt x="11083511" y="24669"/>
                  <a:pt x="11083511" y="24669"/>
                  <a:pt x="11083511" y="172681"/>
                </a:cubicBezTo>
                <a:cubicBezTo>
                  <a:pt x="11083511" y="172681"/>
                  <a:pt x="11083511" y="172681"/>
                  <a:pt x="11091498" y="172681"/>
                </a:cubicBezTo>
                <a:cubicBezTo>
                  <a:pt x="11091498" y="172681"/>
                  <a:pt x="11091498" y="172681"/>
                  <a:pt x="11091498" y="197349"/>
                </a:cubicBezTo>
                <a:cubicBezTo>
                  <a:pt x="11091498" y="197349"/>
                  <a:pt x="11091498" y="197349"/>
                  <a:pt x="11099485" y="197349"/>
                </a:cubicBezTo>
                <a:cubicBezTo>
                  <a:pt x="11099485" y="197349"/>
                  <a:pt x="11099485" y="287801"/>
                  <a:pt x="11099485" y="296024"/>
                </a:cubicBezTo>
                <a:cubicBezTo>
                  <a:pt x="11099485" y="296024"/>
                  <a:pt x="11115459" y="296024"/>
                  <a:pt x="11115459" y="296024"/>
                </a:cubicBezTo>
                <a:cubicBezTo>
                  <a:pt x="11115459" y="296024"/>
                  <a:pt x="11115459" y="296024"/>
                  <a:pt x="11115459" y="279578"/>
                </a:cubicBezTo>
                <a:cubicBezTo>
                  <a:pt x="11115459" y="279578"/>
                  <a:pt x="11115459" y="279578"/>
                  <a:pt x="11123447" y="279578"/>
                </a:cubicBezTo>
                <a:cubicBezTo>
                  <a:pt x="11123447" y="279578"/>
                  <a:pt x="11123447" y="279578"/>
                  <a:pt x="11123447" y="271355"/>
                </a:cubicBezTo>
                <a:cubicBezTo>
                  <a:pt x="11123447" y="271355"/>
                  <a:pt x="11123447" y="271355"/>
                  <a:pt x="11115459" y="271355"/>
                </a:cubicBezTo>
                <a:cubicBezTo>
                  <a:pt x="11115459" y="271355"/>
                  <a:pt x="11115459" y="271355"/>
                  <a:pt x="11115459" y="263132"/>
                </a:cubicBezTo>
                <a:cubicBezTo>
                  <a:pt x="11115459" y="263132"/>
                  <a:pt x="11115459" y="263132"/>
                  <a:pt x="11139421" y="263132"/>
                </a:cubicBezTo>
                <a:cubicBezTo>
                  <a:pt x="11139421" y="263132"/>
                  <a:pt x="11139421" y="263132"/>
                  <a:pt x="11139421" y="254909"/>
                </a:cubicBezTo>
                <a:cubicBezTo>
                  <a:pt x="11139421" y="254909"/>
                  <a:pt x="11139421" y="254909"/>
                  <a:pt x="11179356" y="254909"/>
                </a:cubicBezTo>
                <a:cubicBezTo>
                  <a:pt x="11179356" y="254909"/>
                  <a:pt x="11179356" y="254909"/>
                  <a:pt x="11179356" y="263132"/>
                </a:cubicBezTo>
                <a:cubicBezTo>
                  <a:pt x="11179356" y="263132"/>
                  <a:pt x="11179356" y="263132"/>
                  <a:pt x="11187343" y="263132"/>
                </a:cubicBezTo>
                <a:cubicBezTo>
                  <a:pt x="11187343" y="263132"/>
                  <a:pt x="11227278" y="263132"/>
                  <a:pt x="11243252" y="263132"/>
                </a:cubicBezTo>
                <a:cubicBezTo>
                  <a:pt x="11259226" y="271355"/>
                  <a:pt x="11259226" y="271355"/>
                  <a:pt x="11259226" y="271355"/>
                </a:cubicBezTo>
                <a:cubicBezTo>
                  <a:pt x="11259226" y="271355"/>
                  <a:pt x="11259226" y="271355"/>
                  <a:pt x="11259226" y="172681"/>
                </a:cubicBezTo>
                <a:cubicBezTo>
                  <a:pt x="11259226" y="172681"/>
                  <a:pt x="11259226" y="172681"/>
                  <a:pt x="11275200" y="172681"/>
                </a:cubicBezTo>
                <a:cubicBezTo>
                  <a:pt x="11275200" y="172681"/>
                  <a:pt x="11275200" y="172681"/>
                  <a:pt x="11275200" y="164458"/>
                </a:cubicBezTo>
                <a:cubicBezTo>
                  <a:pt x="11275200" y="164458"/>
                  <a:pt x="11275200" y="164458"/>
                  <a:pt x="11275200" y="156235"/>
                </a:cubicBezTo>
                <a:cubicBezTo>
                  <a:pt x="11275200" y="156235"/>
                  <a:pt x="11275200" y="156235"/>
                  <a:pt x="11283187" y="156235"/>
                </a:cubicBezTo>
                <a:cubicBezTo>
                  <a:pt x="11283187" y="156235"/>
                  <a:pt x="11283187" y="156235"/>
                  <a:pt x="11283187" y="164458"/>
                </a:cubicBezTo>
                <a:cubicBezTo>
                  <a:pt x="11283187" y="164458"/>
                  <a:pt x="11283187" y="164458"/>
                  <a:pt x="11291174" y="164458"/>
                </a:cubicBezTo>
                <a:cubicBezTo>
                  <a:pt x="11291174" y="164458"/>
                  <a:pt x="11291174" y="164458"/>
                  <a:pt x="11291174" y="156235"/>
                </a:cubicBezTo>
                <a:cubicBezTo>
                  <a:pt x="11291174" y="156235"/>
                  <a:pt x="11291174" y="156235"/>
                  <a:pt x="11299161" y="156235"/>
                </a:cubicBezTo>
                <a:lnTo>
                  <a:pt x="11299161" y="148012"/>
                </a:lnTo>
                <a:cubicBezTo>
                  <a:pt x="11299161" y="148012"/>
                  <a:pt x="11299161" y="148012"/>
                  <a:pt x="11291174" y="148012"/>
                </a:cubicBezTo>
                <a:cubicBezTo>
                  <a:pt x="11291174" y="148012"/>
                  <a:pt x="11291174" y="139789"/>
                  <a:pt x="11299161" y="139789"/>
                </a:cubicBezTo>
                <a:cubicBezTo>
                  <a:pt x="11299161" y="139789"/>
                  <a:pt x="11307148" y="139789"/>
                  <a:pt x="11307148" y="139789"/>
                </a:cubicBezTo>
                <a:cubicBezTo>
                  <a:pt x="11307148" y="139789"/>
                  <a:pt x="11307148" y="139789"/>
                  <a:pt x="11307148" y="156235"/>
                </a:cubicBezTo>
                <a:cubicBezTo>
                  <a:pt x="11307148" y="156235"/>
                  <a:pt x="11307148" y="156235"/>
                  <a:pt x="11307148" y="172681"/>
                </a:cubicBezTo>
                <a:cubicBezTo>
                  <a:pt x="11307148" y="172681"/>
                  <a:pt x="11307148" y="172681"/>
                  <a:pt x="11363057" y="172681"/>
                </a:cubicBezTo>
                <a:cubicBezTo>
                  <a:pt x="11363057" y="172681"/>
                  <a:pt x="11363057" y="172681"/>
                  <a:pt x="11363057" y="304247"/>
                </a:cubicBezTo>
                <a:cubicBezTo>
                  <a:pt x="11363057" y="304247"/>
                  <a:pt x="11363057" y="304247"/>
                  <a:pt x="11418967" y="304247"/>
                </a:cubicBezTo>
                <a:cubicBezTo>
                  <a:pt x="11418967" y="304247"/>
                  <a:pt x="11418967" y="304247"/>
                  <a:pt x="11418967" y="312469"/>
                </a:cubicBezTo>
                <a:cubicBezTo>
                  <a:pt x="11418967" y="312469"/>
                  <a:pt x="11418967" y="312469"/>
                  <a:pt x="11426953" y="312469"/>
                </a:cubicBezTo>
                <a:cubicBezTo>
                  <a:pt x="11426953" y="312469"/>
                  <a:pt x="11426953" y="312469"/>
                  <a:pt x="11450915" y="106898"/>
                </a:cubicBezTo>
                <a:cubicBezTo>
                  <a:pt x="11450915" y="106898"/>
                  <a:pt x="11466889" y="24669"/>
                  <a:pt x="11466889" y="16446"/>
                </a:cubicBezTo>
                <a:cubicBezTo>
                  <a:pt x="11466889" y="8223"/>
                  <a:pt x="11474876" y="8223"/>
                  <a:pt x="11474876" y="8223"/>
                </a:cubicBezTo>
                <a:cubicBezTo>
                  <a:pt x="11474876" y="8223"/>
                  <a:pt x="11474876" y="8223"/>
                  <a:pt x="11482863" y="106898"/>
                </a:cubicBezTo>
                <a:cubicBezTo>
                  <a:pt x="11482863" y="106898"/>
                  <a:pt x="11482863" y="106898"/>
                  <a:pt x="11490850" y="106898"/>
                </a:cubicBezTo>
                <a:cubicBezTo>
                  <a:pt x="11490850" y="106898"/>
                  <a:pt x="11490850" y="106898"/>
                  <a:pt x="11498837" y="222018"/>
                </a:cubicBezTo>
                <a:cubicBezTo>
                  <a:pt x="11506824" y="222018"/>
                  <a:pt x="11506824" y="222018"/>
                  <a:pt x="11506824" y="222018"/>
                </a:cubicBezTo>
                <a:cubicBezTo>
                  <a:pt x="11506824" y="222018"/>
                  <a:pt x="11506824" y="222018"/>
                  <a:pt x="11530785" y="222018"/>
                </a:cubicBezTo>
                <a:cubicBezTo>
                  <a:pt x="11530785" y="222018"/>
                  <a:pt x="11530785" y="222018"/>
                  <a:pt x="11530785" y="263132"/>
                </a:cubicBezTo>
                <a:cubicBezTo>
                  <a:pt x="11530785" y="263132"/>
                  <a:pt x="11530785" y="263132"/>
                  <a:pt x="11538772" y="263132"/>
                </a:cubicBezTo>
                <a:cubicBezTo>
                  <a:pt x="11538772" y="263132"/>
                  <a:pt x="11538772" y="263132"/>
                  <a:pt x="11562733" y="263132"/>
                </a:cubicBezTo>
                <a:cubicBezTo>
                  <a:pt x="11562733" y="263132"/>
                  <a:pt x="11562733" y="263132"/>
                  <a:pt x="11562733" y="271355"/>
                </a:cubicBezTo>
                <a:cubicBezTo>
                  <a:pt x="11562733" y="271355"/>
                  <a:pt x="11562733" y="271355"/>
                  <a:pt x="11610655" y="271355"/>
                </a:cubicBezTo>
                <a:cubicBezTo>
                  <a:pt x="11610655" y="271355"/>
                  <a:pt x="11610655" y="230241"/>
                  <a:pt x="11610655" y="213795"/>
                </a:cubicBezTo>
                <a:cubicBezTo>
                  <a:pt x="11610655" y="189126"/>
                  <a:pt x="11618642" y="189126"/>
                  <a:pt x="11618642" y="189126"/>
                </a:cubicBezTo>
                <a:cubicBezTo>
                  <a:pt x="11618642" y="189126"/>
                  <a:pt x="11618642" y="189126"/>
                  <a:pt x="11626629" y="189126"/>
                </a:cubicBezTo>
                <a:cubicBezTo>
                  <a:pt x="11626629" y="189126"/>
                  <a:pt x="11626629" y="189126"/>
                  <a:pt x="11642603" y="189126"/>
                </a:cubicBezTo>
                <a:cubicBezTo>
                  <a:pt x="11642603" y="189126"/>
                  <a:pt x="11642603" y="189126"/>
                  <a:pt x="11650590" y="189126"/>
                </a:cubicBezTo>
                <a:cubicBezTo>
                  <a:pt x="11650590" y="189126"/>
                  <a:pt x="11650590" y="164458"/>
                  <a:pt x="11650590" y="156235"/>
                </a:cubicBezTo>
                <a:cubicBezTo>
                  <a:pt x="11650590" y="156235"/>
                  <a:pt x="11650590" y="148012"/>
                  <a:pt x="11658577" y="148012"/>
                </a:cubicBezTo>
                <a:cubicBezTo>
                  <a:pt x="11658577" y="148012"/>
                  <a:pt x="11666564" y="139789"/>
                  <a:pt x="11666564" y="139789"/>
                </a:cubicBezTo>
                <a:cubicBezTo>
                  <a:pt x="11666564" y="139789"/>
                  <a:pt x="11666564" y="139789"/>
                  <a:pt x="11674551" y="131566"/>
                </a:cubicBezTo>
                <a:cubicBezTo>
                  <a:pt x="11674551" y="131566"/>
                  <a:pt x="11674551" y="131566"/>
                  <a:pt x="11674551" y="106898"/>
                </a:cubicBezTo>
                <a:cubicBezTo>
                  <a:pt x="11674551" y="106898"/>
                  <a:pt x="11674551" y="106898"/>
                  <a:pt x="11666564" y="115120"/>
                </a:cubicBezTo>
                <a:cubicBezTo>
                  <a:pt x="11666564" y="115120"/>
                  <a:pt x="11658577" y="106898"/>
                  <a:pt x="11666564" y="106898"/>
                </a:cubicBezTo>
                <a:cubicBezTo>
                  <a:pt x="11666564" y="106898"/>
                  <a:pt x="11682538" y="90452"/>
                  <a:pt x="11682538" y="90452"/>
                </a:cubicBezTo>
                <a:cubicBezTo>
                  <a:pt x="11682538" y="90452"/>
                  <a:pt x="11682538" y="90452"/>
                  <a:pt x="11682538" y="131566"/>
                </a:cubicBezTo>
                <a:cubicBezTo>
                  <a:pt x="11682538" y="131566"/>
                  <a:pt x="11682538" y="131566"/>
                  <a:pt x="11682538" y="139789"/>
                </a:cubicBezTo>
                <a:cubicBezTo>
                  <a:pt x="11682538" y="139789"/>
                  <a:pt x="11682538" y="139789"/>
                  <a:pt x="11698513" y="148012"/>
                </a:cubicBezTo>
                <a:cubicBezTo>
                  <a:pt x="11698513" y="148012"/>
                  <a:pt x="11698513" y="148012"/>
                  <a:pt x="11706499" y="156235"/>
                </a:cubicBezTo>
                <a:cubicBezTo>
                  <a:pt x="11706499" y="156235"/>
                  <a:pt x="11706499" y="156235"/>
                  <a:pt x="11706499" y="197349"/>
                </a:cubicBezTo>
                <a:cubicBezTo>
                  <a:pt x="11706499" y="197349"/>
                  <a:pt x="11714487" y="189126"/>
                  <a:pt x="11714487" y="197349"/>
                </a:cubicBezTo>
                <a:cubicBezTo>
                  <a:pt x="11714487" y="197349"/>
                  <a:pt x="11722473" y="205572"/>
                  <a:pt x="11722473" y="205572"/>
                </a:cubicBezTo>
                <a:cubicBezTo>
                  <a:pt x="11722473" y="205572"/>
                  <a:pt x="11722473" y="205572"/>
                  <a:pt x="11722473" y="238464"/>
                </a:cubicBezTo>
                <a:cubicBezTo>
                  <a:pt x="11722473" y="238464"/>
                  <a:pt x="11722473" y="238464"/>
                  <a:pt x="11730461" y="238464"/>
                </a:cubicBezTo>
                <a:cubicBezTo>
                  <a:pt x="11730461" y="238464"/>
                  <a:pt x="11730461" y="238464"/>
                  <a:pt x="11730461" y="230241"/>
                </a:cubicBezTo>
                <a:cubicBezTo>
                  <a:pt x="11730461" y="230241"/>
                  <a:pt x="11738448" y="222018"/>
                  <a:pt x="11746435" y="222018"/>
                </a:cubicBezTo>
                <a:cubicBezTo>
                  <a:pt x="11754422" y="222018"/>
                  <a:pt x="11762409" y="222018"/>
                  <a:pt x="11762409" y="222018"/>
                </a:cubicBezTo>
                <a:cubicBezTo>
                  <a:pt x="11762409" y="222018"/>
                  <a:pt x="11762409" y="222018"/>
                  <a:pt x="11770396" y="222018"/>
                </a:cubicBezTo>
                <a:cubicBezTo>
                  <a:pt x="11778383" y="222018"/>
                  <a:pt x="11786370" y="230241"/>
                  <a:pt x="11786370" y="230241"/>
                </a:cubicBezTo>
                <a:cubicBezTo>
                  <a:pt x="11786370" y="230241"/>
                  <a:pt x="11786370" y="230241"/>
                  <a:pt x="11794357" y="230241"/>
                </a:cubicBezTo>
                <a:cubicBezTo>
                  <a:pt x="11794357" y="230241"/>
                  <a:pt x="11794357" y="230241"/>
                  <a:pt x="11794357" y="148012"/>
                </a:cubicBezTo>
                <a:cubicBezTo>
                  <a:pt x="11794357" y="148012"/>
                  <a:pt x="11794357" y="148012"/>
                  <a:pt x="11810331" y="148012"/>
                </a:cubicBezTo>
                <a:cubicBezTo>
                  <a:pt x="11810331" y="148012"/>
                  <a:pt x="11810331" y="139789"/>
                  <a:pt x="11818318" y="139789"/>
                </a:cubicBezTo>
                <a:lnTo>
                  <a:pt x="11818318" y="131566"/>
                </a:lnTo>
                <a:cubicBezTo>
                  <a:pt x="11818318" y="139789"/>
                  <a:pt x="11826305" y="148012"/>
                  <a:pt x="11826305" y="148012"/>
                </a:cubicBezTo>
                <a:cubicBezTo>
                  <a:pt x="11826305" y="148012"/>
                  <a:pt x="11826305" y="148012"/>
                  <a:pt x="11826305" y="139789"/>
                </a:cubicBezTo>
                <a:cubicBezTo>
                  <a:pt x="11826305" y="139789"/>
                  <a:pt x="11826305" y="139789"/>
                  <a:pt x="11882214" y="139789"/>
                </a:cubicBezTo>
                <a:cubicBezTo>
                  <a:pt x="11882214" y="139789"/>
                  <a:pt x="11882214" y="139789"/>
                  <a:pt x="11882214" y="197349"/>
                </a:cubicBezTo>
                <a:cubicBezTo>
                  <a:pt x="11882214" y="197349"/>
                  <a:pt x="11882214" y="197349"/>
                  <a:pt x="11930136" y="197349"/>
                </a:cubicBezTo>
                <a:cubicBezTo>
                  <a:pt x="11930136" y="197349"/>
                  <a:pt x="11930136" y="197349"/>
                  <a:pt x="11930136" y="205572"/>
                </a:cubicBezTo>
                <a:cubicBezTo>
                  <a:pt x="11930136" y="205572"/>
                  <a:pt x="11930136" y="205572"/>
                  <a:pt x="11954097" y="197349"/>
                </a:cubicBezTo>
                <a:cubicBezTo>
                  <a:pt x="11954097" y="197349"/>
                  <a:pt x="11954097" y="197349"/>
                  <a:pt x="11962084" y="205572"/>
                </a:cubicBezTo>
                <a:cubicBezTo>
                  <a:pt x="11962084" y="205572"/>
                  <a:pt x="11962084" y="205572"/>
                  <a:pt x="11962084" y="254909"/>
                </a:cubicBezTo>
                <a:cubicBezTo>
                  <a:pt x="11962084" y="254909"/>
                  <a:pt x="11962084" y="254909"/>
                  <a:pt x="11994033" y="222018"/>
                </a:cubicBezTo>
                <a:cubicBezTo>
                  <a:pt x="11994033" y="222018"/>
                  <a:pt x="11994033" y="222018"/>
                  <a:pt x="11994033" y="189126"/>
                </a:cubicBezTo>
                <a:cubicBezTo>
                  <a:pt x="11994033" y="189126"/>
                  <a:pt x="11994033" y="189126"/>
                  <a:pt x="12033968" y="189126"/>
                </a:cubicBezTo>
                <a:cubicBezTo>
                  <a:pt x="12033968" y="189126"/>
                  <a:pt x="12033968" y="189126"/>
                  <a:pt x="12033968" y="164458"/>
                </a:cubicBezTo>
                <a:cubicBezTo>
                  <a:pt x="12033968" y="164458"/>
                  <a:pt x="12033968" y="164458"/>
                  <a:pt x="12033968" y="156235"/>
                </a:cubicBezTo>
                <a:cubicBezTo>
                  <a:pt x="12033968" y="156235"/>
                  <a:pt x="12033968" y="156235"/>
                  <a:pt x="12113838" y="156235"/>
                </a:cubicBezTo>
                <a:cubicBezTo>
                  <a:pt x="12113838" y="156235"/>
                  <a:pt x="12113838" y="156235"/>
                  <a:pt x="12113838" y="164458"/>
                </a:cubicBezTo>
                <a:cubicBezTo>
                  <a:pt x="12113838" y="164458"/>
                  <a:pt x="12113838" y="164458"/>
                  <a:pt x="12121825" y="164458"/>
                </a:cubicBezTo>
                <a:cubicBezTo>
                  <a:pt x="12121825" y="164458"/>
                  <a:pt x="12121825" y="164458"/>
                  <a:pt x="12121825" y="172681"/>
                </a:cubicBezTo>
                <a:cubicBezTo>
                  <a:pt x="12121825" y="172681"/>
                  <a:pt x="12129812" y="172681"/>
                  <a:pt x="12137799" y="172681"/>
                </a:cubicBezTo>
                <a:lnTo>
                  <a:pt x="12137799" y="526264"/>
                </a:lnTo>
                <a:cubicBezTo>
                  <a:pt x="11958091" y="526264"/>
                  <a:pt x="11140419" y="526264"/>
                  <a:pt x="10570969" y="526264"/>
                </a:cubicBezTo>
                <a:lnTo>
                  <a:pt x="10133947" y="526264"/>
                </a:lnTo>
                <a:lnTo>
                  <a:pt x="10117081" y="526264"/>
                </a:lnTo>
                <a:lnTo>
                  <a:pt x="8025520" y="526264"/>
                </a:lnTo>
                <a:lnTo>
                  <a:pt x="8001905" y="526264"/>
                </a:lnTo>
                <a:lnTo>
                  <a:pt x="7868664" y="526264"/>
                </a:lnTo>
                <a:cubicBezTo>
                  <a:pt x="7573387" y="526264"/>
                  <a:pt x="6918151" y="526264"/>
                  <a:pt x="6400705" y="526264"/>
                </a:cubicBezTo>
                <a:lnTo>
                  <a:pt x="6132996" y="526264"/>
                </a:lnTo>
                <a:lnTo>
                  <a:pt x="5836128" y="526264"/>
                </a:lnTo>
                <a:lnTo>
                  <a:pt x="5690068" y="526264"/>
                </a:lnTo>
                <a:cubicBezTo>
                  <a:pt x="5150948" y="526264"/>
                  <a:pt x="4404261" y="526264"/>
                  <a:pt x="4179123" y="526264"/>
                </a:cubicBezTo>
                <a:lnTo>
                  <a:pt x="4135891" y="526264"/>
                </a:lnTo>
                <a:lnTo>
                  <a:pt x="4112278" y="526264"/>
                </a:lnTo>
                <a:lnTo>
                  <a:pt x="2020718" y="526264"/>
                </a:lnTo>
                <a:lnTo>
                  <a:pt x="2003850" y="526264"/>
                </a:lnTo>
                <a:lnTo>
                  <a:pt x="1826767" y="526264"/>
                </a:lnTo>
                <a:cubicBezTo>
                  <a:pt x="1287658" y="526264"/>
                  <a:pt x="209659" y="526264"/>
                  <a:pt x="0" y="526264"/>
                </a:cubicBezTo>
                <a:lnTo>
                  <a:pt x="0" y="172681"/>
                </a:lnTo>
                <a:cubicBezTo>
                  <a:pt x="7987" y="172681"/>
                  <a:pt x="15974" y="172681"/>
                  <a:pt x="15974" y="172681"/>
                </a:cubicBezTo>
                <a:cubicBezTo>
                  <a:pt x="15974" y="164458"/>
                  <a:pt x="15974" y="164458"/>
                  <a:pt x="15974" y="164458"/>
                </a:cubicBezTo>
                <a:cubicBezTo>
                  <a:pt x="23961" y="164458"/>
                  <a:pt x="23961" y="164458"/>
                  <a:pt x="23961" y="164458"/>
                </a:cubicBezTo>
                <a:cubicBezTo>
                  <a:pt x="23961" y="156235"/>
                  <a:pt x="23961" y="156235"/>
                  <a:pt x="23961" y="156235"/>
                </a:cubicBezTo>
                <a:cubicBezTo>
                  <a:pt x="103831" y="156235"/>
                  <a:pt x="103831" y="156235"/>
                  <a:pt x="103831" y="156235"/>
                </a:cubicBezTo>
                <a:cubicBezTo>
                  <a:pt x="103831" y="164458"/>
                  <a:pt x="103831" y="164458"/>
                  <a:pt x="103831" y="164458"/>
                </a:cubicBezTo>
                <a:cubicBezTo>
                  <a:pt x="103831" y="189126"/>
                  <a:pt x="103831" y="189126"/>
                  <a:pt x="103831" y="189126"/>
                </a:cubicBezTo>
                <a:cubicBezTo>
                  <a:pt x="143766" y="189126"/>
                  <a:pt x="143766" y="189126"/>
                  <a:pt x="143766" y="189126"/>
                </a:cubicBezTo>
                <a:cubicBezTo>
                  <a:pt x="143766" y="222018"/>
                  <a:pt x="143766" y="222018"/>
                  <a:pt x="143766" y="222018"/>
                </a:cubicBezTo>
                <a:cubicBezTo>
                  <a:pt x="175714" y="254909"/>
                  <a:pt x="175714" y="254909"/>
                  <a:pt x="175714" y="254909"/>
                </a:cubicBezTo>
                <a:cubicBezTo>
                  <a:pt x="175714" y="205572"/>
                  <a:pt x="175714" y="205572"/>
                  <a:pt x="175714" y="205572"/>
                </a:cubicBezTo>
                <a:cubicBezTo>
                  <a:pt x="183701" y="197349"/>
                  <a:pt x="183701" y="197349"/>
                  <a:pt x="183701" y="197349"/>
                </a:cubicBezTo>
                <a:cubicBezTo>
                  <a:pt x="207662" y="205572"/>
                  <a:pt x="207662" y="205572"/>
                  <a:pt x="207662" y="205572"/>
                </a:cubicBezTo>
                <a:cubicBezTo>
                  <a:pt x="207662" y="197349"/>
                  <a:pt x="207662" y="197349"/>
                  <a:pt x="207662" y="197349"/>
                </a:cubicBezTo>
                <a:cubicBezTo>
                  <a:pt x="255585" y="197349"/>
                  <a:pt x="255585" y="197349"/>
                  <a:pt x="255585" y="197349"/>
                </a:cubicBezTo>
                <a:cubicBezTo>
                  <a:pt x="255585" y="139789"/>
                  <a:pt x="255585" y="139789"/>
                  <a:pt x="255585" y="139789"/>
                </a:cubicBezTo>
                <a:cubicBezTo>
                  <a:pt x="311494" y="139789"/>
                  <a:pt x="311494" y="139789"/>
                  <a:pt x="311494" y="139789"/>
                </a:cubicBezTo>
                <a:cubicBezTo>
                  <a:pt x="311494" y="148012"/>
                  <a:pt x="311494" y="148012"/>
                  <a:pt x="311494" y="148012"/>
                </a:cubicBezTo>
                <a:cubicBezTo>
                  <a:pt x="311494" y="148012"/>
                  <a:pt x="319481" y="139789"/>
                  <a:pt x="319481" y="131566"/>
                </a:cubicBezTo>
                <a:lnTo>
                  <a:pt x="319481" y="139789"/>
                </a:lnTo>
                <a:cubicBezTo>
                  <a:pt x="327468" y="139789"/>
                  <a:pt x="327468" y="148012"/>
                  <a:pt x="327468" y="148012"/>
                </a:cubicBezTo>
                <a:cubicBezTo>
                  <a:pt x="343442" y="148012"/>
                  <a:pt x="343442" y="148012"/>
                  <a:pt x="343442" y="148012"/>
                </a:cubicBezTo>
                <a:cubicBezTo>
                  <a:pt x="343442" y="230241"/>
                  <a:pt x="343442" y="230241"/>
                  <a:pt x="343442" y="230241"/>
                </a:cubicBezTo>
                <a:cubicBezTo>
                  <a:pt x="351429" y="230241"/>
                  <a:pt x="351429" y="230241"/>
                  <a:pt x="351429" y="230241"/>
                </a:cubicBezTo>
                <a:cubicBezTo>
                  <a:pt x="351429" y="230241"/>
                  <a:pt x="359416" y="222018"/>
                  <a:pt x="367403" y="222018"/>
                </a:cubicBezTo>
                <a:cubicBezTo>
                  <a:pt x="375390" y="222018"/>
                  <a:pt x="375390" y="222018"/>
                  <a:pt x="375390" y="222018"/>
                </a:cubicBezTo>
                <a:cubicBezTo>
                  <a:pt x="375390" y="222018"/>
                  <a:pt x="383377" y="222018"/>
                  <a:pt x="391364" y="222018"/>
                </a:cubicBezTo>
                <a:cubicBezTo>
                  <a:pt x="399351" y="222018"/>
                  <a:pt x="407338" y="230241"/>
                  <a:pt x="407338" y="230241"/>
                </a:cubicBezTo>
                <a:cubicBezTo>
                  <a:pt x="407338" y="238464"/>
                  <a:pt x="407338" y="238464"/>
                  <a:pt x="407338" y="238464"/>
                </a:cubicBezTo>
                <a:cubicBezTo>
                  <a:pt x="415325" y="238464"/>
                  <a:pt x="415325" y="238464"/>
                  <a:pt x="415325" y="238464"/>
                </a:cubicBezTo>
                <a:cubicBezTo>
                  <a:pt x="415325" y="205572"/>
                  <a:pt x="415325" y="205572"/>
                  <a:pt x="415325" y="205572"/>
                </a:cubicBezTo>
                <a:cubicBezTo>
                  <a:pt x="415325" y="205572"/>
                  <a:pt x="423312" y="197349"/>
                  <a:pt x="423312" y="197349"/>
                </a:cubicBezTo>
                <a:cubicBezTo>
                  <a:pt x="423312" y="189126"/>
                  <a:pt x="431299" y="197349"/>
                  <a:pt x="431299" y="197349"/>
                </a:cubicBezTo>
                <a:cubicBezTo>
                  <a:pt x="431299" y="156235"/>
                  <a:pt x="431299" y="156235"/>
                  <a:pt x="431299" y="156235"/>
                </a:cubicBezTo>
                <a:cubicBezTo>
                  <a:pt x="439286" y="148012"/>
                  <a:pt x="439286" y="148012"/>
                  <a:pt x="439286" y="148012"/>
                </a:cubicBezTo>
                <a:cubicBezTo>
                  <a:pt x="455260" y="139789"/>
                  <a:pt x="455260" y="139789"/>
                  <a:pt x="455260" y="139789"/>
                </a:cubicBezTo>
                <a:cubicBezTo>
                  <a:pt x="455260" y="131566"/>
                  <a:pt x="455260" y="131566"/>
                  <a:pt x="455260" y="131566"/>
                </a:cubicBezTo>
                <a:cubicBezTo>
                  <a:pt x="455260" y="90452"/>
                  <a:pt x="455260" y="90452"/>
                  <a:pt x="455260" y="90452"/>
                </a:cubicBezTo>
                <a:cubicBezTo>
                  <a:pt x="455260" y="90452"/>
                  <a:pt x="471234" y="106898"/>
                  <a:pt x="471234" y="106898"/>
                </a:cubicBezTo>
                <a:cubicBezTo>
                  <a:pt x="479221" y="106898"/>
                  <a:pt x="471234" y="115120"/>
                  <a:pt x="471234" y="115120"/>
                </a:cubicBezTo>
                <a:cubicBezTo>
                  <a:pt x="463247" y="106898"/>
                  <a:pt x="463247" y="106898"/>
                  <a:pt x="463247" y="106898"/>
                </a:cubicBezTo>
                <a:cubicBezTo>
                  <a:pt x="463247" y="131566"/>
                  <a:pt x="463247" y="131566"/>
                  <a:pt x="463247" y="131566"/>
                </a:cubicBezTo>
                <a:cubicBezTo>
                  <a:pt x="471234" y="139789"/>
                  <a:pt x="471234" y="139789"/>
                  <a:pt x="471234" y="139789"/>
                </a:cubicBezTo>
                <a:cubicBezTo>
                  <a:pt x="471234" y="139789"/>
                  <a:pt x="479221" y="148012"/>
                  <a:pt x="479221" y="148012"/>
                </a:cubicBezTo>
                <a:cubicBezTo>
                  <a:pt x="487208" y="148012"/>
                  <a:pt x="487208" y="156235"/>
                  <a:pt x="487208" y="156235"/>
                </a:cubicBezTo>
                <a:cubicBezTo>
                  <a:pt x="487208" y="164458"/>
                  <a:pt x="487208" y="189126"/>
                  <a:pt x="487208" y="189126"/>
                </a:cubicBezTo>
                <a:cubicBezTo>
                  <a:pt x="495195" y="189126"/>
                  <a:pt x="495195" y="189126"/>
                  <a:pt x="495195" y="189126"/>
                </a:cubicBezTo>
                <a:cubicBezTo>
                  <a:pt x="511169" y="189126"/>
                  <a:pt x="511169" y="189126"/>
                  <a:pt x="511169" y="189126"/>
                </a:cubicBezTo>
                <a:cubicBezTo>
                  <a:pt x="519157" y="189126"/>
                  <a:pt x="519157" y="189126"/>
                  <a:pt x="519157" y="189126"/>
                </a:cubicBezTo>
                <a:cubicBezTo>
                  <a:pt x="519157" y="189126"/>
                  <a:pt x="527144" y="189126"/>
                  <a:pt x="527144" y="213795"/>
                </a:cubicBezTo>
                <a:cubicBezTo>
                  <a:pt x="527144" y="230241"/>
                  <a:pt x="527144" y="271355"/>
                  <a:pt x="527144" y="271355"/>
                </a:cubicBezTo>
                <a:cubicBezTo>
                  <a:pt x="575066" y="271355"/>
                  <a:pt x="575066" y="271355"/>
                  <a:pt x="575066" y="271355"/>
                </a:cubicBezTo>
                <a:cubicBezTo>
                  <a:pt x="575066" y="263132"/>
                  <a:pt x="575066" y="263132"/>
                  <a:pt x="575066" y="263132"/>
                </a:cubicBezTo>
                <a:cubicBezTo>
                  <a:pt x="599027" y="263132"/>
                  <a:pt x="599027" y="263132"/>
                  <a:pt x="599027" y="263132"/>
                </a:cubicBezTo>
                <a:cubicBezTo>
                  <a:pt x="607014" y="263132"/>
                  <a:pt x="607014" y="263132"/>
                  <a:pt x="607014" y="263132"/>
                </a:cubicBezTo>
                <a:cubicBezTo>
                  <a:pt x="607014" y="222018"/>
                  <a:pt x="607014" y="222018"/>
                  <a:pt x="607014" y="222018"/>
                </a:cubicBezTo>
                <a:cubicBezTo>
                  <a:pt x="630975" y="222018"/>
                  <a:pt x="630975" y="222018"/>
                  <a:pt x="630975" y="222018"/>
                </a:cubicBezTo>
                <a:cubicBezTo>
                  <a:pt x="630975" y="222018"/>
                  <a:pt x="630975" y="222018"/>
                  <a:pt x="638962" y="222018"/>
                </a:cubicBezTo>
                <a:cubicBezTo>
                  <a:pt x="646949" y="106898"/>
                  <a:pt x="646949" y="106898"/>
                  <a:pt x="646949" y="106898"/>
                </a:cubicBezTo>
                <a:cubicBezTo>
                  <a:pt x="654936" y="106898"/>
                  <a:pt x="654936" y="106898"/>
                  <a:pt x="654936" y="106898"/>
                </a:cubicBezTo>
                <a:cubicBezTo>
                  <a:pt x="662923" y="8223"/>
                  <a:pt x="662923" y="8223"/>
                  <a:pt x="662923" y="8223"/>
                </a:cubicBezTo>
                <a:cubicBezTo>
                  <a:pt x="662923" y="8223"/>
                  <a:pt x="670910" y="8223"/>
                  <a:pt x="670910" y="16446"/>
                </a:cubicBezTo>
                <a:cubicBezTo>
                  <a:pt x="670910" y="24669"/>
                  <a:pt x="686884" y="106898"/>
                  <a:pt x="686884" y="106898"/>
                </a:cubicBezTo>
                <a:cubicBezTo>
                  <a:pt x="710845" y="312469"/>
                  <a:pt x="710845" y="312469"/>
                  <a:pt x="710845" y="312469"/>
                </a:cubicBezTo>
                <a:cubicBezTo>
                  <a:pt x="718832" y="312469"/>
                  <a:pt x="718832" y="312469"/>
                  <a:pt x="718832" y="312469"/>
                </a:cubicBezTo>
                <a:cubicBezTo>
                  <a:pt x="718832" y="304247"/>
                  <a:pt x="718832" y="304247"/>
                  <a:pt x="718832" y="304247"/>
                </a:cubicBezTo>
                <a:cubicBezTo>
                  <a:pt x="774741" y="304247"/>
                  <a:pt x="774741" y="304247"/>
                  <a:pt x="774741" y="304247"/>
                </a:cubicBezTo>
                <a:cubicBezTo>
                  <a:pt x="774741" y="172681"/>
                  <a:pt x="774741" y="172681"/>
                  <a:pt x="774741" y="172681"/>
                </a:cubicBezTo>
                <a:cubicBezTo>
                  <a:pt x="830651" y="172681"/>
                  <a:pt x="830651" y="172681"/>
                  <a:pt x="830651" y="172681"/>
                </a:cubicBezTo>
                <a:cubicBezTo>
                  <a:pt x="830651" y="156235"/>
                  <a:pt x="830651" y="156235"/>
                  <a:pt x="830651" y="156235"/>
                </a:cubicBezTo>
                <a:cubicBezTo>
                  <a:pt x="830651" y="139789"/>
                  <a:pt x="830651" y="139789"/>
                  <a:pt x="830651" y="139789"/>
                </a:cubicBezTo>
                <a:cubicBezTo>
                  <a:pt x="830651" y="139789"/>
                  <a:pt x="838638" y="139789"/>
                  <a:pt x="838638" y="139789"/>
                </a:cubicBezTo>
                <a:cubicBezTo>
                  <a:pt x="846625" y="139789"/>
                  <a:pt x="846625" y="148012"/>
                  <a:pt x="846625" y="148012"/>
                </a:cubicBezTo>
                <a:cubicBezTo>
                  <a:pt x="838638" y="148012"/>
                  <a:pt x="838638" y="148012"/>
                  <a:pt x="838638" y="148012"/>
                </a:cubicBezTo>
                <a:lnTo>
                  <a:pt x="838638" y="156235"/>
                </a:lnTo>
                <a:cubicBezTo>
                  <a:pt x="846625" y="156235"/>
                  <a:pt x="846625" y="156235"/>
                  <a:pt x="846625" y="156235"/>
                </a:cubicBezTo>
                <a:cubicBezTo>
                  <a:pt x="846625" y="164458"/>
                  <a:pt x="846625" y="164458"/>
                  <a:pt x="846625" y="164458"/>
                </a:cubicBezTo>
                <a:cubicBezTo>
                  <a:pt x="854612" y="164458"/>
                  <a:pt x="854612" y="164458"/>
                  <a:pt x="854612" y="164458"/>
                </a:cubicBezTo>
                <a:cubicBezTo>
                  <a:pt x="854612" y="156235"/>
                  <a:pt x="854612" y="156235"/>
                  <a:pt x="854612" y="156235"/>
                </a:cubicBezTo>
                <a:cubicBezTo>
                  <a:pt x="862599" y="156235"/>
                  <a:pt x="862599" y="156235"/>
                  <a:pt x="862599" y="156235"/>
                </a:cubicBezTo>
                <a:cubicBezTo>
                  <a:pt x="862599" y="164458"/>
                  <a:pt x="862599" y="164458"/>
                  <a:pt x="862599" y="164458"/>
                </a:cubicBezTo>
                <a:cubicBezTo>
                  <a:pt x="862599" y="172681"/>
                  <a:pt x="862599" y="172681"/>
                  <a:pt x="862599" y="172681"/>
                </a:cubicBezTo>
                <a:cubicBezTo>
                  <a:pt x="878573" y="172681"/>
                  <a:pt x="878573" y="172681"/>
                  <a:pt x="878573" y="172681"/>
                </a:cubicBezTo>
                <a:cubicBezTo>
                  <a:pt x="878573" y="271355"/>
                  <a:pt x="878573" y="271355"/>
                  <a:pt x="878573" y="271355"/>
                </a:cubicBezTo>
                <a:cubicBezTo>
                  <a:pt x="878573" y="271355"/>
                  <a:pt x="878573" y="271355"/>
                  <a:pt x="894547" y="263132"/>
                </a:cubicBezTo>
                <a:cubicBezTo>
                  <a:pt x="910521" y="263132"/>
                  <a:pt x="950456" y="263132"/>
                  <a:pt x="950456" y="263132"/>
                </a:cubicBezTo>
                <a:cubicBezTo>
                  <a:pt x="958443" y="263132"/>
                  <a:pt x="958443" y="263132"/>
                  <a:pt x="958443" y="263132"/>
                </a:cubicBezTo>
                <a:cubicBezTo>
                  <a:pt x="958443" y="254909"/>
                  <a:pt x="958443" y="254909"/>
                  <a:pt x="958443" y="254909"/>
                </a:cubicBezTo>
                <a:cubicBezTo>
                  <a:pt x="998378" y="254909"/>
                  <a:pt x="998378" y="254909"/>
                  <a:pt x="998378" y="254909"/>
                </a:cubicBezTo>
                <a:cubicBezTo>
                  <a:pt x="998378" y="263132"/>
                  <a:pt x="998378" y="263132"/>
                  <a:pt x="998378" y="263132"/>
                </a:cubicBezTo>
                <a:cubicBezTo>
                  <a:pt x="1022339" y="263132"/>
                  <a:pt x="1022339" y="263132"/>
                  <a:pt x="1022339" y="263132"/>
                </a:cubicBezTo>
                <a:cubicBezTo>
                  <a:pt x="1022339" y="271355"/>
                  <a:pt x="1022339" y="271355"/>
                  <a:pt x="1022339" y="271355"/>
                </a:cubicBezTo>
                <a:cubicBezTo>
                  <a:pt x="1014352" y="271355"/>
                  <a:pt x="1014352" y="271355"/>
                  <a:pt x="1014352" y="271355"/>
                </a:cubicBezTo>
                <a:cubicBezTo>
                  <a:pt x="1014352" y="279578"/>
                  <a:pt x="1014352" y="279578"/>
                  <a:pt x="1014352" y="279578"/>
                </a:cubicBezTo>
                <a:cubicBezTo>
                  <a:pt x="1022339" y="279578"/>
                  <a:pt x="1022339" y="279578"/>
                  <a:pt x="1022339" y="279578"/>
                </a:cubicBezTo>
                <a:cubicBezTo>
                  <a:pt x="1022339" y="296024"/>
                  <a:pt x="1022339" y="296024"/>
                  <a:pt x="1022339" y="296024"/>
                </a:cubicBezTo>
                <a:cubicBezTo>
                  <a:pt x="1022339" y="296024"/>
                  <a:pt x="1038313" y="296024"/>
                  <a:pt x="1038313" y="296024"/>
                </a:cubicBezTo>
                <a:cubicBezTo>
                  <a:pt x="1038313" y="287801"/>
                  <a:pt x="1038313" y="197349"/>
                  <a:pt x="1038313" y="197349"/>
                </a:cubicBezTo>
                <a:cubicBezTo>
                  <a:pt x="1046300" y="197349"/>
                  <a:pt x="1046300" y="197349"/>
                  <a:pt x="1046300" y="197349"/>
                </a:cubicBezTo>
                <a:cubicBezTo>
                  <a:pt x="1046300" y="172681"/>
                  <a:pt x="1046300" y="172681"/>
                  <a:pt x="1046300" y="172681"/>
                </a:cubicBezTo>
                <a:cubicBezTo>
                  <a:pt x="1054287" y="172681"/>
                  <a:pt x="1054287" y="172681"/>
                  <a:pt x="1054287" y="172681"/>
                </a:cubicBezTo>
                <a:cubicBezTo>
                  <a:pt x="1054287" y="24669"/>
                  <a:pt x="1054287" y="24669"/>
                  <a:pt x="1054287" y="24669"/>
                </a:cubicBezTo>
                <a:cubicBezTo>
                  <a:pt x="1086235" y="24669"/>
                  <a:pt x="1086235" y="24669"/>
                  <a:pt x="1086235" y="24669"/>
                </a:cubicBezTo>
                <a:cubicBezTo>
                  <a:pt x="1086235" y="0"/>
                  <a:pt x="1086235" y="0"/>
                  <a:pt x="10862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EFB3B718-5BC6-8223-1C29-9EEEB550ED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0292267"/>
              </p:ext>
            </p:extLst>
          </p:nvPr>
        </p:nvGraphicFramePr>
        <p:xfrm>
          <a:off x="322503" y="719666"/>
          <a:ext cx="11546994" cy="4722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407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144"/>
          <p:cNvSpPr>
            <a:spLocks noEditPoints="1"/>
          </p:cNvSpPr>
          <p:nvPr/>
        </p:nvSpPr>
        <p:spPr bwMode="auto">
          <a:xfrm>
            <a:off x="6447462" y="3474618"/>
            <a:ext cx="1338501" cy="1413285"/>
          </a:xfrm>
          <a:custGeom>
            <a:avLst/>
            <a:gdLst/>
            <a:ahLst/>
            <a:cxnLst>
              <a:cxn ang="0">
                <a:pos x="5" y="693"/>
              </a:cxn>
              <a:cxn ang="0">
                <a:pos x="12" y="639"/>
              </a:cxn>
              <a:cxn ang="0">
                <a:pos x="24" y="642"/>
              </a:cxn>
              <a:cxn ang="0">
                <a:pos x="7" y="693"/>
              </a:cxn>
              <a:cxn ang="0">
                <a:pos x="30" y="601"/>
              </a:cxn>
              <a:cxn ang="0">
                <a:pos x="42" y="547"/>
              </a:cxn>
              <a:cxn ang="0">
                <a:pos x="53" y="552"/>
              </a:cxn>
              <a:cxn ang="0">
                <a:pos x="32" y="601"/>
              </a:cxn>
              <a:cxn ang="0">
                <a:pos x="62" y="510"/>
              </a:cxn>
              <a:cxn ang="0">
                <a:pos x="78" y="459"/>
              </a:cxn>
              <a:cxn ang="0">
                <a:pos x="89" y="464"/>
              </a:cxn>
              <a:cxn ang="0">
                <a:pos x="64" y="511"/>
              </a:cxn>
              <a:cxn ang="0">
                <a:pos x="102" y="424"/>
              </a:cxn>
              <a:cxn ang="0">
                <a:pos x="123" y="373"/>
              </a:cxn>
              <a:cxn ang="0">
                <a:pos x="134" y="380"/>
              </a:cxn>
              <a:cxn ang="0">
                <a:pos x="105" y="424"/>
              </a:cxn>
              <a:cxn ang="0">
                <a:pos x="151" y="341"/>
              </a:cxn>
              <a:cxn ang="0">
                <a:pos x="177" y="293"/>
              </a:cxn>
              <a:cxn ang="0">
                <a:pos x="187" y="301"/>
              </a:cxn>
              <a:cxn ang="0">
                <a:pos x="154" y="342"/>
              </a:cxn>
              <a:cxn ang="0">
                <a:pos x="208" y="264"/>
              </a:cxn>
              <a:cxn ang="0">
                <a:pos x="239" y="220"/>
              </a:cxn>
              <a:cxn ang="0">
                <a:pos x="248" y="228"/>
              </a:cxn>
              <a:cxn ang="0">
                <a:pos x="212" y="266"/>
              </a:cxn>
              <a:cxn ang="0">
                <a:pos x="274" y="195"/>
              </a:cxn>
              <a:cxn ang="0">
                <a:pos x="311" y="155"/>
              </a:cxn>
              <a:cxn ang="0">
                <a:pos x="318" y="165"/>
              </a:cxn>
              <a:cxn ang="0">
                <a:pos x="278" y="197"/>
              </a:cxn>
              <a:cxn ang="0">
                <a:pos x="348" y="135"/>
              </a:cxn>
              <a:cxn ang="0">
                <a:pos x="390" y="101"/>
              </a:cxn>
              <a:cxn ang="0">
                <a:pos x="396" y="111"/>
              </a:cxn>
              <a:cxn ang="0">
                <a:pos x="353" y="138"/>
              </a:cxn>
              <a:cxn ang="0">
                <a:pos x="430" y="86"/>
              </a:cxn>
              <a:cxn ang="0">
                <a:pos x="476" y="58"/>
              </a:cxn>
              <a:cxn ang="0">
                <a:pos x="481" y="69"/>
              </a:cxn>
              <a:cxn ang="0">
                <a:pos x="435" y="89"/>
              </a:cxn>
              <a:cxn ang="0">
                <a:pos x="518" y="49"/>
              </a:cxn>
              <a:cxn ang="0">
                <a:pos x="568" y="27"/>
              </a:cxn>
              <a:cxn ang="0">
                <a:pos x="571" y="39"/>
              </a:cxn>
              <a:cxn ang="0">
                <a:pos x="523" y="53"/>
              </a:cxn>
              <a:cxn ang="0">
                <a:pos x="610" y="23"/>
              </a:cxn>
              <a:cxn ang="0">
                <a:pos x="662" y="8"/>
              </a:cxn>
              <a:cxn ang="0">
                <a:pos x="664" y="20"/>
              </a:cxn>
              <a:cxn ang="0">
                <a:pos x="616" y="28"/>
              </a:cxn>
              <a:cxn ang="0">
                <a:pos x="704" y="9"/>
              </a:cxn>
              <a:cxn ang="0">
                <a:pos x="758" y="0"/>
              </a:cxn>
              <a:cxn ang="0">
                <a:pos x="758" y="12"/>
              </a:cxn>
              <a:cxn ang="0">
                <a:pos x="710" y="15"/>
              </a:cxn>
            </a:cxnLst>
            <a:rect l="0" t="0" r="r" b="b"/>
            <a:pathLst>
              <a:path w="764" h="693">
                <a:moveTo>
                  <a:pt x="7" y="693"/>
                </a:moveTo>
                <a:cubicBezTo>
                  <a:pt x="6" y="693"/>
                  <a:pt x="6" y="693"/>
                  <a:pt x="5" y="693"/>
                </a:cubicBezTo>
                <a:cubicBezTo>
                  <a:pt x="2" y="693"/>
                  <a:pt x="0" y="689"/>
                  <a:pt x="1" y="686"/>
                </a:cubicBezTo>
                <a:cubicBezTo>
                  <a:pt x="4" y="671"/>
                  <a:pt x="8" y="655"/>
                  <a:pt x="12" y="639"/>
                </a:cubicBezTo>
                <a:cubicBezTo>
                  <a:pt x="13" y="636"/>
                  <a:pt x="17" y="634"/>
                  <a:pt x="20" y="635"/>
                </a:cubicBezTo>
                <a:cubicBezTo>
                  <a:pt x="23" y="636"/>
                  <a:pt x="25" y="639"/>
                  <a:pt x="24" y="642"/>
                </a:cubicBezTo>
                <a:cubicBezTo>
                  <a:pt x="20" y="658"/>
                  <a:pt x="16" y="673"/>
                  <a:pt x="13" y="689"/>
                </a:cubicBezTo>
                <a:cubicBezTo>
                  <a:pt x="12" y="691"/>
                  <a:pt x="10" y="693"/>
                  <a:pt x="7" y="693"/>
                </a:cubicBezTo>
                <a:close/>
                <a:moveTo>
                  <a:pt x="32" y="601"/>
                </a:moveTo>
                <a:cubicBezTo>
                  <a:pt x="31" y="601"/>
                  <a:pt x="31" y="601"/>
                  <a:pt x="30" y="601"/>
                </a:cubicBezTo>
                <a:cubicBezTo>
                  <a:pt x="27" y="600"/>
                  <a:pt x="25" y="596"/>
                  <a:pt x="26" y="593"/>
                </a:cubicBezTo>
                <a:cubicBezTo>
                  <a:pt x="31" y="578"/>
                  <a:pt x="36" y="562"/>
                  <a:pt x="42" y="547"/>
                </a:cubicBezTo>
                <a:cubicBezTo>
                  <a:pt x="43" y="544"/>
                  <a:pt x="46" y="543"/>
                  <a:pt x="49" y="544"/>
                </a:cubicBezTo>
                <a:cubicBezTo>
                  <a:pt x="52" y="545"/>
                  <a:pt x="54" y="548"/>
                  <a:pt x="53" y="552"/>
                </a:cubicBezTo>
                <a:cubicBezTo>
                  <a:pt x="47" y="566"/>
                  <a:pt x="42" y="582"/>
                  <a:pt x="37" y="597"/>
                </a:cubicBezTo>
                <a:cubicBezTo>
                  <a:pt x="37" y="599"/>
                  <a:pt x="34" y="601"/>
                  <a:pt x="32" y="601"/>
                </a:cubicBezTo>
                <a:close/>
                <a:moveTo>
                  <a:pt x="64" y="511"/>
                </a:moveTo>
                <a:cubicBezTo>
                  <a:pt x="64" y="511"/>
                  <a:pt x="63" y="511"/>
                  <a:pt x="62" y="510"/>
                </a:cubicBezTo>
                <a:cubicBezTo>
                  <a:pt x="59" y="509"/>
                  <a:pt x="58" y="506"/>
                  <a:pt x="59" y="503"/>
                </a:cubicBezTo>
                <a:cubicBezTo>
                  <a:pt x="65" y="488"/>
                  <a:pt x="72" y="473"/>
                  <a:pt x="78" y="459"/>
                </a:cubicBezTo>
                <a:cubicBezTo>
                  <a:pt x="80" y="456"/>
                  <a:pt x="83" y="454"/>
                  <a:pt x="86" y="456"/>
                </a:cubicBezTo>
                <a:cubicBezTo>
                  <a:pt x="89" y="457"/>
                  <a:pt x="91" y="461"/>
                  <a:pt x="89" y="464"/>
                </a:cubicBezTo>
                <a:cubicBezTo>
                  <a:pt x="83" y="478"/>
                  <a:pt x="76" y="492"/>
                  <a:pt x="70" y="507"/>
                </a:cubicBezTo>
                <a:cubicBezTo>
                  <a:pt x="69" y="510"/>
                  <a:pt x="67" y="511"/>
                  <a:pt x="64" y="511"/>
                </a:cubicBezTo>
                <a:close/>
                <a:moveTo>
                  <a:pt x="105" y="424"/>
                </a:moveTo>
                <a:cubicBezTo>
                  <a:pt x="104" y="424"/>
                  <a:pt x="103" y="424"/>
                  <a:pt x="102" y="424"/>
                </a:cubicBezTo>
                <a:cubicBezTo>
                  <a:pt x="99" y="422"/>
                  <a:pt x="98" y="418"/>
                  <a:pt x="100" y="415"/>
                </a:cubicBezTo>
                <a:cubicBezTo>
                  <a:pt x="107" y="401"/>
                  <a:pt x="115" y="387"/>
                  <a:pt x="123" y="373"/>
                </a:cubicBezTo>
                <a:cubicBezTo>
                  <a:pt x="125" y="371"/>
                  <a:pt x="129" y="370"/>
                  <a:pt x="132" y="371"/>
                </a:cubicBezTo>
                <a:cubicBezTo>
                  <a:pt x="134" y="373"/>
                  <a:pt x="135" y="377"/>
                  <a:pt x="134" y="380"/>
                </a:cubicBezTo>
                <a:cubicBezTo>
                  <a:pt x="126" y="393"/>
                  <a:pt x="118" y="407"/>
                  <a:pt x="110" y="421"/>
                </a:cubicBezTo>
                <a:cubicBezTo>
                  <a:pt x="109" y="423"/>
                  <a:pt x="107" y="424"/>
                  <a:pt x="105" y="424"/>
                </a:cubicBezTo>
                <a:close/>
                <a:moveTo>
                  <a:pt x="154" y="342"/>
                </a:moveTo>
                <a:cubicBezTo>
                  <a:pt x="153" y="342"/>
                  <a:pt x="152" y="342"/>
                  <a:pt x="151" y="341"/>
                </a:cubicBezTo>
                <a:cubicBezTo>
                  <a:pt x="148" y="339"/>
                  <a:pt x="147" y="335"/>
                  <a:pt x="149" y="333"/>
                </a:cubicBezTo>
                <a:cubicBezTo>
                  <a:pt x="158" y="319"/>
                  <a:pt x="167" y="306"/>
                  <a:pt x="177" y="293"/>
                </a:cubicBezTo>
                <a:cubicBezTo>
                  <a:pt x="179" y="291"/>
                  <a:pt x="183" y="290"/>
                  <a:pt x="185" y="292"/>
                </a:cubicBezTo>
                <a:cubicBezTo>
                  <a:pt x="188" y="294"/>
                  <a:pt x="189" y="298"/>
                  <a:pt x="187" y="301"/>
                </a:cubicBezTo>
                <a:cubicBezTo>
                  <a:pt x="177" y="313"/>
                  <a:pt x="168" y="326"/>
                  <a:pt x="159" y="339"/>
                </a:cubicBezTo>
                <a:cubicBezTo>
                  <a:pt x="158" y="341"/>
                  <a:pt x="156" y="342"/>
                  <a:pt x="154" y="342"/>
                </a:cubicBezTo>
                <a:close/>
                <a:moveTo>
                  <a:pt x="212" y="266"/>
                </a:moveTo>
                <a:cubicBezTo>
                  <a:pt x="210" y="266"/>
                  <a:pt x="209" y="265"/>
                  <a:pt x="208" y="264"/>
                </a:cubicBezTo>
                <a:cubicBezTo>
                  <a:pt x="205" y="262"/>
                  <a:pt x="205" y="258"/>
                  <a:pt x="207" y="256"/>
                </a:cubicBezTo>
                <a:cubicBezTo>
                  <a:pt x="218" y="244"/>
                  <a:pt x="228" y="232"/>
                  <a:pt x="239" y="220"/>
                </a:cubicBezTo>
                <a:cubicBezTo>
                  <a:pt x="242" y="218"/>
                  <a:pt x="246" y="218"/>
                  <a:pt x="248" y="220"/>
                </a:cubicBezTo>
                <a:cubicBezTo>
                  <a:pt x="250" y="222"/>
                  <a:pt x="250" y="226"/>
                  <a:pt x="248" y="228"/>
                </a:cubicBezTo>
                <a:cubicBezTo>
                  <a:pt x="237" y="240"/>
                  <a:pt x="227" y="252"/>
                  <a:pt x="216" y="264"/>
                </a:cubicBezTo>
                <a:cubicBezTo>
                  <a:pt x="215" y="265"/>
                  <a:pt x="213" y="266"/>
                  <a:pt x="212" y="266"/>
                </a:cubicBezTo>
                <a:close/>
                <a:moveTo>
                  <a:pt x="278" y="197"/>
                </a:moveTo>
                <a:cubicBezTo>
                  <a:pt x="276" y="197"/>
                  <a:pt x="275" y="196"/>
                  <a:pt x="274" y="195"/>
                </a:cubicBezTo>
                <a:cubicBezTo>
                  <a:pt x="271" y="193"/>
                  <a:pt x="272" y="189"/>
                  <a:pt x="274" y="187"/>
                </a:cubicBezTo>
                <a:cubicBezTo>
                  <a:pt x="286" y="176"/>
                  <a:pt x="298" y="165"/>
                  <a:pt x="311" y="155"/>
                </a:cubicBezTo>
                <a:cubicBezTo>
                  <a:pt x="313" y="153"/>
                  <a:pt x="317" y="154"/>
                  <a:pt x="319" y="156"/>
                </a:cubicBezTo>
                <a:cubicBezTo>
                  <a:pt x="321" y="159"/>
                  <a:pt x="321" y="163"/>
                  <a:pt x="318" y="165"/>
                </a:cubicBezTo>
                <a:cubicBezTo>
                  <a:pt x="306" y="174"/>
                  <a:pt x="294" y="185"/>
                  <a:pt x="282" y="195"/>
                </a:cubicBezTo>
                <a:cubicBezTo>
                  <a:pt x="281" y="196"/>
                  <a:pt x="280" y="197"/>
                  <a:pt x="278" y="197"/>
                </a:cubicBezTo>
                <a:close/>
                <a:moveTo>
                  <a:pt x="353" y="138"/>
                </a:moveTo>
                <a:cubicBezTo>
                  <a:pt x="351" y="138"/>
                  <a:pt x="349" y="137"/>
                  <a:pt x="348" y="135"/>
                </a:cubicBezTo>
                <a:cubicBezTo>
                  <a:pt x="346" y="132"/>
                  <a:pt x="347" y="129"/>
                  <a:pt x="350" y="127"/>
                </a:cubicBezTo>
                <a:cubicBezTo>
                  <a:pt x="363" y="118"/>
                  <a:pt x="376" y="109"/>
                  <a:pt x="390" y="101"/>
                </a:cubicBezTo>
                <a:cubicBezTo>
                  <a:pt x="393" y="99"/>
                  <a:pt x="397" y="100"/>
                  <a:pt x="398" y="103"/>
                </a:cubicBezTo>
                <a:cubicBezTo>
                  <a:pt x="400" y="106"/>
                  <a:pt x="399" y="110"/>
                  <a:pt x="396" y="111"/>
                </a:cubicBezTo>
                <a:cubicBezTo>
                  <a:pt x="383" y="119"/>
                  <a:pt x="369" y="128"/>
                  <a:pt x="356" y="137"/>
                </a:cubicBezTo>
                <a:cubicBezTo>
                  <a:pt x="355" y="137"/>
                  <a:pt x="354" y="138"/>
                  <a:pt x="353" y="138"/>
                </a:cubicBezTo>
                <a:close/>
                <a:moveTo>
                  <a:pt x="435" y="89"/>
                </a:moveTo>
                <a:cubicBezTo>
                  <a:pt x="433" y="89"/>
                  <a:pt x="431" y="88"/>
                  <a:pt x="430" y="86"/>
                </a:cubicBezTo>
                <a:cubicBezTo>
                  <a:pt x="428" y="83"/>
                  <a:pt x="430" y="79"/>
                  <a:pt x="433" y="78"/>
                </a:cubicBezTo>
                <a:cubicBezTo>
                  <a:pt x="447" y="71"/>
                  <a:pt x="462" y="64"/>
                  <a:pt x="476" y="58"/>
                </a:cubicBezTo>
                <a:cubicBezTo>
                  <a:pt x="480" y="57"/>
                  <a:pt x="483" y="58"/>
                  <a:pt x="484" y="61"/>
                </a:cubicBezTo>
                <a:cubicBezTo>
                  <a:pt x="486" y="64"/>
                  <a:pt x="484" y="68"/>
                  <a:pt x="481" y="69"/>
                </a:cubicBezTo>
                <a:cubicBezTo>
                  <a:pt x="466" y="75"/>
                  <a:pt x="452" y="82"/>
                  <a:pt x="438" y="89"/>
                </a:cubicBezTo>
                <a:cubicBezTo>
                  <a:pt x="437" y="89"/>
                  <a:pt x="436" y="89"/>
                  <a:pt x="435" y="89"/>
                </a:cubicBezTo>
                <a:close/>
                <a:moveTo>
                  <a:pt x="523" y="53"/>
                </a:moveTo>
                <a:cubicBezTo>
                  <a:pt x="521" y="53"/>
                  <a:pt x="519" y="51"/>
                  <a:pt x="518" y="49"/>
                </a:cubicBezTo>
                <a:cubicBezTo>
                  <a:pt x="517" y="45"/>
                  <a:pt x="518" y="42"/>
                  <a:pt x="522" y="41"/>
                </a:cubicBezTo>
                <a:cubicBezTo>
                  <a:pt x="537" y="36"/>
                  <a:pt x="552" y="31"/>
                  <a:pt x="568" y="27"/>
                </a:cubicBezTo>
                <a:cubicBezTo>
                  <a:pt x="571" y="26"/>
                  <a:pt x="574" y="28"/>
                  <a:pt x="575" y="31"/>
                </a:cubicBezTo>
                <a:cubicBezTo>
                  <a:pt x="576" y="35"/>
                  <a:pt x="574" y="38"/>
                  <a:pt x="571" y="39"/>
                </a:cubicBezTo>
                <a:cubicBezTo>
                  <a:pt x="555" y="43"/>
                  <a:pt x="540" y="47"/>
                  <a:pt x="525" y="52"/>
                </a:cubicBezTo>
                <a:cubicBezTo>
                  <a:pt x="525" y="53"/>
                  <a:pt x="524" y="53"/>
                  <a:pt x="523" y="53"/>
                </a:cubicBezTo>
                <a:close/>
                <a:moveTo>
                  <a:pt x="616" y="28"/>
                </a:moveTo>
                <a:cubicBezTo>
                  <a:pt x="613" y="28"/>
                  <a:pt x="610" y="26"/>
                  <a:pt x="610" y="23"/>
                </a:cubicBezTo>
                <a:cubicBezTo>
                  <a:pt x="609" y="20"/>
                  <a:pt x="611" y="17"/>
                  <a:pt x="615" y="16"/>
                </a:cubicBezTo>
                <a:cubicBezTo>
                  <a:pt x="630" y="13"/>
                  <a:pt x="646" y="10"/>
                  <a:pt x="662" y="8"/>
                </a:cubicBezTo>
                <a:cubicBezTo>
                  <a:pt x="665" y="8"/>
                  <a:pt x="668" y="10"/>
                  <a:pt x="669" y="13"/>
                </a:cubicBezTo>
                <a:cubicBezTo>
                  <a:pt x="669" y="16"/>
                  <a:pt x="667" y="19"/>
                  <a:pt x="664" y="20"/>
                </a:cubicBezTo>
                <a:cubicBezTo>
                  <a:pt x="648" y="22"/>
                  <a:pt x="632" y="25"/>
                  <a:pt x="617" y="28"/>
                </a:cubicBezTo>
                <a:cubicBezTo>
                  <a:pt x="616" y="28"/>
                  <a:pt x="616" y="28"/>
                  <a:pt x="616" y="28"/>
                </a:cubicBezTo>
                <a:close/>
                <a:moveTo>
                  <a:pt x="710" y="15"/>
                </a:moveTo>
                <a:cubicBezTo>
                  <a:pt x="707" y="15"/>
                  <a:pt x="705" y="12"/>
                  <a:pt x="704" y="9"/>
                </a:cubicBezTo>
                <a:cubicBezTo>
                  <a:pt x="704" y="6"/>
                  <a:pt x="706" y="3"/>
                  <a:pt x="710" y="3"/>
                </a:cubicBezTo>
                <a:cubicBezTo>
                  <a:pt x="725" y="1"/>
                  <a:pt x="742" y="0"/>
                  <a:pt x="758" y="0"/>
                </a:cubicBezTo>
                <a:cubicBezTo>
                  <a:pt x="761" y="0"/>
                  <a:pt x="764" y="2"/>
                  <a:pt x="764" y="6"/>
                </a:cubicBezTo>
                <a:cubicBezTo>
                  <a:pt x="764" y="9"/>
                  <a:pt x="761" y="12"/>
                  <a:pt x="758" y="12"/>
                </a:cubicBezTo>
                <a:cubicBezTo>
                  <a:pt x="742" y="12"/>
                  <a:pt x="726" y="13"/>
                  <a:pt x="711" y="15"/>
                </a:cubicBezTo>
                <a:lnTo>
                  <a:pt x="710" y="15"/>
                </a:lnTo>
                <a:close/>
              </a:path>
            </a:pathLst>
          </a:custGeom>
          <a:solidFill>
            <a:srgbClr val="604F71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defTabSz="12172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Freeform 146"/>
          <p:cNvSpPr>
            <a:spLocks noEditPoints="1"/>
          </p:cNvSpPr>
          <p:nvPr/>
        </p:nvSpPr>
        <p:spPr bwMode="auto">
          <a:xfrm>
            <a:off x="6231985" y="3398569"/>
            <a:ext cx="266179" cy="1618200"/>
          </a:xfrm>
          <a:custGeom>
            <a:avLst/>
            <a:gdLst/>
            <a:ahLst/>
            <a:cxnLst>
              <a:cxn ang="0">
                <a:pos x="5" y="787"/>
              </a:cxn>
              <a:cxn ang="0">
                <a:pos x="8" y="733"/>
              </a:cxn>
              <a:cxn ang="0">
                <a:pos x="17" y="787"/>
              </a:cxn>
              <a:cxn ang="0">
                <a:pos x="7" y="699"/>
              </a:cxn>
              <a:cxn ang="0">
                <a:pos x="0" y="645"/>
              </a:cxn>
              <a:cxn ang="0">
                <a:pos x="6" y="639"/>
              </a:cxn>
              <a:cxn ang="0">
                <a:pos x="13" y="692"/>
              </a:cxn>
              <a:cxn ang="0">
                <a:pos x="6" y="603"/>
              </a:cxn>
              <a:cxn ang="0">
                <a:pos x="0" y="596"/>
              </a:cxn>
              <a:cxn ang="0">
                <a:pos x="8" y="541"/>
              </a:cxn>
              <a:cxn ang="0">
                <a:pos x="12" y="596"/>
              </a:cxn>
              <a:cxn ang="0">
                <a:pos x="9" y="505"/>
              </a:cxn>
              <a:cxn ang="0">
                <a:pos x="3" y="499"/>
              </a:cxn>
              <a:cxn ang="0">
                <a:pos x="13" y="445"/>
              </a:cxn>
              <a:cxn ang="0">
                <a:pos x="15" y="499"/>
              </a:cxn>
              <a:cxn ang="0">
                <a:pos x="16" y="409"/>
              </a:cxn>
              <a:cxn ang="0">
                <a:pos x="10" y="403"/>
              </a:cxn>
              <a:cxn ang="0">
                <a:pos x="22" y="349"/>
              </a:cxn>
              <a:cxn ang="0">
                <a:pos x="22" y="404"/>
              </a:cxn>
              <a:cxn ang="0">
                <a:pos x="28" y="314"/>
              </a:cxn>
              <a:cxn ang="0">
                <a:pos x="22" y="307"/>
              </a:cxn>
              <a:cxn ang="0">
                <a:pos x="37" y="255"/>
              </a:cxn>
              <a:cxn ang="0">
                <a:pos x="34" y="309"/>
              </a:cxn>
              <a:cxn ang="0">
                <a:pos x="45" y="219"/>
              </a:cxn>
              <a:cxn ang="0">
                <a:pos x="40" y="212"/>
              </a:cxn>
              <a:cxn ang="0">
                <a:pos x="59" y="161"/>
              </a:cxn>
              <a:cxn ang="0">
                <a:pos x="51" y="215"/>
              </a:cxn>
              <a:cxn ang="0">
                <a:pos x="71" y="127"/>
              </a:cxn>
              <a:cxn ang="0">
                <a:pos x="65" y="119"/>
              </a:cxn>
              <a:cxn ang="0">
                <a:pos x="90" y="70"/>
              </a:cxn>
              <a:cxn ang="0">
                <a:pos x="77" y="123"/>
              </a:cxn>
              <a:cxn ang="0">
                <a:pos x="108" y="39"/>
              </a:cxn>
              <a:cxn ang="0">
                <a:pos x="103" y="30"/>
              </a:cxn>
              <a:cxn ang="0">
                <a:pos x="126" y="2"/>
              </a:cxn>
              <a:cxn ang="0">
                <a:pos x="114" y="35"/>
              </a:cxn>
            </a:cxnLst>
            <a:rect l="0" t="0" r="r" b="b"/>
            <a:pathLst>
              <a:path w="130" h="793">
                <a:moveTo>
                  <a:pt x="11" y="793"/>
                </a:moveTo>
                <a:cubicBezTo>
                  <a:pt x="8" y="793"/>
                  <a:pt x="5" y="791"/>
                  <a:pt x="5" y="787"/>
                </a:cubicBezTo>
                <a:cubicBezTo>
                  <a:pt x="5" y="787"/>
                  <a:pt x="4" y="769"/>
                  <a:pt x="2" y="739"/>
                </a:cubicBezTo>
                <a:cubicBezTo>
                  <a:pt x="2" y="736"/>
                  <a:pt x="5" y="733"/>
                  <a:pt x="8" y="733"/>
                </a:cubicBezTo>
                <a:cubicBezTo>
                  <a:pt x="11" y="733"/>
                  <a:pt x="14" y="735"/>
                  <a:pt x="14" y="739"/>
                </a:cubicBezTo>
                <a:cubicBezTo>
                  <a:pt x="16" y="769"/>
                  <a:pt x="17" y="786"/>
                  <a:pt x="17" y="787"/>
                </a:cubicBezTo>
                <a:cubicBezTo>
                  <a:pt x="17" y="790"/>
                  <a:pt x="15" y="793"/>
                  <a:pt x="11" y="793"/>
                </a:cubicBezTo>
                <a:close/>
                <a:moveTo>
                  <a:pt x="7" y="699"/>
                </a:moveTo>
                <a:cubicBezTo>
                  <a:pt x="4" y="699"/>
                  <a:pt x="1" y="695"/>
                  <a:pt x="1" y="692"/>
                </a:cubicBezTo>
                <a:cubicBezTo>
                  <a:pt x="1" y="676"/>
                  <a:pt x="0" y="661"/>
                  <a:pt x="0" y="645"/>
                </a:cubicBezTo>
                <a:cubicBezTo>
                  <a:pt x="0" y="641"/>
                  <a:pt x="3" y="639"/>
                  <a:pt x="6" y="639"/>
                </a:cubicBezTo>
                <a:cubicBezTo>
                  <a:pt x="6" y="639"/>
                  <a:pt x="6" y="639"/>
                  <a:pt x="6" y="639"/>
                </a:cubicBezTo>
                <a:cubicBezTo>
                  <a:pt x="10" y="639"/>
                  <a:pt x="12" y="641"/>
                  <a:pt x="12" y="644"/>
                </a:cubicBezTo>
                <a:cubicBezTo>
                  <a:pt x="12" y="660"/>
                  <a:pt x="13" y="677"/>
                  <a:pt x="13" y="692"/>
                </a:cubicBezTo>
                <a:cubicBezTo>
                  <a:pt x="13" y="696"/>
                  <a:pt x="10" y="695"/>
                  <a:pt x="7" y="699"/>
                </a:cubicBezTo>
                <a:close/>
                <a:moveTo>
                  <a:pt x="6" y="603"/>
                </a:moveTo>
                <a:cubicBezTo>
                  <a:pt x="6" y="603"/>
                  <a:pt x="6" y="603"/>
                  <a:pt x="6" y="603"/>
                </a:cubicBezTo>
                <a:cubicBezTo>
                  <a:pt x="3" y="599"/>
                  <a:pt x="0" y="599"/>
                  <a:pt x="0" y="596"/>
                </a:cubicBezTo>
                <a:cubicBezTo>
                  <a:pt x="1" y="580"/>
                  <a:pt x="1" y="563"/>
                  <a:pt x="2" y="547"/>
                </a:cubicBezTo>
                <a:cubicBezTo>
                  <a:pt x="2" y="544"/>
                  <a:pt x="4" y="541"/>
                  <a:pt x="8" y="541"/>
                </a:cubicBezTo>
                <a:cubicBezTo>
                  <a:pt x="11" y="541"/>
                  <a:pt x="14" y="544"/>
                  <a:pt x="14" y="547"/>
                </a:cubicBezTo>
                <a:cubicBezTo>
                  <a:pt x="13" y="563"/>
                  <a:pt x="13" y="580"/>
                  <a:pt x="12" y="596"/>
                </a:cubicBezTo>
                <a:cubicBezTo>
                  <a:pt x="12" y="599"/>
                  <a:pt x="10" y="603"/>
                  <a:pt x="6" y="603"/>
                </a:cubicBezTo>
                <a:close/>
                <a:moveTo>
                  <a:pt x="9" y="505"/>
                </a:moveTo>
                <a:cubicBezTo>
                  <a:pt x="9" y="505"/>
                  <a:pt x="9" y="505"/>
                  <a:pt x="9" y="505"/>
                </a:cubicBezTo>
                <a:cubicBezTo>
                  <a:pt x="6" y="505"/>
                  <a:pt x="3" y="502"/>
                  <a:pt x="3" y="499"/>
                </a:cubicBezTo>
                <a:cubicBezTo>
                  <a:pt x="4" y="483"/>
                  <a:pt x="5" y="466"/>
                  <a:pt x="6" y="451"/>
                </a:cubicBezTo>
                <a:cubicBezTo>
                  <a:pt x="7" y="447"/>
                  <a:pt x="10" y="445"/>
                  <a:pt x="13" y="445"/>
                </a:cubicBezTo>
                <a:cubicBezTo>
                  <a:pt x="16" y="445"/>
                  <a:pt x="19" y="448"/>
                  <a:pt x="18" y="451"/>
                </a:cubicBezTo>
                <a:cubicBezTo>
                  <a:pt x="17" y="467"/>
                  <a:pt x="16" y="483"/>
                  <a:pt x="15" y="499"/>
                </a:cubicBezTo>
                <a:cubicBezTo>
                  <a:pt x="15" y="503"/>
                  <a:pt x="13" y="505"/>
                  <a:pt x="9" y="505"/>
                </a:cubicBezTo>
                <a:close/>
                <a:moveTo>
                  <a:pt x="16" y="409"/>
                </a:moveTo>
                <a:cubicBezTo>
                  <a:pt x="16" y="409"/>
                  <a:pt x="16" y="409"/>
                  <a:pt x="16" y="409"/>
                </a:cubicBezTo>
                <a:cubicBezTo>
                  <a:pt x="12" y="409"/>
                  <a:pt x="10" y="406"/>
                  <a:pt x="10" y="403"/>
                </a:cubicBezTo>
                <a:cubicBezTo>
                  <a:pt x="12" y="386"/>
                  <a:pt x="14" y="370"/>
                  <a:pt x="15" y="355"/>
                </a:cubicBezTo>
                <a:cubicBezTo>
                  <a:pt x="16" y="351"/>
                  <a:pt x="19" y="349"/>
                  <a:pt x="22" y="349"/>
                </a:cubicBezTo>
                <a:cubicBezTo>
                  <a:pt x="25" y="350"/>
                  <a:pt x="28" y="353"/>
                  <a:pt x="27" y="356"/>
                </a:cubicBezTo>
                <a:cubicBezTo>
                  <a:pt x="26" y="372"/>
                  <a:pt x="24" y="388"/>
                  <a:pt x="22" y="404"/>
                </a:cubicBezTo>
                <a:cubicBezTo>
                  <a:pt x="22" y="407"/>
                  <a:pt x="19" y="409"/>
                  <a:pt x="16" y="409"/>
                </a:cubicBezTo>
                <a:close/>
                <a:moveTo>
                  <a:pt x="28" y="314"/>
                </a:moveTo>
                <a:cubicBezTo>
                  <a:pt x="27" y="314"/>
                  <a:pt x="27" y="314"/>
                  <a:pt x="27" y="314"/>
                </a:cubicBezTo>
                <a:cubicBezTo>
                  <a:pt x="24" y="313"/>
                  <a:pt x="21" y="310"/>
                  <a:pt x="22" y="307"/>
                </a:cubicBezTo>
                <a:cubicBezTo>
                  <a:pt x="24" y="291"/>
                  <a:pt x="27" y="275"/>
                  <a:pt x="30" y="259"/>
                </a:cubicBezTo>
                <a:cubicBezTo>
                  <a:pt x="30" y="256"/>
                  <a:pt x="34" y="254"/>
                  <a:pt x="37" y="255"/>
                </a:cubicBezTo>
                <a:cubicBezTo>
                  <a:pt x="40" y="255"/>
                  <a:pt x="42" y="258"/>
                  <a:pt x="42" y="262"/>
                </a:cubicBezTo>
                <a:cubicBezTo>
                  <a:pt x="39" y="277"/>
                  <a:pt x="36" y="293"/>
                  <a:pt x="34" y="309"/>
                </a:cubicBezTo>
                <a:cubicBezTo>
                  <a:pt x="33" y="312"/>
                  <a:pt x="31" y="314"/>
                  <a:pt x="28" y="314"/>
                </a:cubicBezTo>
                <a:close/>
                <a:moveTo>
                  <a:pt x="45" y="219"/>
                </a:moveTo>
                <a:cubicBezTo>
                  <a:pt x="45" y="219"/>
                  <a:pt x="44" y="219"/>
                  <a:pt x="44" y="219"/>
                </a:cubicBezTo>
                <a:cubicBezTo>
                  <a:pt x="41" y="219"/>
                  <a:pt x="39" y="215"/>
                  <a:pt x="40" y="212"/>
                </a:cubicBezTo>
                <a:cubicBezTo>
                  <a:pt x="43" y="196"/>
                  <a:pt x="47" y="180"/>
                  <a:pt x="51" y="165"/>
                </a:cubicBezTo>
                <a:cubicBezTo>
                  <a:pt x="52" y="162"/>
                  <a:pt x="55" y="160"/>
                  <a:pt x="59" y="161"/>
                </a:cubicBezTo>
                <a:cubicBezTo>
                  <a:pt x="62" y="162"/>
                  <a:pt x="64" y="165"/>
                  <a:pt x="63" y="168"/>
                </a:cubicBezTo>
                <a:cubicBezTo>
                  <a:pt x="59" y="183"/>
                  <a:pt x="55" y="199"/>
                  <a:pt x="51" y="215"/>
                </a:cubicBezTo>
                <a:cubicBezTo>
                  <a:pt x="51" y="218"/>
                  <a:pt x="48" y="219"/>
                  <a:pt x="45" y="219"/>
                </a:cubicBezTo>
                <a:close/>
                <a:moveTo>
                  <a:pt x="71" y="127"/>
                </a:moveTo>
                <a:cubicBezTo>
                  <a:pt x="70" y="127"/>
                  <a:pt x="70" y="127"/>
                  <a:pt x="69" y="127"/>
                </a:cubicBezTo>
                <a:cubicBezTo>
                  <a:pt x="66" y="126"/>
                  <a:pt x="64" y="122"/>
                  <a:pt x="65" y="119"/>
                </a:cubicBezTo>
                <a:cubicBezTo>
                  <a:pt x="71" y="103"/>
                  <a:pt x="76" y="88"/>
                  <a:pt x="82" y="74"/>
                </a:cubicBezTo>
                <a:cubicBezTo>
                  <a:pt x="84" y="71"/>
                  <a:pt x="87" y="69"/>
                  <a:pt x="90" y="70"/>
                </a:cubicBezTo>
                <a:cubicBezTo>
                  <a:pt x="93" y="72"/>
                  <a:pt x="95" y="75"/>
                  <a:pt x="93" y="78"/>
                </a:cubicBezTo>
                <a:cubicBezTo>
                  <a:pt x="88" y="92"/>
                  <a:pt x="82" y="107"/>
                  <a:pt x="77" y="123"/>
                </a:cubicBezTo>
                <a:cubicBezTo>
                  <a:pt x="76" y="125"/>
                  <a:pt x="73" y="127"/>
                  <a:pt x="71" y="127"/>
                </a:cubicBezTo>
                <a:close/>
                <a:moveTo>
                  <a:pt x="108" y="39"/>
                </a:moveTo>
                <a:cubicBezTo>
                  <a:pt x="107" y="39"/>
                  <a:pt x="106" y="38"/>
                  <a:pt x="106" y="38"/>
                </a:cubicBezTo>
                <a:cubicBezTo>
                  <a:pt x="103" y="36"/>
                  <a:pt x="101" y="33"/>
                  <a:pt x="103" y="30"/>
                </a:cubicBezTo>
                <a:cubicBezTo>
                  <a:pt x="108" y="21"/>
                  <a:pt x="113" y="12"/>
                  <a:pt x="118" y="4"/>
                </a:cubicBezTo>
                <a:cubicBezTo>
                  <a:pt x="120" y="1"/>
                  <a:pt x="123" y="0"/>
                  <a:pt x="126" y="2"/>
                </a:cubicBezTo>
                <a:cubicBezTo>
                  <a:pt x="129" y="4"/>
                  <a:pt x="130" y="7"/>
                  <a:pt x="128" y="10"/>
                </a:cubicBezTo>
                <a:cubicBezTo>
                  <a:pt x="123" y="18"/>
                  <a:pt x="118" y="27"/>
                  <a:pt x="114" y="35"/>
                </a:cubicBezTo>
                <a:cubicBezTo>
                  <a:pt x="113" y="37"/>
                  <a:pt x="110" y="39"/>
                  <a:pt x="108" y="39"/>
                </a:cubicBezTo>
                <a:close/>
              </a:path>
            </a:pathLst>
          </a:custGeom>
          <a:solidFill>
            <a:srgbClr val="FB5F5F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defTabSz="12172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Freeform 147"/>
          <p:cNvSpPr>
            <a:spLocks noEditPoints="1"/>
          </p:cNvSpPr>
          <p:nvPr/>
        </p:nvSpPr>
        <p:spPr bwMode="auto">
          <a:xfrm>
            <a:off x="5984816" y="2469055"/>
            <a:ext cx="1639325" cy="2507577"/>
          </a:xfrm>
          <a:custGeom>
            <a:avLst/>
            <a:gdLst/>
            <a:ahLst/>
            <a:cxnLst>
              <a:cxn ang="0">
                <a:pos x="5" y="1217"/>
              </a:cxn>
              <a:cxn ang="0">
                <a:pos x="54" y="1210"/>
              </a:cxn>
              <a:cxn ang="0">
                <a:pos x="95" y="1189"/>
              </a:cxn>
              <a:cxn ang="0">
                <a:pos x="135" y="1156"/>
              </a:cxn>
              <a:cxn ang="0">
                <a:pos x="98" y="1189"/>
              </a:cxn>
              <a:cxn ang="0">
                <a:pos x="174" y="1141"/>
              </a:cxn>
              <a:cxn ang="0">
                <a:pos x="226" y="1110"/>
              </a:cxn>
              <a:cxn ang="0">
                <a:pos x="180" y="1144"/>
              </a:cxn>
              <a:cxn ang="0">
                <a:pos x="258" y="1082"/>
              </a:cxn>
              <a:cxn ang="0">
                <a:pos x="304" y="1064"/>
              </a:cxn>
              <a:cxn ang="0">
                <a:pos x="339" y="1037"/>
              </a:cxn>
              <a:cxn ang="0">
                <a:pos x="373" y="996"/>
              </a:cxn>
              <a:cxn ang="0">
                <a:pos x="343" y="1035"/>
              </a:cxn>
              <a:cxn ang="0">
                <a:pos x="409" y="974"/>
              </a:cxn>
              <a:cxn ang="0">
                <a:pos x="453" y="933"/>
              </a:cxn>
              <a:cxn ang="0">
                <a:pos x="413" y="976"/>
              </a:cxn>
              <a:cxn ang="0">
                <a:pos x="479" y="899"/>
              </a:cxn>
              <a:cxn ang="0">
                <a:pos x="521" y="873"/>
              </a:cxn>
              <a:cxn ang="0">
                <a:pos x="548" y="839"/>
              </a:cxn>
              <a:cxn ang="0">
                <a:pos x="573" y="791"/>
              </a:cxn>
              <a:cxn ang="0">
                <a:pos x="552" y="836"/>
              </a:cxn>
              <a:cxn ang="0">
                <a:pos x="603" y="761"/>
              </a:cxn>
              <a:cxn ang="0">
                <a:pos x="637" y="712"/>
              </a:cxn>
              <a:cxn ang="0">
                <a:pos x="607" y="763"/>
              </a:cxn>
              <a:cxn ang="0">
                <a:pos x="653" y="673"/>
              </a:cxn>
              <a:cxn ang="0">
                <a:pos x="687" y="637"/>
              </a:cxn>
              <a:cxn ang="0">
                <a:pos x="703" y="597"/>
              </a:cxn>
              <a:cxn ang="0">
                <a:pos x="717" y="545"/>
              </a:cxn>
              <a:cxn ang="0">
                <a:pos x="708" y="593"/>
              </a:cxn>
              <a:cxn ang="0">
                <a:pos x="737" y="508"/>
              </a:cxn>
              <a:cxn ang="0">
                <a:pos x="756" y="451"/>
              </a:cxn>
              <a:cxn ang="0">
                <a:pos x="739" y="508"/>
              </a:cxn>
              <a:cxn ang="0">
                <a:pos x="761" y="409"/>
              </a:cxn>
              <a:cxn ang="0">
                <a:pos x="784" y="365"/>
              </a:cxn>
              <a:cxn ang="0">
                <a:pos x="786" y="322"/>
              </a:cxn>
              <a:cxn ang="0">
                <a:pos x="786" y="268"/>
              </a:cxn>
              <a:cxn ang="0">
                <a:pos x="792" y="317"/>
              </a:cxn>
              <a:cxn ang="0">
                <a:pos x="796" y="227"/>
              </a:cxn>
              <a:cxn ang="0">
                <a:pos x="798" y="167"/>
              </a:cxn>
              <a:cxn ang="0">
                <a:pos x="802" y="221"/>
              </a:cxn>
              <a:cxn ang="0">
                <a:pos x="792" y="125"/>
              </a:cxn>
              <a:cxn ang="0">
                <a:pos x="802" y="77"/>
              </a:cxn>
              <a:cxn ang="0">
                <a:pos x="792" y="35"/>
              </a:cxn>
              <a:cxn ang="0">
                <a:pos x="789" y="0"/>
              </a:cxn>
              <a:cxn ang="0">
                <a:pos x="793" y="35"/>
              </a:cxn>
            </a:cxnLst>
            <a:rect l="0" t="0" r="r" b="b"/>
            <a:pathLst>
              <a:path w="804" h="1229">
                <a:moveTo>
                  <a:pt x="7" y="1229"/>
                </a:moveTo>
                <a:cubicBezTo>
                  <a:pt x="5" y="1229"/>
                  <a:pt x="2" y="1228"/>
                  <a:pt x="1" y="1225"/>
                </a:cubicBezTo>
                <a:cubicBezTo>
                  <a:pt x="0" y="1222"/>
                  <a:pt x="2" y="1219"/>
                  <a:pt x="5" y="1217"/>
                </a:cubicBezTo>
                <a:cubicBezTo>
                  <a:pt x="5" y="1217"/>
                  <a:pt x="22" y="1211"/>
                  <a:pt x="49" y="1199"/>
                </a:cubicBezTo>
                <a:cubicBezTo>
                  <a:pt x="52" y="1197"/>
                  <a:pt x="56" y="1199"/>
                  <a:pt x="57" y="1202"/>
                </a:cubicBezTo>
                <a:cubicBezTo>
                  <a:pt x="58" y="1205"/>
                  <a:pt x="57" y="1208"/>
                  <a:pt x="54" y="1210"/>
                </a:cubicBezTo>
                <a:cubicBezTo>
                  <a:pt x="26" y="1222"/>
                  <a:pt x="10" y="1228"/>
                  <a:pt x="9" y="1229"/>
                </a:cubicBezTo>
                <a:cubicBezTo>
                  <a:pt x="8" y="1229"/>
                  <a:pt x="8" y="1229"/>
                  <a:pt x="7" y="1229"/>
                </a:cubicBezTo>
                <a:close/>
                <a:moveTo>
                  <a:pt x="95" y="1189"/>
                </a:moveTo>
                <a:cubicBezTo>
                  <a:pt x="93" y="1189"/>
                  <a:pt x="91" y="1188"/>
                  <a:pt x="90" y="1186"/>
                </a:cubicBezTo>
                <a:cubicBezTo>
                  <a:pt x="88" y="1183"/>
                  <a:pt x="89" y="1180"/>
                  <a:pt x="92" y="1178"/>
                </a:cubicBezTo>
                <a:cubicBezTo>
                  <a:pt x="106" y="1171"/>
                  <a:pt x="121" y="1164"/>
                  <a:pt x="135" y="1156"/>
                </a:cubicBezTo>
                <a:cubicBezTo>
                  <a:pt x="138" y="1154"/>
                  <a:pt x="141" y="1155"/>
                  <a:pt x="143" y="1158"/>
                </a:cubicBezTo>
                <a:cubicBezTo>
                  <a:pt x="145" y="1161"/>
                  <a:pt x="143" y="1165"/>
                  <a:pt x="141" y="1166"/>
                </a:cubicBezTo>
                <a:cubicBezTo>
                  <a:pt x="126" y="1174"/>
                  <a:pt x="112" y="1182"/>
                  <a:pt x="98" y="1189"/>
                </a:cubicBezTo>
                <a:cubicBezTo>
                  <a:pt x="97" y="1189"/>
                  <a:pt x="96" y="1189"/>
                  <a:pt x="95" y="1189"/>
                </a:cubicBezTo>
                <a:close/>
                <a:moveTo>
                  <a:pt x="180" y="1144"/>
                </a:moveTo>
                <a:cubicBezTo>
                  <a:pt x="178" y="1144"/>
                  <a:pt x="176" y="1143"/>
                  <a:pt x="174" y="1141"/>
                </a:cubicBezTo>
                <a:cubicBezTo>
                  <a:pt x="173" y="1138"/>
                  <a:pt x="174" y="1134"/>
                  <a:pt x="177" y="1132"/>
                </a:cubicBezTo>
                <a:cubicBezTo>
                  <a:pt x="190" y="1124"/>
                  <a:pt x="204" y="1116"/>
                  <a:pt x="218" y="1108"/>
                </a:cubicBezTo>
                <a:cubicBezTo>
                  <a:pt x="220" y="1106"/>
                  <a:pt x="224" y="1107"/>
                  <a:pt x="226" y="1110"/>
                </a:cubicBezTo>
                <a:cubicBezTo>
                  <a:pt x="228" y="1112"/>
                  <a:pt x="227" y="1116"/>
                  <a:pt x="224" y="1118"/>
                </a:cubicBezTo>
                <a:cubicBezTo>
                  <a:pt x="210" y="1126"/>
                  <a:pt x="196" y="1135"/>
                  <a:pt x="183" y="1143"/>
                </a:cubicBezTo>
                <a:cubicBezTo>
                  <a:pt x="182" y="1143"/>
                  <a:pt x="181" y="1144"/>
                  <a:pt x="180" y="1144"/>
                </a:cubicBezTo>
                <a:close/>
                <a:moveTo>
                  <a:pt x="261" y="1093"/>
                </a:moveTo>
                <a:cubicBezTo>
                  <a:pt x="259" y="1093"/>
                  <a:pt x="257" y="1092"/>
                  <a:pt x="256" y="1090"/>
                </a:cubicBezTo>
                <a:cubicBezTo>
                  <a:pt x="254" y="1087"/>
                  <a:pt x="255" y="1083"/>
                  <a:pt x="258" y="1082"/>
                </a:cubicBezTo>
                <a:cubicBezTo>
                  <a:pt x="271" y="1073"/>
                  <a:pt x="284" y="1063"/>
                  <a:pt x="297" y="1054"/>
                </a:cubicBezTo>
                <a:cubicBezTo>
                  <a:pt x="300" y="1052"/>
                  <a:pt x="304" y="1053"/>
                  <a:pt x="306" y="1056"/>
                </a:cubicBezTo>
                <a:cubicBezTo>
                  <a:pt x="307" y="1058"/>
                  <a:pt x="307" y="1062"/>
                  <a:pt x="304" y="1064"/>
                </a:cubicBezTo>
                <a:cubicBezTo>
                  <a:pt x="291" y="1073"/>
                  <a:pt x="278" y="1083"/>
                  <a:pt x="264" y="1092"/>
                </a:cubicBezTo>
                <a:cubicBezTo>
                  <a:pt x="263" y="1092"/>
                  <a:pt x="262" y="1093"/>
                  <a:pt x="261" y="1093"/>
                </a:cubicBezTo>
                <a:close/>
                <a:moveTo>
                  <a:pt x="339" y="1037"/>
                </a:moveTo>
                <a:cubicBezTo>
                  <a:pt x="337" y="1037"/>
                  <a:pt x="336" y="1036"/>
                  <a:pt x="334" y="1034"/>
                </a:cubicBezTo>
                <a:cubicBezTo>
                  <a:pt x="332" y="1032"/>
                  <a:pt x="333" y="1028"/>
                  <a:pt x="336" y="1026"/>
                </a:cubicBezTo>
                <a:cubicBezTo>
                  <a:pt x="348" y="1016"/>
                  <a:pt x="361" y="1006"/>
                  <a:pt x="373" y="996"/>
                </a:cubicBezTo>
                <a:cubicBezTo>
                  <a:pt x="376" y="994"/>
                  <a:pt x="379" y="994"/>
                  <a:pt x="382" y="997"/>
                </a:cubicBezTo>
                <a:cubicBezTo>
                  <a:pt x="384" y="999"/>
                  <a:pt x="383" y="1003"/>
                  <a:pt x="381" y="1005"/>
                </a:cubicBezTo>
                <a:cubicBezTo>
                  <a:pt x="368" y="1015"/>
                  <a:pt x="356" y="1025"/>
                  <a:pt x="343" y="1035"/>
                </a:cubicBezTo>
                <a:cubicBezTo>
                  <a:pt x="342" y="1036"/>
                  <a:pt x="341" y="1037"/>
                  <a:pt x="339" y="1037"/>
                </a:cubicBezTo>
                <a:close/>
                <a:moveTo>
                  <a:pt x="413" y="976"/>
                </a:moveTo>
                <a:cubicBezTo>
                  <a:pt x="412" y="976"/>
                  <a:pt x="410" y="975"/>
                  <a:pt x="409" y="974"/>
                </a:cubicBezTo>
                <a:cubicBezTo>
                  <a:pt x="407" y="971"/>
                  <a:pt x="407" y="967"/>
                  <a:pt x="409" y="965"/>
                </a:cubicBezTo>
                <a:cubicBezTo>
                  <a:pt x="421" y="955"/>
                  <a:pt x="433" y="944"/>
                  <a:pt x="445" y="933"/>
                </a:cubicBezTo>
                <a:cubicBezTo>
                  <a:pt x="447" y="931"/>
                  <a:pt x="451" y="931"/>
                  <a:pt x="453" y="933"/>
                </a:cubicBezTo>
                <a:cubicBezTo>
                  <a:pt x="456" y="935"/>
                  <a:pt x="455" y="939"/>
                  <a:pt x="453" y="942"/>
                </a:cubicBezTo>
                <a:cubicBezTo>
                  <a:pt x="441" y="952"/>
                  <a:pt x="429" y="963"/>
                  <a:pt x="417" y="974"/>
                </a:cubicBezTo>
                <a:cubicBezTo>
                  <a:pt x="416" y="975"/>
                  <a:pt x="415" y="976"/>
                  <a:pt x="413" y="976"/>
                </a:cubicBezTo>
                <a:close/>
                <a:moveTo>
                  <a:pt x="483" y="910"/>
                </a:moveTo>
                <a:cubicBezTo>
                  <a:pt x="482" y="910"/>
                  <a:pt x="480" y="909"/>
                  <a:pt x="479" y="908"/>
                </a:cubicBezTo>
                <a:cubicBezTo>
                  <a:pt x="477" y="905"/>
                  <a:pt x="477" y="902"/>
                  <a:pt x="479" y="899"/>
                </a:cubicBezTo>
                <a:cubicBezTo>
                  <a:pt x="490" y="888"/>
                  <a:pt x="501" y="876"/>
                  <a:pt x="512" y="865"/>
                </a:cubicBezTo>
                <a:cubicBezTo>
                  <a:pt x="514" y="862"/>
                  <a:pt x="518" y="862"/>
                  <a:pt x="520" y="864"/>
                </a:cubicBezTo>
                <a:cubicBezTo>
                  <a:pt x="523" y="866"/>
                  <a:pt x="523" y="870"/>
                  <a:pt x="521" y="873"/>
                </a:cubicBezTo>
                <a:cubicBezTo>
                  <a:pt x="510" y="884"/>
                  <a:pt x="499" y="896"/>
                  <a:pt x="488" y="908"/>
                </a:cubicBezTo>
                <a:cubicBezTo>
                  <a:pt x="486" y="909"/>
                  <a:pt x="485" y="910"/>
                  <a:pt x="483" y="910"/>
                </a:cubicBezTo>
                <a:close/>
                <a:moveTo>
                  <a:pt x="548" y="839"/>
                </a:moveTo>
                <a:cubicBezTo>
                  <a:pt x="546" y="839"/>
                  <a:pt x="545" y="838"/>
                  <a:pt x="544" y="837"/>
                </a:cubicBezTo>
                <a:cubicBezTo>
                  <a:pt x="541" y="835"/>
                  <a:pt x="541" y="831"/>
                  <a:pt x="543" y="829"/>
                </a:cubicBezTo>
                <a:cubicBezTo>
                  <a:pt x="553" y="816"/>
                  <a:pt x="564" y="804"/>
                  <a:pt x="573" y="791"/>
                </a:cubicBezTo>
                <a:cubicBezTo>
                  <a:pt x="575" y="789"/>
                  <a:pt x="579" y="788"/>
                  <a:pt x="582" y="790"/>
                </a:cubicBezTo>
                <a:cubicBezTo>
                  <a:pt x="584" y="792"/>
                  <a:pt x="585" y="796"/>
                  <a:pt x="583" y="799"/>
                </a:cubicBezTo>
                <a:cubicBezTo>
                  <a:pt x="573" y="811"/>
                  <a:pt x="563" y="824"/>
                  <a:pt x="552" y="836"/>
                </a:cubicBezTo>
                <a:cubicBezTo>
                  <a:pt x="551" y="838"/>
                  <a:pt x="550" y="839"/>
                  <a:pt x="548" y="839"/>
                </a:cubicBezTo>
                <a:close/>
                <a:moveTo>
                  <a:pt x="607" y="763"/>
                </a:moveTo>
                <a:cubicBezTo>
                  <a:pt x="605" y="763"/>
                  <a:pt x="604" y="762"/>
                  <a:pt x="603" y="761"/>
                </a:cubicBezTo>
                <a:cubicBezTo>
                  <a:pt x="600" y="760"/>
                  <a:pt x="600" y="756"/>
                  <a:pt x="602" y="753"/>
                </a:cubicBezTo>
                <a:cubicBezTo>
                  <a:pt x="611" y="740"/>
                  <a:pt x="620" y="727"/>
                  <a:pt x="628" y="714"/>
                </a:cubicBezTo>
                <a:cubicBezTo>
                  <a:pt x="630" y="711"/>
                  <a:pt x="634" y="710"/>
                  <a:pt x="637" y="712"/>
                </a:cubicBezTo>
                <a:cubicBezTo>
                  <a:pt x="639" y="714"/>
                  <a:pt x="640" y="717"/>
                  <a:pt x="638" y="720"/>
                </a:cubicBezTo>
                <a:cubicBezTo>
                  <a:pt x="630" y="733"/>
                  <a:pt x="621" y="747"/>
                  <a:pt x="611" y="760"/>
                </a:cubicBezTo>
                <a:cubicBezTo>
                  <a:pt x="610" y="762"/>
                  <a:pt x="608" y="763"/>
                  <a:pt x="607" y="763"/>
                </a:cubicBezTo>
                <a:close/>
                <a:moveTo>
                  <a:pt x="658" y="682"/>
                </a:moveTo>
                <a:cubicBezTo>
                  <a:pt x="657" y="682"/>
                  <a:pt x="656" y="682"/>
                  <a:pt x="655" y="681"/>
                </a:cubicBezTo>
                <a:cubicBezTo>
                  <a:pt x="653" y="679"/>
                  <a:pt x="652" y="676"/>
                  <a:pt x="653" y="673"/>
                </a:cubicBezTo>
                <a:cubicBezTo>
                  <a:pt x="661" y="659"/>
                  <a:pt x="669" y="645"/>
                  <a:pt x="676" y="631"/>
                </a:cubicBezTo>
                <a:cubicBezTo>
                  <a:pt x="678" y="628"/>
                  <a:pt x="682" y="627"/>
                  <a:pt x="685" y="629"/>
                </a:cubicBezTo>
                <a:cubicBezTo>
                  <a:pt x="687" y="630"/>
                  <a:pt x="689" y="634"/>
                  <a:pt x="687" y="637"/>
                </a:cubicBezTo>
                <a:cubicBezTo>
                  <a:pt x="680" y="651"/>
                  <a:pt x="672" y="665"/>
                  <a:pt x="664" y="679"/>
                </a:cubicBezTo>
                <a:cubicBezTo>
                  <a:pt x="663" y="681"/>
                  <a:pt x="661" y="682"/>
                  <a:pt x="658" y="682"/>
                </a:cubicBezTo>
                <a:close/>
                <a:moveTo>
                  <a:pt x="703" y="597"/>
                </a:moveTo>
                <a:cubicBezTo>
                  <a:pt x="702" y="597"/>
                  <a:pt x="701" y="597"/>
                  <a:pt x="700" y="596"/>
                </a:cubicBezTo>
                <a:cubicBezTo>
                  <a:pt x="697" y="595"/>
                  <a:pt x="696" y="591"/>
                  <a:pt x="698" y="588"/>
                </a:cubicBezTo>
                <a:cubicBezTo>
                  <a:pt x="704" y="574"/>
                  <a:pt x="711" y="559"/>
                  <a:pt x="717" y="545"/>
                </a:cubicBezTo>
                <a:cubicBezTo>
                  <a:pt x="718" y="542"/>
                  <a:pt x="721" y="540"/>
                  <a:pt x="724" y="541"/>
                </a:cubicBezTo>
                <a:cubicBezTo>
                  <a:pt x="728" y="543"/>
                  <a:pt x="729" y="546"/>
                  <a:pt x="728" y="549"/>
                </a:cubicBezTo>
                <a:cubicBezTo>
                  <a:pt x="722" y="564"/>
                  <a:pt x="715" y="579"/>
                  <a:pt x="708" y="593"/>
                </a:cubicBezTo>
                <a:cubicBezTo>
                  <a:pt x="707" y="596"/>
                  <a:pt x="705" y="597"/>
                  <a:pt x="703" y="597"/>
                </a:cubicBezTo>
                <a:close/>
                <a:moveTo>
                  <a:pt x="739" y="508"/>
                </a:moveTo>
                <a:cubicBezTo>
                  <a:pt x="739" y="508"/>
                  <a:pt x="738" y="508"/>
                  <a:pt x="737" y="508"/>
                </a:cubicBezTo>
                <a:cubicBezTo>
                  <a:pt x="734" y="507"/>
                  <a:pt x="733" y="503"/>
                  <a:pt x="734" y="500"/>
                </a:cubicBezTo>
                <a:cubicBezTo>
                  <a:pt x="739" y="485"/>
                  <a:pt x="744" y="470"/>
                  <a:pt x="749" y="455"/>
                </a:cubicBezTo>
                <a:cubicBezTo>
                  <a:pt x="750" y="452"/>
                  <a:pt x="753" y="450"/>
                  <a:pt x="756" y="451"/>
                </a:cubicBezTo>
                <a:cubicBezTo>
                  <a:pt x="759" y="452"/>
                  <a:pt x="761" y="455"/>
                  <a:pt x="760" y="458"/>
                </a:cubicBezTo>
                <a:cubicBezTo>
                  <a:pt x="755" y="474"/>
                  <a:pt x="750" y="489"/>
                  <a:pt x="745" y="504"/>
                </a:cubicBezTo>
                <a:cubicBezTo>
                  <a:pt x="744" y="507"/>
                  <a:pt x="742" y="508"/>
                  <a:pt x="739" y="508"/>
                </a:cubicBezTo>
                <a:close/>
                <a:moveTo>
                  <a:pt x="767" y="416"/>
                </a:moveTo>
                <a:cubicBezTo>
                  <a:pt x="767" y="416"/>
                  <a:pt x="766" y="416"/>
                  <a:pt x="766" y="416"/>
                </a:cubicBezTo>
                <a:cubicBezTo>
                  <a:pt x="762" y="415"/>
                  <a:pt x="760" y="412"/>
                  <a:pt x="761" y="409"/>
                </a:cubicBezTo>
                <a:cubicBezTo>
                  <a:pt x="765" y="394"/>
                  <a:pt x="769" y="378"/>
                  <a:pt x="772" y="362"/>
                </a:cubicBezTo>
                <a:cubicBezTo>
                  <a:pt x="772" y="359"/>
                  <a:pt x="776" y="357"/>
                  <a:pt x="779" y="358"/>
                </a:cubicBezTo>
                <a:cubicBezTo>
                  <a:pt x="782" y="358"/>
                  <a:pt x="784" y="362"/>
                  <a:pt x="784" y="365"/>
                </a:cubicBezTo>
                <a:cubicBezTo>
                  <a:pt x="780" y="381"/>
                  <a:pt x="777" y="396"/>
                  <a:pt x="773" y="412"/>
                </a:cubicBezTo>
                <a:cubicBezTo>
                  <a:pt x="772" y="415"/>
                  <a:pt x="770" y="416"/>
                  <a:pt x="767" y="416"/>
                </a:cubicBezTo>
                <a:close/>
                <a:moveTo>
                  <a:pt x="786" y="322"/>
                </a:moveTo>
                <a:cubicBezTo>
                  <a:pt x="785" y="322"/>
                  <a:pt x="785" y="322"/>
                  <a:pt x="785" y="322"/>
                </a:cubicBezTo>
                <a:cubicBezTo>
                  <a:pt x="782" y="322"/>
                  <a:pt x="780" y="319"/>
                  <a:pt x="780" y="316"/>
                </a:cubicBezTo>
                <a:cubicBezTo>
                  <a:pt x="782" y="300"/>
                  <a:pt x="785" y="284"/>
                  <a:pt x="786" y="268"/>
                </a:cubicBezTo>
                <a:cubicBezTo>
                  <a:pt x="787" y="265"/>
                  <a:pt x="790" y="263"/>
                  <a:pt x="793" y="263"/>
                </a:cubicBezTo>
                <a:cubicBezTo>
                  <a:pt x="796" y="263"/>
                  <a:pt x="799" y="266"/>
                  <a:pt x="798" y="270"/>
                </a:cubicBezTo>
                <a:cubicBezTo>
                  <a:pt x="796" y="286"/>
                  <a:pt x="794" y="302"/>
                  <a:pt x="792" y="317"/>
                </a:cubicBezTo>
                <a:cubicBezTo>
                  <a:pt x="792" y="320"/>
                  <a:pt x="789" y="322"/>
                  <a:pt x="786" y="322"/>
                </a:cubicBezTo>
                <a:close/>
                <a:moveTo>
                  <a:pt x="796" y="227"/>
                </a:moveTo>
                <a:cubicBezTo>
                  <a:pt x="796" y="227"/>
                  <a:pt x="796" y="227"/>
                  <a:pt x="796" y="227"/>
                </a:cubicBezTo>
                <a:cubicBezTo>
                  <a:pt x="793" y="227"/>
                  <a:pt x="790" y="224"/>
                  <a:pt x="790" y="221"/>
                </a:cubicBezTo>
                <a:cubicBezTo>
                  <a:pt x="791" y="205"/>
                  <a:pt x="792" y="189"/>
                  <a:pt x="792" y="173"/>
                </a:cubicBezTo>
                <a:cubicBezTo>
                  <a:pt x="792" y="170"/>
                  <a:pt x="795" y="167"/>
                  <a:pt x="798" y="167"/>
                </a:cubicBezTo>
                <a:cubicBezTo>
                  <a:pt x="798" y="167"/>
                  <a:pt x="798" y="167"/>
                  <a:pt x="798" y="167"/>
                </a:cubicBezTo>
                <a:cubicBezTo>
                  <a:pt x="802" y="167"/>
                  <a:pt x="804" y="170"/>
                  <a:pt x="804" y="173"/>
                </a:cubicBezTo>
                <a:cubicBezTo>
                  <a:pt x="804" y="189"/>
                  <a:pt x="803" y="206"/>
                  <a:pt x="802" y="221"/>
                </a:cubicBezTo>
                <a:cubicBezTo>
                  <a:pt x="802" y="225"/>
                  <a:pt x="799" y="227"/>
                  <a:pt x="796" y="227"/>
                </a:cubicBezTo>
                <a:close/>
                <a:moveTo>
                  <a:pt x="798" y="131"/>
                </a:moveTo>
                <a:cubicBezTo>
                  <a:pt x="795" y="131"/>
                  <a:pt x="792" y="129"/>
                  <a:pt x="792" y="125"/>
                </a:cubicBezTo>
                <a:cubicBezTo>
                  <a:pt x="792" y="110"/>
                  <a:pt x="791" y="94"/>
                  <a:pt x="790" y="78"/>
                </a:cubicBezTo>
                <a:cubicBezTo>
                  <a:pt x="790" y="74"/>
                  <a:pt x="792" y="71"/>
                  <a:pt x="796" y="71"/>
                </a:cubicBezTo>
                <a:cubicBezTo>
                  <a:pt x="799" y="71"/>
                  <a:pt x="802" y="74"/>
                  <a:pt x="802" y="77"/>
                </a:cubicBezTo>
                <a:cubicBezTo>
                  <a:pt x="803" y="93"/>
                  <a:pt x="804" y="109"/>
                  <a:pt x="804" y="125"/>
                </a:cubicBezTo>
                <a:cubicBezTo>
                  <a:pt x="804" y="128"/>
                  <a:pt x="802" y="131"/>
                  <a:pt x="798" y="131"/>
                </a:cubicBezTo>
                <a:close/>
                <a:moveTo>
                  <a:pt x="792" y="35"/>
                </a:moveTo>
                <a:cubicBezTo>
                  <a:pt x="789" y="35"/>
                  <a:pt x="787" y="33"/>
                  <a:pt x="786" y="30"/>
                </a:cubicBezTo>
                <a:cubicBezTo>
                  <a:pt x="785" y="22"/>
                  <a:pt x="785" y="15"/>
                  <a:pt x="784" y="7"/>
                </a:cubicBezTo>
                <a:cubicBezTo>
                  <a:pt x="783" y="3"/>
                  <a:pt x="786" y="0"/>
                  <a:pt x="789" y="0"/>
                </a:cubicBezTo>
                <a:cubicBezTo>
                  <a:pt x="792" y="0"/>
                  <a:pt x="795" y="2"/>
                  <a:pt x="796" y="5"/>
                </a:cubicBezTo>
                <a:cubicBezTo>
                  <a:pt x="796" y="13"/>
                  <a:pt x="797" y="21"/>
                  <a:pt x="798" y="29"/>
                </a:cubicBezTo>
                <a:cubicBezTo>
                  <a:pt x="798" y="32"/>
                  <a:pt x="796" y="35"/>
                  <a:pt x="793" y="35"/>
                </a:cubicBezTo>
                <a:lnTo>
                  <a:pt x="792" y="35"/>
                </a:lnTo>
                <a:close/>
              </a:path>
            </a:pathLst>
          </a:custGeom>
          <a:solidFill>
            <a:srgbClr val="FB5F5F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defTabSz="12172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Freeform 148"/>
          <p:cNvSpPr>
            <a:spLocks noEditPoints="1"/>
          </p:cNvSpPr>
          <p:nvPr/>
        </p:nvSpPr>
        <p:spPr bwMode="auto">
          <a:xfrm>
            <a:off x="5253879" y="3571795"/>
            <a:ext cx="872477" cy="1381596"/>
          </a:xfrm>
          <a:custGeom>
            <a:avLst/>
            <a:gdLst/>
            <a:ahLst/>
            <a:cxnLst>
              <a:cxn ang="0">
                <a:pos x="416" y="672"/>
              </a:cxn>
              <a:cxn ang="0">
                <a:pos x="417" y="618"/>
              </a:cxn>
              <a:cxn ang="0">
                <a:pos x="428" y="672"/>
              </a:cxn>
              <a:cxn ang="0">
                <a:pos x="422" y="678"/>
              </a:cxn>
              <a:cxn ang="0">
                <a:pos x="405" y="578"/>
              </a:cxn>
              <a:cxn ang="0">
                <a:pos x="400" y="524"/>
              </a:cxn>
              <a:cxn ang="0">
                <a:pos x="417" y="576"/>
              </a:cxn>
              <a:cxn ang="0">
                <a:pos x="411" y="583"/>
              </a:cxn>
              <a:cxn ang="0">
                <a:pos x="383" y="485"/>
              </a:cxn>
              <a:cxn ang="0">
                <a:pos x="371" y="432"/>
              </a:cxn>
              <a:cxn ang="0">
                <a:pos x="394" y="482"/>
              </a:cxn>
              <a:cxn ang="0">
                <a:pos x="389" y="490"/>
              </a:cxn>
              <a:cxn ang="0">
                <a:pos x="350" y="396"/>
              </a:cxn>
              <a:cxn ang="0">
                <a:pos x="331" y="345"/>
              </a:cxn>
              <a:cxn ang="0">
                <a:pos x="361" y="391"/>
              </a:cxn>
              <a:cxn ang="0">
                <a:pos x="355" y="400"/>
              </a:cxn>
              <a:cxn ang="0">
                <a:pos x="306" y="312"/>
              </a:cxn>
              <a:cxn ang="0">
                <a:pos x="282" y="263"/>
              </a:cxn>
              <a:cxn ang="0">
                <a:pos x="316" y="305"/>
              </a:cxn>
              <a:cxn ang="0">
                <a:pos x="311" y="315"/>
              </a:cxn>
              <a:cxn ang="0">
                <a:pos x="252" y="233"/>
              </a:cxn>
              <a:cxn ang="0">
                <a:pos x="223" y="187"/>
              </a:cxn>
              <a:cxn ang="0">
                <a:pos x="262" y="225"/>
              </a:cxn>
              <a:cxn ang="0">
                <a:pos x="257" y="235"/>
              </a:cxn>
              <a:cxn ang="0">
                <a:pos x="190" y="160"/>
              </a:cxn>
              <a:cxn ang="0">
                <a:pos x="156" y="118"/>
              </a:cxn>
              <a:cxn ang="0">
                <a:pos x="199" y="152"/>
              </a:cxn>
              <a:cxn ang="0">
                <a:pos x="195" y="162"/>
              </a:cxn>
              <a:cxn ang="0">
                <a:pos x="121" y="95"/>
              </a:cxn>
              <a:cxn ang="0">
                <a:pos x="82" y="57"/>
              </a:cxn>
              <a:cxn ang="0">
                <a:pos x="129" y="86"/>
              </a:cxn>
              <a:cxn ang="0">
                <a:pos x="125" y="96"/>
              </a:cxn>
              <a:cxn ang="0">
                <a:pos x="45" y="37"/>
              </a:cxn>
              <a:cxn ang="0">
                <a:pos x="2" y="4"/>
              </a:cxn>
              <a:cxn ang="0">
                <a:pos x="51" y="27"/>
              </a:cxn>
              <a:cxn ang="0">
                <a:pos x="48" y="38"/>
              </a:cxn>
            </a:cxnLst>
            <a:rect l="0" t="0" r="r" b="b"/>
            <a:pathLst>
              <a:path w="428" h="678">
                <a:moveTo>
                  <a:pt x="422" y="678"/>
                </a:moveTo>
                <a:cubicBezTo>
                  <a:pt x="419" y="678"/>
                  <a:pt x="416" y="676"/>
                  <a:pt x="416" y="672"/>
                </a:cubicBezTo>
                <a:cubicBezTo>
                  <a:pt x="415" y="656"/>
                  <a:pt x="414" y="641"/>
                  <a:pt x="412" y="625"/>
                </a:cubicBezTo>
                <a:cubicBezTo>
                  <a:pt x="412" y="622"/>
                  <a:pt x="414" y="619"/>
                  <a:pt x="417" y="618"/>
                </a:cubicBezTo>
                <a:cubicBezTo>
                  <a:pt x="421" y="618"/>
                  <a:pt x="424" y="620"/>
                  <a:pt x="424" y="623"/>
                </a:cubicBezTo>
                <a:cubicBezTo>
                  <a:pt x="426" y="639"/>
                  <a:pt x="427" y="656"/>
                  <a:pt x="428" y="672"/>
                </a:cubicBezTo>
                <a:cubicBezTo>
                  <a:pt x="428" y="675"/>
                  <a:pt x="426" y="678"/>
                  <a:pt x="423" y="678"/>
                </a:cubicBezTo>
                <a:lnTo>
                  <a:pt x="422" y="678"/>
                </a:lnTo>
                <a:close/>
                <a:moveTo>
                  <a:pt x="411" y="583"/>
                </a:moveTo>
                <a:cubicBezTo>
                  <a:pt x="408" y="583"/>
                  <a:pt x="406" y="581"/>
                  <a:pt x="405" y="578"/>
                </a:cubicBezTo>
                <a:cubicBezTo>
                  <a:pt x="402" y="562"/>
                  <a:pt x="399" y="547"/>
                  <a:pt x="395" y="531"/>
                </a:cubicBezTo>
                <a:cubicBezTo>
                  <a:pt x="395" y="528"/>
                  <a:pt x="397" y="525"/>
                  <a:pt x="400" y="524"/>
                </a:cubicBezTo>
                <a:cubicBezTo>
                  <a:pt x="403" y="523"/>
                  <a:pt x="406" y="525"/>
                  <a:pt x="407" y="528"/>
                </a:cubicBezTo>
                <a:cubicBezTo>
                  <a:pt x="411" y="544"/>
                  <a:pt x="414" y="560"/>
                  <a:pt x="417" y="576"/>
                </a:cubicBezTo>
                <a:cubicBezTo>
                  <a:pt x="418" y="579"/>
                  <a:pt x="415" y="582"/>
                  <a:pt x="412" y="583"/>
                </a:cubicBezTo>
                <a:lnTo>
                  <a:pt x="411" y="583"/>
                </a:lnTo>
                <a:close/>
                <a:moveTo>
                  <a:pt x="389" y="490"/>
                </a:moveTo>
                <a:cubicBezTo>
                  <a:pt x="386" y="490"/>
                  <a:pt x="384" y="488"/>
                  <a:pt x="383" y="485"/>
                </a:cubicBezTo>
                <a:cubicBezTo>
                  <a:pt x="378" y="470"/>
                  <a:pt x="373" y="455"/>
                  <a:pt x="368" y="440"/>
                </a:cubicBezTo>
                <a:cubicBezTo>
                  <a:pt x="366" y="437"/>
                  <a:pt x="368" y="434"/>
                  <a:pt x="371" y="432"/>
                </a:cubicBezTo>
                <a:cubicBezTo>
                  <a:pt x="374" y="431"/>
                  <a:pt x="378" y="433"/>
                  <a:pt x="379" y="436"/>
                </a:cubicBezTo>
                <a:cubicBezTo>
                  <a:pt x="384" y="451"/>
                  <a:pt x="390" y="466"/>
                  <a:pt x="394" y="482"/>
                </a:cubicBezTo>
                <a:cubicBezTo>
                  <a:pt x="395" y="485"/>
                  <a:pt x="394" y="488"/>
                  <a:pt x="390" y="489"/>
                </a:cubicBezTo>
                <a:cubicBezTo>
                  <a:pt x="390" y="489"/>
                  <a:pt x="389" y="490"/>
                  <a:pt x="389" y="490"/>
                </a:cubicBezTo>
                <a:close/>
                <a:moveTo>
                  <a:pt x="355" y="400"/>
                </a:moveTo>
                <a:cubicBezTo>
                  <a:pt x="353" y="400"/>
                  <a:pt x="351" y="398"/>
                  <a:pt x="350" y="396"/>
                </a:cubicBezTo>
                <a:cubicBezTo>
                  <a:pt x="343" y="382"/>
                  <a:pt x="336" y="367"/>
                  <a:pt x="329" y="353"/>
                </a:cubicBezTo>
                <a:cubicBezTo>
                  <a:pt x="327" y="350"/>
                  <a:pt x="329" y="347"/>
                  <a:pt x="331" y="345"/>
                </a:cubicBezTo>
                <a:cubicBezTo>
                  <a:pt x="334" y="344"/>
                  <a:pt x="338" y="345"/>
                  <a:pt x="340" y="348"/>
                </a:cubicBezTo>
                <a:cubicBezTo>
                  <a:pt x="347" y="362"/>
                  <a:pt x="354" y="377"/>
                  <a:pt x="361" y="391"/>
                </a:cubicBezTo>
                <a:cubicBezTo>
                  <a:pt x="362" y="394"/>
                  <a:pt x="361" y="398"/>
                  <a:pt x="357" y="399"/>
                </a:cubicBezTo>
                <a:cubicBezTo>
                  <a:pt x="357" y="400"/>
                  <a:pt x="356" y="400"/>
                  <a:pt x="355" y="400"/>
                </a:cubicBezTo>
                <a:close/>
                <a:moveTo>
                  <a:pt x="311" y="315"/>
                </a:moveTo>
                <a:cubicBezTo>
                  <a:pt x="309" y="315"/>
                  <a:pt x="307" y="314"/>
                  <a:pt x="306" y="312"/>
                </a:cubicBezTo>
                <a:cubicBezTo>
                  <a:pt x="298" y="298"/>
                  <a:pt x="289" y="285"/>
                  <a:pt x="280" y="271"/>
                </a:cubicBezTo>
                <a:cubicBezTo>
                  <a:pt x="278" y="269"/>
                  <a:pt x="279" y="265"/>
                  <a:pt x="282" y="263"/>
                </a:cubicBezTo>
                <a:cubicBezTo>
                  <a:pt x="284" y="261"/>
                  <a:pt x="288" y="262"/>
                  <a:pt x="290" y="265"/>
                </a:cubicBezTo>
                <a:cubicBezTo>
                  <a:pt x="299" y="278"/>
                  <a:pt x="308" y="292"/>
                  <a:pt x="316" y="305"/>
                </a:cubicBezTo>
                <a:cubicBezTo>
                  <a:pt x="318" y="308"/>
                  <a:pt x="317" y="312"/>
                  <a:pt x="314" y="314"/>
                </a:cubicBezTo>
                <a:cubicBezTo>
                  <a:pt x="313" y="314"/>
                  <a:pt x="312" y="315"/>
                  <a:pt x="311" y="315"/>
                </a:cubicBezTo>
                <a:close/>
                <a:moveTo>
                  <a:pt x="257" y="235"/>
                </a:moveTo>
                <a:cubicBezTo>
                  <a:pt x="255" y="235"/>
                  <a:pt x="253" y="234"/>
                  <a:pt x="252" y="233"/>
                </a:cubicBezTo>
                <a:cubicBezTo>
                  <a:pt x="243" y="220"/>
                  <a:pt x="233" y="208"/>
                  <a:pt x="222" y="196"/>
                </a:cubicBezTo>
                <a:cubicBezTo>
                  <a:pt x="220" y="193"/>
                  <a:pt x="220" y="189"/>
                  <a:pt x="223" y="187"/>
                </a:cubicBezTo>
                <a:cubicBezTo>
                  <a:pt x="225" y="185"/>
                  <a:pt x="229" y="185"/>
                  <a:pt x="231" y="188"/>
                </a:cubicBezTo>
                <a:cubicBezTo>
                  <a:pt x="242" y="200"/>
                  <a:pt x="252" y="213"/>
                  <a:pt x="262" y="225"/>
                </a:cubicBezTo>
                <a:cubicBezTo>
                  <a:pt x="264" y="228"/>
                  <a:pt x="263" y="232"/>
                  <a:pt x="261" y="234"/>
                </a:cubicBezTo>
                <a:cubicBezTo>
                  <a:pt x="260" y="235"/>
                  <a:pt x="258" y="235"/>
                  <a:pt x="257" y="235"/>
                </a:cubicBezTo>
                <a:close/>
                <a:moveTo>
                  <a:pt x="195" y="162"/>
                </a:moveTo>
                <a:cubicBezTo>
                  <a:pt x="193" y="162"/>
                  <a:pt x="191" y="162"/>
                  <a:pt x="190" y="160"/>
                </a:cubicBezTo>
                <a:cubicBezTo>
                  <a:pt x="179" y="149"/>
                  <a:pt x="168" y="138"/>
                  <a:pt x="156" y="127"/>
                </a:cubicBezTo>
                <a:cubicBezTo>
                  <a:pt x="154" y="124"/>
                  <a:pt x="154" y="121"/>
                  <a:pt x="156" y="118"/>
                </a:cubicBezTo>
                <a:cubicBezTo>
                  <a:pt x="158" y="116"/>
                  <a:pt x="162" y="116"/>
                  <a:pt x="165" y="118"/>
                </a:cubicBezTo>
                <a:cubicBezTo>
                  <a:pt x="176" y="129"/>
                  <a:pt x="188" y="140"/>
                  <a:pt x="199" y="152"/>
                </a:cubicBezTo>
                <a:cubicBezTo>
                  <a:pt x="201" y="154"/>
                  <a:pt x="201" y="158"/>
                  <a:pt x="199" y="161"/>
                </a:cubicBezTo>
                <a:cubicBezTo>
                  <a:pt x="198" y="162"/>
                  <a:pt x="196" y="162"/>
                  <a:pt x="195" y="162"/>
                </a:cubicBezTo>
                <a:close/>
                <a:moveTo>
                  <a:pt x="125" y="96"/>
                </a:moveTo>
                <a:cubicBezTo>
                  <a:pt x="123" y="96"/>
                  <a:pt x="122" y="96"/>
                  <a:pt x="121" y="95"/>
                </a:cubicBezTo>
                <a:cubicBezTo>
                  <a:pt x="109" y="85"/>
                  <a:pt x="96" y="74"/>
                  <a:pt x="84" y="65"/>
                </a:cubicBezTo>
                <a:cubicBezTo>
                  <a:pt x="81" y="63"/>
                  <a:pt x="80" y="59"/>
                  <a:pt x="82" y="57"/>
                </a:cubicBezTo>
                <a:cubicBezTo>
                  <a:pt x="84" y="54"/>
                  <a:pt x="88" y="53"/>
                  <a:pt x="91" y="55"/>
                </a:cubicBezTo>
                <a:cubicBezTo>
                  <a:pt x="104" y="65"/>
                  <a:pt x="116" y="75"/>
                  <a:pt x="129" y="86"/>
                </a:cubicBezTo>
                <a:cubicBezTo>
                  <a:pt x="131" y="88"/>
                  <a:pt x="131" y="92"/>
                  <a:pt x="129" y="94"/>
                </a:cubicBezTo>
                <a:cubicBezTo>
                  <a:pt x="128" y="96"/>
                  <a:pt x="126" y="96"/>
                  <a:pt x="125" y="96"/>
                </a:cubicBezTo>
                <a:close/>
                <a:moveTo>
                  <a:pt x="48" y="38"/>
                </a:moveTo>
                <a:cubicBezTo>
                  <a:pt x="47" y="38"/>
                  <a:pt x="46" y="38"/>
                  <a:pt x="45" y="37"/>
                </a:cubicBezTo>
                <a:cubicBezTo>
                  <a:pt x="20" y="21"/>
                  <a:pt x="4" y="12"/>
                  <a:pt x="4" y="12"/>
                </a:cubicBezTo>
                <a:cubicBezTo>
                  <a:pt x="1" y="11"/>
                  <a:pt x="0" y="7"/>
                  <a:pt x="2" y="4"/>
                </a:cubicBezTo>
                <a:cubicBezTo>
                  <a:pt x="3" y="1"/>
                  <a:pt x="7" y="0"/>
                  <a:pt x="10" y="2"/>
                </a:cubicBezTo>
                <a:cubicBezTo>
                  <a:pt x="10" y="2"/>
                  <a:pt x="26" y="10"/>
                  <a:pt x="51" y="27"/>
                </a:cubicBezTo>
                <a:cubicBezTo>
                  <a:pt x="54" y="29"/>
                  <a:pt x="55" y="33"/>
                  <a:pt x="53" y="36"/>
                </a:cubicBezTo>
                <a:cubicBezTo>
                  <a:pt x="52" y="37"/>
                  <a:pt x="50" y="38"/>
                  <a:pt x="48" y="38"/>
                </a:cubicBezTo>
                <a:close/>
              </a:path>
            </a:pathLst>
          </a:custGeom>
          <a:solidFill>
            <a:srgbClr val="604F71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defTabSz="12172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Freeform 149"/>
          <p:cNvSpPr>
            <a:spLocks noEditPoints="1"/>
          </p:cNvSpPr>
          <p:nvPr/>
        </p:nvSpPr>
        <p:spPr bwMode="auto">
          <a:xfrm>
            <a:off x="4421542" y="2331737"/>
            <a:ext cx="2015356" cy="2636441"/>
          </a:xfrm>
          <a:custGeom>
            <a:avLst/>
            <a:gdLst/>
            <a:ahLst/>
            <a:cxnLst>
              <a:cxn ang="0">
                <a:pos x="932" y="1280"/>
              </a:cxn>
              <a:cxn ang="0">
                <a:pos x="982" y="1280"/>
              </a:cxn>
              <a:cxn ang="0">
                <a:pos x="888" y="1267"/>
              </a:cxn>
              <a:cxn ang="0">
                <a:pos x="836" y="1244"/>
              </a:cxn>
              <a:cxn ang="0">
                <a:pos x="893" y="1263"/>
              </a:cxn>
              <a:cxn ang="0">
                <a:pos x="794" y="1235"/>
              </a:cxn>
              <a:cxn ang="0">
                <a:pos x="754" y="1206"/>
              </a:cxn>
              <a:cxn ang="0">
                <a:pos x="797" y="1236"/>
              </a:cxn>
              <a:cxn ang="0">
                <a:pos x="662" y="1178"/>
              </a:cxn>
              <a:cxn ang="0">
                <a:pos x="710" y="1187"/>
              </a:cxn>
              <a:cxn ang="0">
                <a:pos x="622" y="1156"/>
              </a:cxn>
              <a:cxn ang="0">
                <a:pos x="574" y="1124"/>
              </a:cxn>
              <a:cxn ang="0">
                <a:pos x="627" y="1153"/>
              </a:cxn>
              <a:cxn ang="0">
                <a:pos x="535" y="1107"/>
              </a:cxn>
              <a:cxn ang="0">
                <a:pos x="501" y="1071"/>
              </a:cxn>
              <a:cxn ang="0">
                <a:pos x="538" y="1108"/>
              </a:cxn>
              <a:cxn ang="0">
                <a:pos x="417" y="1024"/>
              </a:cxn>
              <a:cxn ang="0">
                <a:pos x="462" y="1044"/>
              </a:cxn>
              <a:cxn ang="0">
                <a:pos x="383" y="995"/>
              </a:cxn>
              <a:cxn ang="0">
                <a:pos x="343" y="953"/>
              </a:cxn>
              <a:cxn ang="0">
                <a:pos x="388" y="993"/>
              </a:cxn>
              <a:cxn ang="0">
                <a:pos x="309" y="928"/>
              </a:cxn>
              <a:cxn ang="0">
                <a:pos x="284" y="885"/>
              </a:cxn>
              <a:cxn ang="0">
                <a:pos x="313" y="930"/>
              </a:cxn>
              <a:cxn ang="0">
                <a:pos x="214" y="819"/>
              </a:cxn>
              <a:cxn ang="0">
                <a:pos x="253" y="849"/>
              </a:cxn>
              <a:cxn ang="0">
                <a:pos x="190" y="782"/>
              </a:cxn>
              <a:cxn ang="0">
                <a:pos x="161" y="731"/>
              </a:cxn>
              <a:cxn ang="0">
                <a:pos x="194" y="781"/>
              </a:cxn>
              <a:cxn ang="0">
                <a:pos x="135" y="698"/>
              </a:cxn>
              <a:cxn ang="0">
                <a:pos x="123" y="650"/>
              </a:cxn>
              <a:cxn ang="0">
                <a:pos x="140" y="701"/>
              </a:cxn>
              <a:cxn ang="0">
                <a:pos x="73" y="567"/>
              </a:cxn>
              <a:cxn ang="0">
                <a:pos x="103" y="607"/>
              </a:cxn>
              <a:cxn ang="0">
                <a:pos x="63" y="526"/>
              </a:cxn>
              <a:cxn ang="0">
                <a:pos x="47" y="468"/>
              </a:cxn>
              <a:cxn ang="0">
                <a:pos x="65" y="525"/>
              </a:cxn>
              <a:cxn ang="0">
                <a:pos x="31" y="429"/>
              </a:cxn>
              <a:cxn ang="0">
                <a:pos x="33" y="379"/>
              </a:cxn>
              <a:cxn ang="0">
                <a:pos x="37" y="433"/>
              </a:cxn>
              <a:cxn ang="0">
                <a:pos x="7" y="286"/>
              </a:cxn>
              <a:cxn ang="0">
                <a:pos x="25" y="332"/>
              </a:cxn>
              <a:cxn ang="0">
                <a:pos x="9" y="244"/>
              </a:cxn>
              <a:cxn ang="0">
                <a:pos x="6" y="184"/>
              </a:cxn>
              <a:cxn ang="0">
                <a:pos x="9" y="244"/>
              </a:cxn>
              <a:cxn ang="0">
                <a:pos x="0" y="143"/>
              </a:cxn>
              <a:cxn ang="0">
                <a:pos x="13" y="94"/>
              </a:cxn>
              <a:cxn ang="0">
                <a:pos x="10" y="52"/>
              </a:cxn>
              <a:cxn ang="0">
                <a:pos x="7" y="5"/>
              </a:cxn>
              <a:cxn ang="0">
                <a:pos x="16" y="47"/>
              </a:cxn>
            </a:cxnLst>
            <a:rect l="0" t="0" r="r" b="b"/>
            <a:pathLst>
              <a:path w="988" h="1292">
                <a:moveTo>
                  <a:pt x="981" y="1292"/>
                </a:moveTo>
                <a:cubicBezTo>
                  <a:pt x="981" y="1292"/>
                  <a:pt x="980" y="1292"/>
                  <a:pt x="980" y="1292"/>
                </a:cubicBezTo>
                <a:cubicBezTo>
                  <a:pt x="979" y="1292"/>
                  <a:pt x="962" y="1288"/>
                  <a:pt x="932" y="1280"/>
                </a:cubicBezTo>
                <a:cubicBezTo>
                  <a:pt x="929" y="1280"/>
                  <a:pt x="927" y="1276"/>
                  <a:pt x="928" y="1273"/>
                </a:cubicBezTo>
                <a:cubicBezTo>
                  <a:pt x="929" y="1270"/>
                  <a:pt x="932" y="1268"/>
                  <a:pt x="935" y="1269"/>
                </a:cubicBezTo>
                <a:cubicBezTo>
                  <a:pt x="965" y="1277"/>
                  <a:pt x="982" y="1280"/>
                  <a:pt x="982" y="1280"/>
                </a:cubicBezTo>
                <a:cubicBezTo>
                  <a:pt x="985" y="1281"/>
                  <a:pt x="988" y="1284"/>
                  <a:pt x="987" y="1287"/>
                </a:cubicBezTo>
                <a:cubicBezTo>
                  <a:pt x="986" y="1290"/>
                  <a:pt x="984" y="1292"/>
                  <a:pt x="981" y="1292"/>
                </a:cubicBezTo>
                <a:close/>
                <a:moveTo>
                  <a:pt x="888" y="1267"/>
                </a:moveTo>
                <a:cubicBezTo>
                  <a:pt x="887" y="1267"/>
                  <a:pt x="886" y="1267"/>
                  <a:pt x="886" y="1267"/>
                </a:cubicBezTo>
                <a:cubicBezTo>
                  <a:pt x="871" y="1262"/>
                  <a:pt x="855" y="1257"/>
                  <a:pt x="840" y="1252"/>
                </a:cubicBezTo>
                <a:cubicBezTo>
                  <a:pt x="837" y="1251"/>
                  <a:pt x="835" y="1247"/>
                  <a:pt x="836" y="1244"/>
                </a:cubicBezTo>
                <a:cubicBezTo>
                  <a:pt x="837" y="1241"/>
                  <a:pt x="841" y="1240"/>
                  <a:pt x="844" y="1241"/>
                </a:cubicBezTo>
                <a:cubicBezTo>
                  <a:pt x="859" y="1246"/>
                  <a:pt x="874" y="1251"/>
                  <a:pt x="889" y="1256"/>
                </a:cubicBezTo>
                <a:cubicBezTo>
                  <a:pt x="893" y="1256"/>
                  <a:pt x="894" y="1260"/>
                  <a:pt x="893" y="1263"/>
                </a:cubicBezTo>
                <a:cubicBezTo>
                  <a:pt x="893" y="1266"/>
                  <a:pt x="890" y="1267"/>
                  <a:pt x="888" y="1267"/>
                </a:cubicBezTo>
                <a:close/>
                <a:moveTo>
                  <a:pt x="797" y="1236"/>
                </a:moveTo>
                <a:cubicBezTo>
                  <a:pt x="796" y="1236"/>
                  <a:pt x="795" y="1236"/>
                  <a:pt x="794" y="1235"/>
                </a:cubicBezTo>
                <a:cubicBezTo>
                  <a:pt x="779" y="1230"/>
                  <a:pt x="764" y="1224"/>
                  <a:pt x="750" y="1218"/>
                </a:cubicBezTo>
                <a:cubicBezTo>
                  <a:pt x="747" y="1216"/>
                  <a:pt x="745" y="1213"/>
                  <a:pt x="746" y="1210"/>
                </a:cubicBezTo>
                <a:cubicBezTo>
                  <a:pt x="748" y="1207"/>
                  <a:pt x="751" y="1205"/>
                  <a:pt x="754" y="1206"/>
                </a:cubicBezTo>
                <a:cubicBezTo>
                  <a:pt x="769" y="1213"/>
                  <a:pt x="784" y="1219"/>
                  <a:pt x="799" y="1224"/>
                </a:cubicBezTo>
                <a:cubicBezTo>
                  <a:pt x="802" y="1225"/>
                  <a:pt x="803" y="1229"/>
                  <a:pt x="802" y="1232"/>
                </a:cubicBezTo>
                <a:cubicBezTo>
                  <a:pt x="801" y="1234"/>
                  <a:pt x="799" y="1236"/>
                  <a:pt x="797" y="1236"/>
                </a:cubicBezTo>
                <a:close/>
                <a:moveTo>
                  <a:pt x="708" y="1199"/>
                </a:moveTo>
                <a:cubicBezTo>
                  <a:pt x="707" y="1199"/>
                  <a:pt x="706" y="1199"/>
                  <a:pt x="705" y="1198"/>
                </a:cubicBezTo>
                <a:cubicBezTo>
                  <a:pt x="691" y="1192"/>
                  <a:pt x="676" y="1185"/>
                  <a:pt x="662" y="1178"/>
                </a:cubicBezTo>
                <a:cubicBezTo>
                  <a:pt x="659" y="1176"/>
                  <a:pt x="658" y="1173"/>
                  <a:pt x="659" y="1170"/>
                </a:cubicBezTo>
                <a:cubicBezTo>
                  <a:pt x="660" y="1167"/>
                  <a:pt x="664" y="1165"/>
                  <a:pt x="667" y="1167"/>
                </a:cubicBezTo>
                <a:cubicBezTo>
                  <a:pt x="681" y="1174"/>
                  <a:pt x="696" y="1181"/>
                  <a:pt x="710" y="1187"/>
                </a:cubicBezTo>
                <a:cubicBezTo>
                  <a:pt x="713" y="1189"/>
                  <a:pt x="715" y="1192"/>
                  <a:pt x="713" y="1195"/>
                </a:cubicBezTo>
                <a:cubicBezTo>
                  <a:pt x="712" y="1197"/>
                  <a:pt x="710" y="1199"/>
                  <a:pt x="708" y="1199"/>
                </a:cubicBezTo>
                <a:close/>
                <a:moveTo>
                  <a:pt x="622" y="1156"/>
                </a:moveTo>
                <a:cubicBezTo>
                  <a:pt x="621" y="1156"/>
                  <a:pt x="620" y="1156"/>
                  <a:pt x="619" y="1156"/>
                </a:cubicBezTo>
                <a:cubicBezTo>
                  <a:pt x="605" y="1148"/>
                  <a:pt x="590" y="1140"/>
                  <a:pt x="577" y="1132"/>
                </a:cubicBezTo>
                <a:cubicBezTo>
                  <a:pt x="574" y="1131"/>
                  <a:pt x="573" y="1127"/>
                  <a:pt x="574" y="1124"/>
                </a:cubicBezTo>
                <a:cubicBezTo>
                  <a:pt x="576" y="1121"/>
                  <a:pt x="580" y="1120"/>
                  <a:pt x="583" y="1122"/>
                </a:cubicBezTo>
                <a:cubicBezTo>
                  <a:pt x="596" y="1130"/>
                  <a:pt x="610" y="1137"/>
                  <a:pt x="624" y="1145"/>
                </a:cubicBezTo>
                <a:cubicBezTo>
                  <a:pt x="627" y="1147"/>
                  <a:pt x="628" y="1150"/>
                  <a:pt x="627" y="1153"/>
                </a:cubicBezTo>
                <a:cubicBezTo>
                  <a:pt x="626" y="1155"/>
                  <a:pt x="624" y="1156"/>
                  <a:pt x="622" y="1156"/>
                </a:cubicBezTo>
                <a:close/>
                <a:moveTo>
                  <a:pt x="538" y="1108"/>
                </a:moveTo>
                <a:cubicBezTo>
                  <a:pt x="537" y="1108"/>
                  <a:pt x="536" y="1108"/>
                  <a:pt x="535" y="1107"/>
                </a:cubicBezTo>
                <a:cubicBezTo>
                  <a:pt x="522" y="1099"/>
                  <a:pt x="508" y="1090"/>
                  <a:pt x="495" y="1081"/>
                </a:cubicBezTo>
                <a:cubicBezTo>
                  <a:pt x="492" y="1079"/>
                  <a:pt x="491" y="1076"/>
                  <a:pt x="493" y="1073"/>
                </a:cubicBezTo>
                <a:cubicBezTo>
                  <a:pt x="495" y="1070"/>
                  <a:pt x="499" y="1069"/>
                  <a:pt x="501" y="1071"/>
                </a:cubicBezTo>
                <a:cubicBezTo>
                  <a:pt x="515" y="1080"/>
                  <a:pt x="528" y="1089"/>
                  <a:pt x="542" y="1097"/>
                </a:cubicBezTo>
                <a:cubicBezTo>
                  <a:pt x="544" y="1099"/>
                  <a:pt x="545" y="1103"/>
                  <a:pt x="544" y="1105"/>
                </a:cubicBezTo>
                <a:cubicBezTo>
                  <a:pt x="542" y="1107"/>
                  <a:pt x="540" y="1108"/>
                  <a:pt x="538" y="1108"/>
                </a:cubicBezTo>
                <a:close/>
                <a:moveTo>
                  <a:pt x="459" y="1055"/>
                </a:moveTo>
                <a:cubicBezTo>
                  <a:pt x="458" y="1055"/>
                  <a:pt x="456" y="1054"/>
                  <a:pt x="455" y="1053"/>
                </a:cubicBezTo>
                <a:cubicBezTo>
                  <a:pt x="442" y="1044"/>
                  <a:pt x="429" y="1034"/>
                  <a:pt x="417" y="1024"/>
                </a:cubicBezTo>
                <a:cubicBezTo>
                  <a:pt x="414" y="1022"/>
                  <a:pt x="414" y="1018"/>
                  <a:pt x="416" y="1016"/>
                </a:cubicBezTo>
                <a:cubicBezTo>
                  <a:pt x="418" y="1013"/>
                  <a:pt x="422" y="1013"/>
                  <a:pt x="424" y="1015"/>
                </a:cubicBezTo>
                <a:cubicBezTo>
                  <a:pt x="437" y="1025"/>
                  <a:pt x="449" y="1034"/>
                  <a:pt x="462" y="1044"/>
                </a:cubicBezTo>
                <a:cubicBezTo>
                  <a:pt x="465" y="1046"/>
                  <a:pt x="466" y="1049"/>
                  <a:pt x="464" y="1052"/>
                </a:cubicBezTo>
                <a:cubicBezTo>
                  <a:pt x="462" y="1054"/>
                  <a:pt x="461" y="1055"/>
                  <a:pt x="459" y="1055"/>
                </a:cubicBezTo>
                <a:close/>
                <a:moveTo>
                  <a:pt x="383" y="995"/>
                </a:moveTo>
                <a:cubicBezTo>
                  <a:pt x="382" y="995"/>
                  <a:pt x="381" y="995"/>
                  <a:pt x="379" y="994"/>
                </a:cubicBezTo>
                <a:cubicBezTo>
                  <a:pt x="367" y="983"/>
                  <a:pt x="355" y="972"/>
                  <a:pt x="343" y="962"/>
                </a:cubicBezTo>
                <a:cubicBezTo>
                  <a:pt x="341" y="959"/>
                  <a:pt x="341" y="956"/>
                  <a:pt x="343" y="953"/>
                </a:cubicBezTo>
                <a:cubicBezTo>
                  <a:pt x="345" y="951"/>
                  <a:pt x="349" y="951"/>
                  <a:pt x="352" y="953"/>
                </a:cubicBezTo>
                <a:cubicBezTo>
                  <a:pt x="363" y="964"/>
                  <a:pt x="375" y="974"/>
                  <a:pt x="387" y="985"/>
                </a:cubicBezTo>
                <a:cubicBezTo>
                  <a:pt x="390" y="987"/>
                  <a:pt x="390" y="990"/>
                  <a:pt x="388" y="993"/>
                </a:cubicBezTo>
                <a:cubicBezTo>
                  <a:pt x="387" y="994"/>
                  <a:pt x="385" y="995"/>
                  <a:pt x="383" y="995"/>
                </a:cubicBezTo>
                <a:close/>
                <a:moveTo>
                  <a:pt x="313" y="930"/>
                </a:moveTo>
                <a:cubicBezTo>
                  <a:pt x="311" y="930"/>
                  <a:pt x="310" y="929"/>
                  <a:pt x="309" y="928"/>
                </a:cubicBezTo>
                <a:cubicBezTo>
                  <a:pt x="297" y="917"/>
                  <a:pt x="286" y="905"/>
                  <a:pt x="275" y="893"/>
                </a:cubicBezTo>
                <a:cubicBezTo>
                  <a:pt x="273" y="891"/>
                  <a:pt x="273" y="887"/>
                  <a:pt x="276" y="885"/>
                </a:cubicBezTo>
                <a:cubicBezTo>
                  <a:pt x="278" y="882"/>
                  <a:pt x="282" y="883"/>
                  <a:pt x="284" y="885"/>
                </a:cubicBezTo>
                <a:cubicBezTo>
                  <a:pt x="295" y="897"/>
                  <a:pt x="306" y="908"/>
                  <a:pt x="317" y="920"/>
                </a:cubicBezTo>
                <a:cubicBezTo>
                  <a:pt x="320" y="922"/>
                  <a:pt x="320" y="926"/>
                  <a:pt x="317" y="928"/>
                </a:cubicBezTo>
                <a:cubicBezTo>
                  <a:pt x="316" y="929"/>
                  <a:pt x="314" y="930"/>
                  <a:pt x="313" y="930"/>
                </a:cubicBezTo>
                <a:close/>
                <a:moveTo>
                  <a:pt x="248" y="859"/>
                </a:moveTo>
                <a:cubicBezTo>
                  <a:pt x="247" y="859"/>
                  <a:pt x="245" y="858"/>
                  <a:pt x="244" y="857"/>
                </a:cubicBezTo>
                <a:cubicBezTo>
                  <a:pt x="234" y="844"/>
                  <a:pt x="223" y="832"/>
                  <a:pt x="214" y="819"/>
                </a:cubicBezTo>
                <a:cubicBezTo>
                  <a:pt x="212" y="816"/>
                  <a:pt x="212" y="813"/>
                  <a:pt x="215" y="811"/>
                </a:cubicBezTo>
                <a:cubicBezTo>
                  <a:pt x="218" y="809"/>
                  <a:pt x="221" y="809"/>
                  <a:pt x="223" y="812"/>
                </a:cubicBezTo>
                <a:cubicBezTo>
                  <a:pt x="233" y="824"/>
                  <a:pt x="243" y="837"/>
                  <a:pt x="253" y="849"/>
                </a:cubicBezTo>
                <a:cubicBezTo>
                  <a:pt x="255" y="852"/>
                  <a:pt x="255" y="855"/>
                  <a:pt x="252" y="858"/>
                </a:cubicBezTo>
                <a:cubicBezTo>
                  <a:pt x="251" y="858"/>
                  <a:pt x="250" y="859"/>
                  <a:pt x="248" y="859"/>
                </a:cubicBezTo>
                <a:close/>
                <a:moveTo>
                  <a:pt x="190" y="782"/>
                </a:moveTo>
                <a:cubicBezTo>
                  <a:pt x="189" y="782"/>
                  <a:pt x="187" y="782"/>
                  <a:pt x="186" y="780"/>
                </a:cubicBezTo>
                <a:cubicBezTo>
                  <a:pt x="176" y="767"/>
                  <a:pt x="168" y="753"/>
                  <a:pt x="159" y="740"/>
                </a:cubicBezTo>
                <a:cubicBezTo>
                  <a:pt x="157" y="737"/>
                  <a:pt x="158" y="733"/>
                  <a:pt x="161" y="731"/>
                </a:cubicBezTo>
                <a:cubicBezTo>
                  <a:pt x="164" y="729"/>
                  <a:pt x="168" y="730"/>
                  <a:pt x="169" y="733"/>
                </a:cubicBezTo>
                <a:cubicBezTo>
                  <a:pt x="178" y="747"/>
                  <a:pt x="186" y="760"/>
                  <a:pt x="195" y="773"/>
                </a:cubicBezTo>
                <a:cubicBezTo>
                  <a:pt x="197" y="776"/>
                  <a:pt x="197" y="780"/>
                  <a:pt x="194" y="781"/>
                </a:cubicBezTo>
                <a:cubicBezTo>
                  <a:pt x="193" y="782"/>
                  <a:pt x="192" y="782"/>
                  <a:pt x="190" y="782"/>
                </a:cubicBezTo>
                <a:close/>
                <a:moveTo>
                  <a:pt x="140" y="701"/>
                </a:moveTo>
                <a:cubicBezTo>
                  <a:pt x="138" y="701"/>
                  <a:pt x="136" y="700"/>
                  <a:pt x="135" y="698"/>
                </a:cubicBezTo>
                <a:cubicBezTo>
                  <a:pt x="127" y="684"/>
                  <a:pt x="119" y="670"/>
                  <a:pt x="112" y="655"/>
                </a:cubicBezTo>
                <a:cubicBezTo>
                  <a:pt x="111" y="652"/>
                  <a:pt x="112" y="649"/>
                  <a:pt x="115" y="647"/>
                </a:cubicBezTo>
                <a:cubicBezTo>
                  <a:pt x="118" y="646"/>
                  <a:pt x="121" y="647"/>
                  <a:pt x="123" y="650"/>
                </a:cubicBezTo>
                <a:cubicBezTo>
                  <a:pt x="130" y="664"/>
                  <a:pt x="137" y="678"/>
                  <a:pt x="145" y="692"/>
                </a:cubicBezTo>
                <a:cubicBezTo>
                  <a:pt x="147" y="695"/>
                  <a:pt x="146" y="699"/>
                  <a:pt x="143" y="700"/>
                </a:cubicBezTo>
                <a:cubicBezTo>
                  <a:pt x="142" y="701"/>
                  <a:pt x="141" y="701"/>
                  <a:pt x="140" y="701"/>
                </a:cubicBezTo>
                <a:close/>
                <a:moveTo>
                  <a:pt x="97" y="615"/>
                </a:moveTo>
                <a:cubicBezTo>
                  <a:pt x="95" y="615"/>
                  <a:pt x="93" y="614"/>
                  <a:pt x="92" y="612"/>
                </a:cubicBezTo>
                <a:cubicBezTo>
                  <a:pt x="85" y="597"/>
                  <a:pt x="79" y="582"/>
                  <a:pt x="73" y="567"/>
                </a:cubicBezTo>
                <a:cubicBezTo>
                  <a:pt x="72" y="564"/>
                  <a:pt x="74" y="560"/>
                  <a:pt x="77" y="559"/>
                </a:cubicBezTo>
                <a:cubicBezTo>
                  <a:pt x="80" y="558"/>
                  <a:pt x="83" y="560"/>
                  <a:pt x="85" y="563"/>
                </a:cubicBezTo>
                <a:cubicBezTo>
                  <a:pt x="90" y="577"/>
                  <a:pt x="96" y="592"/>
                  <a:pt x="103" y="607"/>
                </a:cubicBezTo>
                <a:cubicBezTo>
                  <a:pt x="104" y="610"/>
                  <a:pt x="103" y="613"/>
                  <a:pt x="100" y="615"/>
                </a:cubicBezTo>
                <a:cubicBezTo>
                  <a:pt x="99" y="615"/>
                  <a:pt x="98" y="615"/>
                  <a:pt x="97" y="615"/>
                </a:cubicBezTo>
                <a:close/>
                <a:moveTo>
                  <a:pt x="63" y="526"/>
                </a:moveTo>
                <a:cubicBezTo>
                  <a:pt x="60" y="526"/>
                  <a:pt x="58" y="524"/>
                  <a:pt x="57" y="522"/>
                </a:cubicBezTo>
                <a:cubicBezTo>
                  <a:pt x="52" y="506"/>
                  <a:pt x="47" y="491"/>
                  <a:pt x="43" y="475"/>
                </a:cubicBezTo>
                <a:cubicBezTo>
                  <a:pt x="42" y="472"/>
                  <a:pt x="44" y="469"/>
                  <a:pt x="47" y="468"/>
                </a:cubicBezTo>
                <a:cubicBezTo>
                  <a:pt x="50" y="467"/>
                  <a:pt x="54" y="469"/>
                  <a:pt x="55" y="472"/>
                </a:cubicBezTo>
                <a:cubicBezTo>
                  <a:pt x="59" y="487"/>
                  <a:pt x="64" y="503"/>
                  <a:pt x="69" y="518"/>
                </a:cubicBezTo>
                <a:cubicBezTo>
                  <a:pt x="70" y="521"/>
                  <a:pt x="68" y="524"/>
                  <a:pt x="65" y="525"/>
                </a:cubicBezTo>
                <a:cubicBezTo>
                  <a:pt x="64" y="526"/>
                  <a:pt x="63" y="526"/>
                  <a:pt x="63" y="526"/>
                </a:cubicBezTo>
                <a:close/>
                <a:moveTo>
                  <a:pt x="37" y="433"/>
                </a:moveTo>
                <a:cubicBezTo>
                  <a:pt x="34" y="433"/>
                  <a:pt x="32" y="432"/>
                  <a:pt x="31" y="429"/>
                </a:cubicBezTo>
                <a:cubicBezTo>
                  <a:pt x="27" y="413"/>
                  <a:pt x="24" y="397"/>
                  <a:pt x="21" y="382"/>
                </a:cubicBezTo>
                <a:cubicBezTo>
                  <a:pt x="20" y="378"/>
                  <a:pt x="23" y="375"/>
                  <a:pt x="26" y="375"/>
                </a:cubicBezTo>
                <a:cubicBezTo>
                  <a:pt x="29" y="374"/>
                  <a:pt x="32" y="376"/>
                  <a:pt x="33" y="379"/>
                </a:cubicBezTo>
                <a:cubicBezTo>
                  <a:pt x="36" y="395"/>
                  <a:pt x="39" y="411"/>
                  <a:pt x="43" y="426"/>
                </a:cubicBezTo>
                <a:cubicBezTo>
                  <a:pt x="43" y="429"/>
                  <a:pt x="41" y="433"/>
                  <a:pt x="38" y="433"/>
                </a:cubicBezTo>
                <a:cubicBezTo>
                  <a:pt x="38" y="433"/>
                  <a:pt x="37" y="433"/>
                  <a:pt x="37" y="433"/>
                </a:cubicBezTo>
                <a:close/>
                <a:moveTo>
                  <a:pt x="19" y="339"/>
                </a:moveTo>
                <a:cubicBezTo>
                  <a:pt x="16" y="339"/>
                  <a:pt x="13" y="337"/>
                  <a:pt x="13" y="334"/>
                </a:cubicBezTo>
                <a:cubicBezTo>
                  <a:pt x="11" y="318"/>
                  <a:pt x="9" y="302"/>
                  <a:pt x="7" y="286"/>
                </a:cubicBezTo>
                <a:cubicBezTo>
                  <a:pt x="7" y="283"/>
                  <a:pt x="9" y="280"/>
                  <a:pt x="12" y="280"/>
                </a:cubicBezTo>
                <a:cubicBezTo>
                  <a:pt x="16" y="279"/>
                  <a:pt x="19" y="282"/>
                  <a:pt x="19" y="285"/>
                </a:cubicBezTo>
                <a:cubicBezTo>
                  <a:pt x="21" y="301"/>
                  <a:pt x="23" y="317"/>
                  <a:pt x="25" y="332"/>
                </a:cubicBezTo>
                <a:cubicBezTo>
                  <a:pt x="25" y="336"/>
                  <a:pt x="23" y="339"/>
                  <a:pt x="20" y="339"/>
                </a:cubicBezTo>
                <a:lnTo>
                  <a:pt x="19" y="339"/>
                </a:lnTo>
                <a:close/>
                <a:moveTo>
                  <a:pt x="9" y="244"/>
                </a:moveTo>
                <a:cubicBezTo>
                  <a:pt x="6" y="244"/>
                  <a:pt x="3" y="242"/>
                  <a:pt x="3" y="238"/>
                </a:cubicBezTo>
                <a:cubicBezTo>
                  <a:pt x="2" y="223"/>
                  <a:pt x="1" y="206"/>
                  <a:pt x="1" y="190"/>
                </a:cubicBezTo>
                <a:cubicBezTo>
                  <a:pt x="0" y="187"/>
                  <a:pt x="3" y="184"/>
                  <a:pt x="6" y="184"/>
                </a:cubicBezTo>
                <a:cubicBezTo>
                  <a:pt x="10" y="184"/>
                  <a:pt x="12" y="187"/>
                  <a:pt x="13" y="190"/>
                </a:cubicBezTo>
                <a:cubicBezTo>
                  <a:pt x="13" y="206"/>
                  <a:pt x="14" y="222"/>
                  <a:pt x="15" y="238"/>
                </a:cubicBezTo>
                <a:cubicBezTo>
                  <a:pt x="15" y="241"/>
                  <a:pt x="13" y="244"/>
                  <a:pt x="9" y="244"/>
                </a:cubicBezTo>
                <a:close/>
                <a:moveTo>
                  <a:pt x="6" y="150"/>
                </a:moveTo>
                <a:cubicBezTo>
                  <a:pt x="6" y="150"/>
                  <a:pt x="6" y="150"/>
                  <a:pt x="6" y="150"/>
                </a:cubicBezTo>
                <a:cubicBezTo>
                  <a:pt x="3" y="150"/>
                  <a:pt x="0" y="146"/>
                  <a:pt x="0" y="143"/>
                </a:cubicBezTo>
                <a:cubicBezTo>
                  <a:pt x="0" y="127"/>
                  <a:pt x="0" y="110"/>
                  <a:pt x="1" y="94"/>
                </a:cubicBezTo>
                <a:cubicBezTo>
                  <a:pt x="1" y="91"/>
                  <a:pt x="4" y="88"/>
                  <a:pt x="7" y="88"/>
                </a:cubicBezTo>
                <a:cubicBezTo>
                  <a:pt x="11" y="88"/>
                  <a:pt x="13" y="91"/>
                  <a:pt x="13" y="94"/>
                </a:cubicBezTo>
                <a:cubicBezTo>
                  <a:pt x="12" y="110"/>
                  <a:pt x="12" y="127"/>
                  <a:pt x="12" y="143"/>
                </a:cubicBezTo>
                <a:cubicBezTo>
                  <a:pt x="12" y="146"/>
                  <a:pt x="9" y="150"/>
                  <a:pt x="6" y="150"/>
                </a:cubicBezTo>
                <a:close/>
                <a:moveTo>
                  <a:pt x="10" y="52"/>
                </a:moveTo>
                <a:cubicBezTo>
                  <a:pt x="9" y="52"/>
                  <a:pt x="9" y="52"/>
                  <a:pt x="9" y="52"/>
                </a:cubicBezTo>
                <a:cubicBezTo>
                  <a:pt x="6" y="52"/>
                  <a:pt x="3" y="49"/>
                  <a:pt x="4" y="46"/>
                </a:cubicBezTo>
                <a:cubicBezTo>
                  <a:pt x="5" y="32"/>
                  <a:pt x="6" y="19"/>
                  <a:pt x="7" y="5"/>
                </a:cubicBezTo>
                <a:cubicBezTo>
                  <a:pt x="7" y="2"/>
                  <a:pt x="10" y="0"/>
                  <a:pt x="14" y="0"/>
                </a:cubicBezTo>
                <a:cubicBezTo>
                  <a:pt x="17" y="0"/>
                  <a:pt x="19" y="3"/>
                  <a:pt x="19" y="7"/>
                </a:cubicBezTo>
                <a:cubicBezTo>
                  <a:pt x="18" y="20"/>
                  <a:pt x="17" y="33"/>
                  <a:pt x="16" y="47"/>
                </a:cubicBezTo>
                <a:cubicBezTo>
                  <a:pt x="15" y="50"/>
                  <a:pt x="13" y="52"/>
                  <a:pt x="10" y="52"/>
                </a:cubicBezTo>
                <a:close/>
              </a:path>
            </a:pathLst>
          </a:custGeom>
          <a:solidFill>
            <a:srgbClr val="FB5F5F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defTabSz="12172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Freeform 150"/>
          <p:cNvSpPr>
            <a:spLocks noEditPoints="1"/>
          </p:cNvSpPr>
          <p:nvPr/>
        </p:nvSpPr>
        <p:spPr bwMode="auto">
          <a:xfrm>
            <a:off x="5908765" y="2542992"/>
            <a:ext cx="204916" cy="2425187"/>
          </a:xfrm>
          <a:custGeom>
            <a:avLst/>
            <a:gdLst/>
            <a:ahLst/>
            <a:cxnLst>
              <a:cxn ang="0">
                <a:pos x="48" y="1184"/>
              </a:cxn>
              <a:cxn ang="0">
                <a:pos x="44" y="1130"/>
              </a:cxn>
              <a:cxn ang="0">
                <a:pos x="60" y="1182"/>
              </a:cxn>
              <a:cxn ang="0">
                <a:pos x="54" y="1189"/>
              </a:cxn>
              <a:cxn ang="0">
                <a:pos x="32" y="1089"/>
              </a:cxn>
              <a:cxn ang="0">
                <a:pos x="30" y="1035"/>
              </a:cxn>
              <a:cxn ang="0">
                <a:pos x="44" y="1087"/>
              </a:cxn>
              <a:cxn ang="0">
                <a:pos x="25" y="999"/>
              </a:cxn>
              <a:cxn ang="0">
                <a:pos x="14" y="946"/>
              </a:cxn>
              <a:cxn ang="0">
                <a:pos x="26" y="945"/>
              </a:cxn>
              <a:cxn ang="0">
                <a:pos x="26" y="999"/>
              </a:cxn>
              <a:cxn ang="0">
                <a:pos x="16" y="903"/>
              </a:cxn>
              <a:cxn ang="0">
                <a:pos x="6" y="850"/>
              </a:cxn>
              <a:cxn ang="0">
                <a:pos x="18" y="849"/>
              </a:cxn>
              <a:cxn ang="0">
                <a:pos x="16" y="903"/>
              </a:cxn>
              <a:cxn ang="0">
                <a:pos x="3" y="802"/>
              </a:cxn>
              <a:cxn ang="0">
                <a:pos x="7" y="748"/>
              </a:cxn>
              <a:cxn ang="0">
                <a:pos x="15" y="801"/>
              </a:cxn>
              <a:cxn ang="0">
                <a:pos x="9" y="808"/>
              </a:cxn>
              <a:cxn ang="0">
                <a:pos x="0" y="705"/>
              </a:cxn>
              <a:cxn ang="0">
                <a:pos x="6" y="651"/>
              </a:cxn>
              <a:cxn ang="0">
                <a:pos x="12" y="657"/>
              </a:cxn>
              <a:cxn ang="0">
                <a:pos x="6" y="711"/>
              </a:cxn>
              <a:cxn ang="0">
                <a:pos x="6" y="615"/>
              </a:cxn>
              <a:cxn ang="0">
                <a:pos x="1" y="561"/>
              </a:cxn>
              <a:cxn ang="0">
                <a:pos x="13" y="562"/>
              </a:cxn>
              <a:cxn ang="0">
                <a:pos x="6" y="615"/>
              </a:cxn>
              <a:cxn ang="0">
                <a:pos x="9" y="520"/>
              </a:cxn>
              <a:cxn ang="0">
                <a:pos x="6" y="465"/>
              </a:cxn>
              <a:cxn ang="0">
                <a:pos x="18" y="466"/>
              </a:cxn>
              <a:cxn ang="0">
                <a:pos x="9" y="520"/>
              </a:cxn>
              <a:cxn ang="0">
                <a:pos x="15" y="424"/>
              </a:cxn>
              <a:cxn ang="0">
                <a:pos x="15" y="370"/>
              </a:cxn>
              <a:cxn ang="0">
                <a:pos x="27" y="371"/>
              </a:cxn>
              <a:cxn ang="0">
                <a:pos x="16" y="424"/>
              </a:cxn>
              <a:cxn ang="0">
                <a:pos x="26" y="329"/>
              </a:cxn>
              <a:cxn ang="0">
                <a:pos x="27" y="274"/>
              </a:cxn>
              <a:cxn ang="0">
                <a:pos x="39" y="276"/>
              </a:cxn>
              <a:cxn ang="0">
                <a:pos x="27" y="329"/>
              </a:cxn>
              <a:cxn ang="0">
                <a:pos x="40" y="234"/>
              </a:cxn>
              <a:cxn ang="0">
                <a:pos x="44" y="179"/>
              </a:cxn>
              <a:cxn ang="0">
                <a:pos x="56" y="182"/>
              </a:cxn>
              <a:cxn ang="0">
                <a:pos x="41" y="234"/>
              </a:cxn>
              <a:cxn ang="0">
                <a:pos x="59" y="140"/>
              </a:cxn>
              <a:cxn ang="0">
                <a:pos x="66" y="86"/>
              </a:cxn>
              <a:cxn ang="0">
                <a:pos x="77" y="89"/>
              </a:cxn>
              <a:cxn ang="0">
                <a:pos x="60" y="140"/>
              </a:cxn>
              <a:cxn ang="0">
                <a:pos x="82" y="46"/>
              </a:cxn>
              <a:cxn ang="0">
                <a:pos x="88" y="5"/>
              </a:cxn>
              <a:cxn ang="0">
                <a:pos x="100" y="9"/>
              </a:cxn>
              <a:cxn ang="0">
                <a:pos x="84" y="47"/>
              </a:cxn>
            </a:cxnLst>
            <a:rect l="0" t="0" r="r" b="b"/>
            <a:pathLst>
              <a:path w="101" h="1189">
                <a:moveTo>
                  <a:pt x="54" y="1189"/>
                </a:moveTo>
                <a:cubicBezTo>
                  <a:pt x="51" y="1189"/>
                  <a:pt x="49" y="1187"/>
                  <a:pt x="48" y="1184"/>
                </a:cubicBezTo>
                <a:cubicBezTo>
                  <a:pt x="48" y="1184"/>
                  <a:pt x="44" y="1167"/>
                  <a:pt x="39" y="1137"/>
                </a:cubicBezTo>
                <a:cubicBezTo>
                  <a:pt x="39" y="1133"/>
                  <a:pt x="41" y="1130"/>
                  <a:pt x="44" y="1130"/>
                </a:cubicBezTo>
                <a:cubicBezTo>
                  <a:pt x="47" y="1129"/>
                  <a:pt x="51" y="1131"/>
                  <a:pt x="51" y="1135"/>
                </a:cubicBezTo>
                <a:cubicBezTo>
                  <a:pt x="56" y="1165"/>
                  <a:pt x="60" y="1182"/>
                  <a:pt x="60" y="1182"/>
                </a:cubicBezTo>
                <a:cubicBezTo>
                  <a:pt x="61" y="1185"/>
                  <a:pt x="58" y="1188"/>
                  <a:pt x="55" y="1189"/>
                </a:cubicBezTo>
                <a:cubicBezTo>
                  <a:pt x="55" y="1189"/>
                  <a:pt x="54" y="1189"/>
                  <a:pt x="54" y="1189"/>
                </a:cubicBezTo>
                <a:close/>
                <a:moveTo>
                  <a:pt x="38" y="1094"/>
                </a:moveTo>
                <a:cubicBezTo>
                  <a:pt x="35" y="1094"/>
                  <a:pt x="32" y="1092"/>
                  <a:pt x="32" y="1089"/>
                </a:cubicBezTo>
                <a:cubicBezTo>
                  <a:pt x="29" y="1074"/>
                  <a:pt x="27" y="1058"/>
                  <a:pt x="25" y="1042"/>
                </a:cubicBezTo>
                <a:cubicBezTo>
                  <a:pt x="25" y="1038"/>
                  <a:pt x="27" y="1035"/>
                  <a:pt x="30" y="1035"/>
                </a:cubicBezTo>
                <a:cubicBezTo>
                  <a:pt x="33" y="1034"/>
                  <a:pt x="36" y="1037"/>
                  <a:pt x="37" y="1040"/>
                </a:cubicBezTo>
                <a:cubicBezTo>
                  <a:pt x="39" y="1056"/>
                  <a:pt x="41" y="1072"/>
                  <a:pt x="44" y="1087"/>
                </a:cubicBezTo>
                <a:cubicBezTo>
                  <a:pt x="44" y="1091"/>
                  <a:pt x="42" y="1094"/>
                  <a:pt x="38" y="1094"/>
                </a:cubicBezTo>
                <a:close/>
                <a:moveTo>
                  <a:pt x="25" y="999"/>
                </a:moveTo>
                <a:cubicBezTo>
                  <a:pt x="22" y="999"/>
                  <a:pt x="19" y="997"/>
                  <a:pt x="19" y="994"/>
                </a:cubicBezTo>
                <a:cubicBezTo>
                  <a:pt x="17" y="978"/>
                  <a:pt x="16" y="962"/>
                  <a:pt x="14" y="946"/>
                </a:cubicBezTo>
                <a:cubicBezTo>
                  <a:pt x="14" y="943"/>
                  <a:pt x="16" y="940"/>
                  <a:pt x="19" y="939"/>
                </a:cubicBezTo>
                <a:cubicBezTo>
                  <a:pt x="23" y="939"/>
                  <a:pt x="26" y="941"/>
                  <a:pt x="26" y="945"/>
                </a:cubicBezTo>
                <a:cubicBezTo>
                  <a:pt x="28" y="961"/>
                  <a:pt x="29" y="977"/>
                  <a:pt x="31" y="992"/>
                </a:cubicBezTo>
                <a:cubicBezTo>
                  <a:pt x="31" y="996"/>
                  <a:pt x="29" y="999"/>
                  <a:pt x="26" y="999"/>
                </a:cubicBezTo>
                <a:lnTo>
                  <a:pt x="25" y="999"/>
                </a:lnTo>
                <a:close/>
                <a:moveTo>
                  <a:pt x="16" y="903"/>
                </a:moveTo>
                <a:cubicBezTo>
                  <a:pt x="13" y="903"/>
                  <a:pt x="10" y="901"/>
                  <a:pt x="10" y="898"/>
                </a:cubicBezTo>
                <a:cubicBezTo>
                  <a:pt x="8" y="882"/>
                  <a:pt x="7" y="866"/>
                  <a:pt x="6" y="850"/>
                </a:cubicBezTo>
                <a:cubicBezTo>
                  <a:pt x="6" y="847"/>
                  <a:pt x="8" y="844"/>
                  <a:pt x="12" y="844"/>
                </a:cubicBezTo>
                <a:cubicBezTo>
                  <a:pt x="15" y="843"/>
                  <a:pt x="18" y="846"/>
                  <a:pt x="18" y="849"/>
                </a:cubicBezTo>
                <a:cubicBezTo>
                  <a:pt x="19" y="865"/>
                  <a:pt x="20" y="881"/>
                  <a:pt x="22" y="897"/>
                </a:cubicBezTo>
                <a:cubicBezTo>
                  <a:pt x="22" y="900"/>
                  <a:pt x="19" y="903"/>
                  <a:pt x="16" y="903"/>
                </a:cubicBezTo>
                <a:close/>
                <a:moveTo>
                  <a:pt x="9" y="808"/>
                </a:moveTo>
                <a:cubicBezTo>
                  <a:pt x="6" y="808"/>
                  <a:pt x="3" y="805"/>
                  <a:pt x="3" y="802"/>
                </a:cubicBezTo>
                <a:cubicBezTo>
                  <a:pt x="3" y="786"/>
                  <a:pt x="2" y="770"/>
                  <a:pt x="1" y="754"/>
                </a:cubicBezTo>
                <a:cubicBezTo>
                  <a:pt x="1" y="751"/>
                  <a:pt x="4" y="748"/>
                  <a:pt x="7" y="748"/>
                </a:cubicBezTo>
                <a:cubicBezTo>
                  <a:pt x="10" y="747"/>
                  <a:pt x="13" y="750"/>
                  <a:pt x="13" y="754"/>
                </a:cubicBezTo>
                <a:cubicBezTo>
                  <a:pt x="14" y="769"/>
                  <a:pt x="15" y="785"/>
                  <a:pt x="15" y="801"/>
                </a:cubicBezTo>
                <a:cubicBezTo>
                  <a:pt x="15" y="805"/>
                  <a:pt x="13" y="808"/>
                  <a:pt x="10" y="808"/>
                </a:cubicBezTo>
                <a:lnTo>
                  <a:pt x="9" y="808"/>
                </a:lnTo>
                <a:close/>
                <a:moveTo>
                  <a:pt x="6" y="711"/>
                </a:moveTo>
                <a:cubicBezTo>
                  <a:pt x="3" y="711"/>
                  <a:pt x="0" y="709"/>
                  <a:pt x="0" y="705"/>
                </a:cubicBezTo>
                <a:cubicBezTo>
                  <a:pt x="0" y="689"/>
                  <a:pt x="0" y="673"/>
                  <a:pt x="0" y="657"/>
                </a:cubicBezTo>
                <a:cubicBezTo>
                  <a:pt x="0" y="654"/>
                  <a:pt x="2" y="651"/>
                  <a:pt x="6" y="651"/>
                </a:cubicBezTo>
                <a:cubicBezTo>
                  <a:pt x="6" y="651"/>
                  <a:pt x="6" y="651"/>
                  <a:pt x="6" y="651"/>
                </a:cubicBezTo>
                <a:cubicBezTo>
                  <a:pt x="9" y="651"/>
                  <a:pt x="12" y="654"/>
                  <a:pt x="12" y="657"/>
                </a:cubicBezTo>
                <a:cubicBezTo>
                  <a:pt x="12" y="673"/>
                  <a:pt x="12" y="689"/>
                  <a:pt x="12" y="705"/>
                </a:cubicBezTo>
                <a:cubicBezTo>
                  <a:pt x="12" y="708"/>
                  <a:pt x="9" y="711"/>
                  <a:pt x="6" y="711"/>
                </a:cubicBezTo>
                <a:close/>
                <a:moveTo>
                  <a:pt x="6" y="615"/>
                </a:moveTo>
                <a:cubicBezTo>
                  <a:pt x="6" y="615"/>
                  <a:pt x="6" y="615"/>
                  <a:pt x="6" y="615"/>
                </a:cubicBezTo>
                <a:cubicBezTo>
                  <a:pt x="3" y="615"/>
                  <a:pt x="0" y="613"/>
                  <a:pt x="0" y="609"/>
                </a:cubicBezTo>
                <a:cubicBezTo>
                  <a:pt x="0" y="593"/>
                  <a:pt x="1" y="577"/>
                  <a:pt x="1" y="561"/>
                </a:cubicBezTo>
                <a:cubicBezTo>
                  <a:pt x="1" y="558"/>
                  <a:pt x="4" y="555"/>
                  <a:pt x="7" y="556"/>
                </a:cubicBezTo>
                <a:cubicBezTo>
                  <a:pt x="11" y="556"/>
                  <a:pt x="13" y="559"/>
                  <a:pt x="13" y="562"/>
                </a:cubicBezTo>
                <a:cubicBezTo>
                  <a:pt x="13" y="578"/>
                  <a:pt x="12" y="593"/>
                  <a:pt x="12" y="609"/>
                </a:cubicBezTo>
                <a:cubicBezTo>
                  <a:pt x="12" y="613"/>
                  <a:pt x="9" y="615"/>
                  <a:pt x="6" y="615"/>
                </a:cubicBezTo>
                <a:close/>
                <a:moveTo>
                  <a:pt x="9" y="520"/>
                </a:moveTo>
                <a:cubicBezTo>
                  <a:pt x="9" y="520"/>
                  <a:pt x="9" y="520"/>
                  <a:pt x="9" y="520"/>
                </a:cubicBezTo>
                <a:cubicBezTo>
                  <a:pt x="6" y="520"/>
                  <a:pt x="3" y="517"/>
                  <a:pt x="3" y="513"/>
                </a:cubicBezTo>
                <a:cubicBezTo>
                  <a:pt x="4" y="497"/>
                  <a:pt x="5" y="481"/>
                  <a:pt x="6" y="465"/>
                </a:cubicBezTo>
                <a:cubicBezTo>
                  <a:pt x="6" y="462"/>
                  <a:pt x="9" y="460"/>
                  <a:pt x="13" y="460"/>
                </a:cubicBezTo>
                <a:cubicBezTo>
                  <a:pt x="16" y="460"/>
                  <a:pt x="18" y="463"/>
                  <a:pt x="18" y="466"/>
                </a:cubicBezTo>
                <a:cubicBezTo>
                  <a:pt x="17" y="482"/>
                  <a:pt x="16" y="498"/>
                  <a:pt x="15" y="514"/>
                </a:cubicBezTo>
                <a:cubicBezTo>
                  <a:pt x="15" y="517"/>
                  <a:pt x="12" y="520"/>
                  <a:pt x="9" y="520"/>
                </a:cubicBezTo>
                <a:close/>
                <a:moveTo>
                  <a:pt x="16" y="424"/>
                </a:moveTo>
                <a:cubicBezTo>
                  <a:pt x="15" y="424"/>
                  <a:pt x="15" y="424"/>
                  <a:pt x="15" y="424"/>
                </a:cubicBezTo>
                <a:cubicBezTo>
                  <a:pt x="12" y="424"/>
                  <a:pt x="10" y="421"/>
                  <a:pt x="10" y="417"/>
                </a:cubicBezTo>
                <a:cubicBezTo>
                  <a:pt x="11" y="401"/>
                  <a:pt x="13" y="385"/>
                  <a:pt x="15" y="370"/>
                </a:cubicBezTo>
                <a:cubicBezTo>
                  <a:pt x="15" y="366"/>
                  <a:pt x="18" y="364"/>
                  <a:pt x="21" y="364"/>
                </a:cubicBezTo>
                <a:cubicBezTo>
                  <a:pt x="25" y="365"/>
                  <a:pt x="27" y="368"/>
                  <a:pt x="27" y="371"/>
                </a:cubicBezTo>
                <a:cubicBezTo>
                  <a:pt x="25" y="387"/>
                  <a:pt x="23" y="403"/>
                  <a:pt x="22" y="419"/>
                </a:cubicBezTo>
                <a:cubicBezTo>
                  <a:pt x="22" y="422"/>
                  <a:pt x="19" y="424"/>
                  <a:pt x="16" y="424"/>
                </a:cubicBezTo>
                <a:close/>
                <a:moveTo>
                  <a:pt x="27" y="329"/>
                </a:moveTo>
                <a:cubicBezTo>
                  <a:pt x="26" y="329"/>
                  <a:pt x="26" y="329"/>
                  <a:pt x="26" y="329"/>
                </a:cubicBezTo>
                <a:cubicBezTo>
                  <a:pt x="22" y="328"/>
                  <a:pt x="20" y="325"/>
                  <a:pt x="21" y="322"/>
                </a:cubicBezTo>
                <a:cubicBezTo>
                  <a:pt x="23" y="306"/>
                  <a:pt x="25" y="290"/>
                  <a:pt x="27" y="274"/>
                </a:cubicBezTo>
                <a:cubicBezTo>
                  <a:pt x="28" y="271"/>
                  <a:pt x="31" y="269"/>
                  <a:pt x="34" y="269"/>
                </a:cubicBezTo>
                <a:cubicBezTo>
                  <a:pt x="38" y="270"/>
                  <a:pt x="40" y="273"/>
                  <a:pt x="39" y="276"/>
                </a:cubicBezTo>
                <a:cubicBezTo>
                  <a:pt x="37" y="292"/>
                  <a:pt x="35" y="308"/>
                  <a:pt x="33" y="323"/>
                </a:cubicBezTo>
                <a:cubicBezTo>
                  <a:pt x="32" y="326"/>
                  <a:pt x="30" y="329"/>
                  <a:pt x="27" y="329"/>
                </a:cubicBezTo>
                <a:close/>
                <a:moveTo>
                  <a:pt x="41" y="234"/>
                </a:moveTo>
                <a:cubicBezTo>
                  <a:pt x="40" y="234"/>
                  <a:pt x="40" y="234"/>
                  <a:pt x="40" y="234"/>
                </a:cubicBezTo>
                <a:cubicBezTo>
                  <a:pt x="37" y="233"/>
                  <a:pt x="35" y="230"/>
                  <a:pt x="35" y="227"/>
                </a:cubicBezTo>
                <a:cubicBezTo>
                  <a:pt x="38" y="211"/>
                  <a:pt x="41" y="195"/>
                  <a:pt x="44" y="179"/>
                </a:cubicBezTo>
                <a:cubicBezTo>
                  <a:pt x="45" y="176"/>
                  <a:pt x="48" y="174"/>
                  <a:pt x="51" y="175"/>
                </a:cubicBezTo>
                <a:cubicBezTo>
                  <a:pt x="55" y="175"/>
                  <a:pt x="57" y="179"/>
                  <a:pt x="56" y="182"/>
                </a:cubicBezTo>
                <a:cubicBezTo>
                  <a:pt x="53" y="197"/>
                  <a:pt x="50" y="213"/>
                  <a:pt x="47" y="229"/>
                </a:cubicBezTo>
                <a:cubicBezTo>
                  <a:pt x="47" y="232"/>
                  <a:pt x="44" y="234"/>
                  <a:pt x="41" y="234"/>
                </a:cubicBezTo>
                <a:close/>
                <a:moveTo>
                  <a:pt x="60" y="140"/>
                </a:moveTo>
                <a:cubicBezTo>
                  <a:pt x="60" y="140"/>
                  <a:pt x="59" y="140"/>
                  <a:pt x="59" y="140"/>
                </a:cubicBezTo>
                <a:cubicBezTo>
                  <a:pt x="56" y="139"/>
                  <a:pt x="54" y="136"/>
                  <a:pt x="54" y="132"/>
                </a:cubicBezTo>
                <a:cubicBezTo>
                  <a:pt x="58" y="117"/>
                  <a:pt x="62" y="101"/>
                  <a:pt x="66" y="86"/>
                </a:cubicBezTo>
                <a:cubicBezTo>
                  <a:pt x="67" y="82"/>
                  <a:pt x="70" y="80"/>
                  <a:pt x="73" y="81"/>
                </a:cubicBezTo>
                <a:cubicBezTo>
                  <a:pt x="76" y="82"/>
                  <a:pt x="78" y="85"/>
                  <a:pt x="77" y="89"/>
                </a:cubicBezTo>
                <a:cubicBezTo>
                  <a:pt x="73" y="104"/>
                  <a:pt x="70" y="119"/>
                  <a:pt x="66" y="135"/>
                </a:cubicBezTo>
                <a:cubicBezTo>
                  <a:pt x="65" y="138"/>
                  <a:pt x="63" y="140"/>
                  <a:pt x="60" y="140"/>
                </a:cubicBezTo>
                <a:close/>
                <a:moveTo>
                  <a:pt x="84" y="47"/>
                </a:moveTo>
                <a:cubicBezTo>
                  <a:pt x="83" y="47"/>
                  <a:pt x="83" y="47"/>
                  <a:pt x="82" y="46"/>
                </a:cubicBezTo>
                <a:cubicBezTo>
                  <a:pt x="79" y="46"/>
                  <a:pt x="77" y="42"/>
                  <a:pt x="78" y="39"/>
                </a:cubicBezTo>
                <a:cubicBezTo>
                  <a:pt x="81" y="28"/>
                  <a:pt x="85" y="16"/>
                  <a:pt x="88" y="5"/>
                </a:cubicBezTo>
                <a:cubicBezTo>
                  <a:pt x="89" y="2"/>
                  <a:pt x="93" y="0"/>
                  <a:pt x="96" y="1"/>
                </a:cubicBezTo>
                <a:cubicBezTo>
                  <a:pt x="99" y="2"/>
                  <a:pt x="101" y="6"/>
                  <a:pt x="100" y="9"/>
                </a:cubicBezTo>
                <a:cubicBezTo>
                  <a:pt x="96" y="20"/>
                  <a:pt x="93" y="31"/>
                  <a:pt x="90" y="42"/>
                </a:cubicBezTo>
                <a:cubicBezTo>
                  <a:pt x="89" y="45"/>
                  <a:pt x="87" y="47"/>
                  <a:pt x="84" y="47"/>
                </a:cubicBezTo>
                <a:close/>
              </a:path>
            </a:pathLst>
          </a:custGeom>
          <a:solidFill>
            <a:srgbClr val="FB5F5F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defTabSz="12172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9" name="Group 179"/>
          <p:cNvGrpSpPr/>
          <p:nvPr/>
        </p:nvGrpSpPr>
        <p:grpSpPr>
          <a:xfrm>
            <a:off x="4835600" y="4780163"/>
            <a:ext cx="2281536" cy="1732277"/>
            <a:chOff x="3551238" y="3843338"/>
            <a:chExt cx="1714501" cy="1301750"/>
          </a:xfrm>
        </p:grpSpPr>
        <p:sp>
          <p:nvSpPr>
            <p:cNvPr id="50" name="Freeform 151"/>
            <p:cNvSpPr/>
            <p:nvPr/>
          </p:nvSpPr>
          <p:spPr bwMode="auto">
            <a:xfrm>
              <a:off x="4130676" y="3843338"/>
              <a:ext cx="887413" cy="1233488"/>
            </a:xfrm>
            <a:custGeom>
              <a:avLst/>
              <a:gdLst/>
              <a:ahLst/>
              <a:cxnLst>
                <a:cxn ang="0">
                  <a:pos x="0" y="761"/>
                </a:cxn>
                <a:cxn ang="0">
                  <a:pos x="44" y="805"/>
                </a:cxn>
                <a:cxn ang="0">
                  <a:pos x="535" y="805"/>
                </a:cxn>
                <a:cxn ang="0">
                  <a:pos x="579" y="761"/>
                </a:cxn>
                <a:cxn ang="0">
                  <a:pos x="579" y="44"/>
                </a:cxn>
                <a:cxn ang="0">
                  <a:pos x="535" y="0"/>
                </a:cxn>
                <a:cxn ang="0">
                  <a:pos x="44" y="0"/>
                </a:cxn>
                <a:cxn ang="0">
                  <a:pos x="0" y="44"/>
                </a:cxn>
                <a:cxn ang="0">
                  <a:pos x="0" y="761"/>
                </a:cxn>
              </a:cxnLst>
              <a:rect l="0" t="0" r="r" b="b"/>
              <a:pathLst>
                <a:path w="579" h="805">
                  <a:moveTo>
                    <a:pt x="0" y="761"/>
                  </a:moveTo>
                  <a:cubicBezTo>
                    <a:pt x="0" y="786"/>
                    <a:pt x="20" y="805"/>
                    <a:pt x="44" y="805"/>
                  </a:cubicBezTo>
                  <a:cubicBezTo>
                    <a:pt x="535" y="805"/>
                    <a:pt x="535" y="805"/>
                    <a:pt x="535" y="805"/>
                  </a:cubicBezTo>
                  <a:cubicBezTo>
                    <a:pt x="559" y="805"/>
                    <a:pt x="579" y="786"/>
                    <a:pt x="579" y="761"/>
                  </a:cubicBezTo>
                  <a:cubicBezTo>
                    <a:pt x="579" y="44"/>
                    <a:pt x="579" y="44"/>
                    <a:pt x="579" y="44"/>
                  </a:cubicBezTo>
                  <a:cubicBezTo>
                    <a:pt x="579" y="20"/>
                    <a:pt x="559" y="0"/>
                    <a:pt x="53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20"/>
                    <a:pt x="0" y="44"/>
                  </a:cubicBezTo>
                  <a:lnTo>
                    <a:pt x="0" y="761"/>
                  </a:ln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</a:sysClr>
            </a:solidFill>
            <a:ln w="9525">
              <a:noFill/>
              <a:round/>
            </a:ln>
          </p:spPr>
          <p:txBody>
            <a:bodyPr vert="horz" wrap="square" lIns="121682" tIns="60841" rIns="121682" bIns="60841" numCol="1" anchor="t" anchorCtr="0" compatLnSpc="1"/>
            <a:lstStyle/>
            <a:p>
              <a:pPr marL="0" marR="0" lvl="0" indent="0" defTabSz="12172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Rectangle 152"/>
            <p:cNvSpPr>
              <a:spLocks noChangeArrowheads="1"/>
            </p:cNvSpPr>
            <p:nvPr/>
          </p:nvSpPr>
          <p:spPr bwMode="auto">
            <a:xfrm>
              <a:off x="4195763" y="3898900"/>
              <a:ext cx="757238" cy="107156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>
              <a:noFill/>
              <a:miter lim="800000"/>
            </a:ln>
          </p:spPr>
          <p:txBody>
            <a:bodyPr vert="horz" wrap="square" lIns="121682" tIns="60841" rIns="121682" bIns="60841" numCol="1" anchor="t" anchorCtr="0" compatLnSpc="1"/>
            <a:lstStyle/>
            <a:p>
              <a:pPr marL="0" marR="0" lvl="0" indent="0" defTabSz="12172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2" name="Freeform 153"/>
            <p:cNvSpPr/>
            <p:nvPr/>
          </p:nvSpPr>
          <p:spPr bwMode="auto">
            <a:xfrm>
              <a:off x="4195763" y="3898900"/>
              <a:ext cx="757238" cy="1071563"/>
            </a:xfrm>
            <a:custGeom>
              <a:avLst/>
              <a:gdLst/>
              <a:ahLst/>
              <a:cxnLst>
                <a:cxn ang="0">
                  <a:pos x="0" y="675"/>
                </a:cxn>
                <a:cxn ang="0">
                  <a:pos x="0" y="0"/>
                </a:cxn>
                <a:cxn ang="0">
                  <a:pos x="477" y="0"/>
                </a:cxn>
                <a:cxn ang="0">
                  <a:pos x="0" y="675"/>
                </a:cxn>
              </a:cxnLst>
              <a:rect l="0" t="0" r="r" b="b"/>
              <a:pathLst>
                <a:path w="477" h="675">
                  <a:moveTo>
                    <a:pt x="0" y="675"/>
                  </a:moveTo>
                  <a:lnTo>
                    <a:pt x="0" y="0"/>
                  </a:lnTo>
                  <a:lnTo>
                    <a:pt x="477" y="0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 vert="horz" wrap="square" lIns="121682" tIns="60841" rIns="121682" bIns="60841" numCol="1" anchor="t" anchorCtr="0" compatLnSpc="1"/>
            <a:lstStyle/>
            <a:p>
              <a:pPr marL="0" marR="0" lvl="0" indent="0" defTabSz="12172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3" name="Oval 154"/>
            <p:cNvSpPr>
              <a:spLocks noChangeArrowheads="1"/>
            </p:cNvSpPr>
            <p:nvPr/>
          </p:nvSpPr>
          <p:spPr bwMode="auto">
            <a:xfrm>
              <a:off x="4545013" y="4994275"/>
              <a:ext cx="58738" cy="60325"/>
            </a:xfrm>
            <a:prstGeom prst="ellipse">
              <a:avLst/>
            </a:prstGeom>
            <a:solidFill>
              <a:srgbClr val="5F4F4E"/>
            </a:solidFill>
            <a:ln w="9525">
              <a:noFill/>
              <a:round/>
            </a:ln>
          </p:spPr>
          <p:txBody>
            <a:bodyPr vert="horz" wrap="square" lIns="121682" tIns="60841" rIns="121682" bIns="60841" numCol="1" anchor="t" anchorCtr="0" compatLnSpc="1"/>
            <a:lstStyle/>
            <a:p>
              <a:pPr marL="0" marR="0" lvl="0" indent="0" defTabSz="12172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4" name="Freeform 155"/>
            <p:cNvSpPr/>
            <p:nvPr/>
          </p:nvSpPr>
          <p:spPr bwMode="auto">
            <a:xfrm>
              <a:off x="4510088" y="3868738"/>
              <a:ext cx="127000" cy="9525"/>
            </a:xfrm>
            <a:custGeom>
              <a:avLst/>
              <a:gdLst/>
              <a:ahLst/>
              <a:cxnLst>
                <a:cxn ang="0">
                  <a:pos x="80" y="7"/>
                </a:cxn>
                <a:cxn ang="0">
                  <a:pos x="83" y="4"/>
                </a:cxn>
                <a:cxn ang="0">
                  <a:pos x="80" y="0"/>
                </a:cxn>
                <a:cxn ang="0">
                  <a:pos x="3" y="0"/>
                </a:cxn>
                <a:cxn ang="0">
                  <a:pos x="0" y="4"/>
                </a:cxn>
                <a:cxn ang="0">
                  <a:pos x="3" y="7"/>
                </a:cxn>
                <a:cxn ang="0">
                  <a:pos x="80" y="7"/>
                </a:cxn>
              </a:cxnLst>
              <a:rect l="0" t="0" r="r" b="b"/>
              <a:pathLst>
                <a:path w="83" h="7">
                  <a:moveTo>
                    <a:pt x="80" y="7"/>
                  </a:moveTo>
                  <a:cubicBezTo>
                    <a:pt x="82" y="7"/>
                    <a:pt x="83" y="5"/>
                    <a:pt x="83" y="4"/>
                  </a:cubicBezTo>
                  <a:cubicBezTo>
                    <a:pt x="83" y="2"/>
                    <a:pt x="82" y="0"/>
                    <a:pt x="8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"/>
                    <a:pt x="2" y="7"/>
                    <a:pt x="3" y="7"/>
                  </a:cubicBezTo>
                  <a:lnTo>
                    <a:pt x="80" y="7"/>
                  </a:lnTo>
                  <a:close/>
                </a:path>
              </a:pathLst>
            </a:custGeom>
            <a:solidFill>
              <a:srgbClr val="6D6E70"/>
            </a:solidFill>
            <a:ln w="9525">
              <a:noFill/>
              <a:round/>
            </a:ln>
          </p:spPr>
          <p:txBody>
            <a:bodyPr vert="horz" wrap="square" lIns="121682" tIns="60841" rIns="121682" bIns="60841" numCol="1" anchor="t" anchorCtr="0" compatLnSpc="1"/>
            <a:lstStyle/>
            <a:p>
              <a:pPr marL="0" marR="0" lvl="0" indent="0" defTabSz="12172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5" name="Group 178"/>
            <p:cNvGrpSpPr/>
            <p:nvPr/>
          </p:nvGrpSpPr>
          <p:grpSpPr>
            <a:xfrm>
              <a:off x="4248151" y="4264025"/>
              <a:ext cx="647700" cy="498476"/>
              <a:chOff x="4248151" y="4264025"/>
              <a:chExt cx="647700" cy="498476"/>
            </a:xfrm>
            <a:solidFill>
              <a:sysClr val="windowText" lastClr="000000">
                <a:lumMod val="75000"/>
                <a:lumOff val="25000"/>
              </a:sysClr>
            </a:solidFill>
          </p:grpSpPr>
          <p:sp>
            <p:nvSpPr>
              <p:cNvPr id="58" name="Freeform 156"/>
              <p:cNvSpPr>
                <a:spLocks noEditPoints="1"/>
              </p:cNvSpPr>
              <p:nvPr/>
            </p:nvSpPr>
            <p:spPr bwMode="auto">
              <a:xfrm>
                <a:off x="4248151" y="4264025"/>
                <a:ext cx="647700" cy="347663"/>
              </a:xfrm>
              <a:custGeom>
                <a:avLst/>
                <a:gdLst/>
                <a:ahLst/>
                <a:cxnLst>
                  <a:cxn ang="0">
                    <a:pos x="127" y="227"/>
                  </a:cxn>
                  <a:cxn ang="0">
                    <a:pos x="116" y="217"/>
                  </a:cxn>
                  <a:cxn ang="0">
                    <a:pos x="70" y="73"/>
                  </a:cxn>
                  <a:cxn ang="0">
                    <a:pos x="7" y="23"/>
                  </a:cxn>
                  <a:cxn ang="0">
                    <a:pos x="5" y="5"/>
                  </a:cxn>
                  <a:cxn ang="0">
                    <a:pos x="22" y="6"/>
                  </a:cxn>
                  <a:cxn ang="0">
                    <a:pos x="82" y="57"/>
                  </a:cxn>
                  <a:cxn ang="0">
                    <a:pos x="409" y="57"/>
                  </a:cxn>
                  <a:cxn ang="0">
                    <a:pos x="419" y="59"/>
                  </a:cxn>
                  <a:cxn ang="0">
                    <a:pos x="420" y="69"/>
                  </a:cxn>
                  <a:cxn ang="0">
                    <a:pos x="354" y="219"/>
                  </a:cxn>
                  <a:cxn ang="0">
                    <a:pos x="343" y="227"/>
                  </a:cxn>
                  <a:cxn ang="0">
                    <a:pos x="137" y="198"/>
                  </a:cxn>
                  <a:cxn ang="0">
                    <a:pos x="334" y="198"/>
                  </a:cxn>
                  <a:cxn ang="0">
                    <a:pos x="390" y="71"/>
                  </a:cxn>
                  <a:cxn ang="0">
                    <a:pos x="97" y="71"/>
                  </a:cxn>
                  <a:cxn ang="0">
                    <a:pos x="137" y="198"/>
                  </a:cxn>
                </a:cxnLst>
                <a:rect l="0" t="0" r="r" b="b"/>
                <a:pathLst>
                  <a:path w="422" h="227">
                    <a:moveTo>
                      <a:pt x="127" y="227"/>
                    </a:moveTo>
                    <a:cubicBezTo>
                      <a:pt x="122" y="227"/>
                      <a:pt x="117" y="222"/>
                      <a:pt x="116" y="217"/>
                    </a:cubicBezTo>
                    <a:cubicBezTo>
                      <a:pt x="70" y="73"/>
                      <a:pt x="70" y="73"/>
                      <a:pt x="70" y="7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1" y="18"/>
                      <a:pt x="0" y="10"/>
                      <a:pt x="5" y="5"/>
                    </a:cubicBezTo>
                    <a:cubicBezTo>
                      <a:pt x="9" y="0"/>
                      <a:pt x="17" y="2"/>
                      <a:pt x="22" y="6"/>
                    </a:cubicBezTo>
                    <a:cubicBezTo>
                      <a:pt x="82" y="57"/>
                      <a:pt x="82" y="57"/>
                      <a:pt x="82" y="57"/>
                    </a:cubicBezTo>
                    <a:cubicBezTo>
                      <a:pt x="409" y="57"/>
                      <a:pt x="409" y="57"/>
                      <a:pt x="409" y="57"/>
                    </a:cubicBezTo>
                    <a:cubicBezTo>
                      <a:pt x="413" y="57"/>
                      <a:pt x="417" y="56"/>
                      <a:pt x="419" y="59"/>
                    </a:cubicBezTo>
                    <a:cubicBezTo>
                      <a:pt x="421" y="63"/>
                      <a:pt x="422" y="65"/>
                      <a:pt x="420" y="69"/>
                    </a:cubicBezTo>
                    <a:cubicBezTo>
                      <a:pt x="354" y="219"/>
                      <a:pt x="354" y="219"/>
                      <a:pt x="354" y="219"/>
                    </a:cubicBezTo>
                    <a:cubicBezTo>
                      <a:pt x="352" y="224"/>
                      <a:pt x="347" y="227"/>
                      <a:pt x="343" y="227"/>
                    </a:cubicBezTo>
                    <a:moveTo>
                      <a:pt x="137" y="198"/>
                    </a:moveTo>
                    <a:cubicBezTo>
                      <a:pt x="334" y="198"/>
                      <a:pt x="334" y="198"/>
                      <a:pt x="334" y="198"/>
                    </a:cubicBezTo>
                    <a:cubicBezTo>
                      <a:pt x="390" y="71"/>
                      <a:pt x="390" y="71"/>
                      <a:pt x="390" y="71"/>
                    </a:cubicBezTo>
                    <a:cubicBezTo>
                      <a:pt x="97" y="71"/>
                      <a:pt x="97" y="71"/>
                      <a:pt x="97" y="71"/>
                    </a:cubicBezTo>
                    <a:lnTo>
                      <a:pt x="137" y="19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682" tIns="60841" rIns="121682" bIns="60841" numCol="1" anchor="t" anchorCtr="0" compatLnSpc="1"/>
              <a:lstStyle/>
              <a:p>
                <a:pPr marL="0" marR="0" lvl="0" indent="0" defTabSz="121729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19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9" name="Freeform 157"/>
              <p:cNvSpPr/>
              <p:nvPr/>
            </p:nvSpPr>
            <p:spPr bwMode="auto">
              <a:xfrm>
                <a:off x="4459288" y="4349750"/>
                <a:ext cx="58738" cy="249238"/>
              </a:xfrm>
              <a:custGeom>
                <a:avLst/>
                <a:gdLst/>
                <a:ahLst/>
                <a:cxnLst>
                  <a:cxn ang="0">
                    <a:pos x="32" y="163"/>
                  </a:cxn>
                  <a:cxn ang="0">
                    <a:pos x="26" y="158"/>
                  </a:cxn>
                  <a:cxn ang="0">
                    <a:pos x="1" y="8"/>
                  </a:cxn>
                  <a:cxn ang="0">
                    <a:pos x="6" y="0"/>
                  </a:cxn>
                  <a:cxn ang="0">
                    <a:pos x="13" y="6"/>
                  </a:cxn>
                  <a:cxn ang="0">
                    <a:pos x="39" y="155"/>
                  </a:cxn>
                  <a:cxn ang="0">
                    <a:pos x="33" y="163"/>
                  </a:cxn>
                  <a:cxn ang="0">
                    <a:pos x="32" y="163"/>
                  </a:cxn>
                </a:cxnLst>
                <a:rect l="0" t="0" r="r" b="b"/>
                <a:pathLst>
                  <a:path w="39" h="163">
                    <a:moveTo>
                      <a:pt x="32" y="163"/>
                    </a:moveTo>
                    <a:cubicBezTo>
                      <a:pt x="29" y="163"/>
                      <a:pt x="27" y="161"/>
                      <a:pt x="26" y="15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4"/>
                      <a:pt x="2" y="1"/>
                      <a:pt x="6" y="0"/>
                    </a:cubicBezTo>
                    <a:cubicBezTo>
                      <a:pt x="9" y="0"/>
                      <a:pt x="12" y="2"/>
                      <a:pt x="13" y="6"/>
                    </a:cubicBezTo>
                    <a:cubicBezTo>
                      <a:pt x="39" y="155"/>
                      <a:pt x="39" y="155"/>
                      <a:pt x="39" y="155"/>
                    </a:cubicBezTo>
                    <a:cubicBezTo>
                      <a:pt x="39" y="159"/>
                      <a:pt x="37" y="162"/>
                      <a:pt x="33" y="163"/>
                    </a:cubicBezTo>
                    <a:cubicBezTo>
                      <a:pt x="33" y="163"/>
                      <a:pt x="33" y="163"/>
                      <a:pt x="32" y="16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682" tIns="60841" rIns="121682" bIns="60841" numCol="1" anchor="t" anchorCtr="0" compatLnSpc="1"/>
              <a:lstStyle/>
              <a:p>
                <a:pPr marL="0" marR="0" lvl="0" indent="0" defTabSz="121729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19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0" name="Freeform 158"/>
              <p:cNvSpPr/>
              <p:nvPr/>
            </p:nvSpPr>
            <p:spPr bwMode="auto">
              <a:xfrm>
                <a:off x="4552951" y="4349750"/>
                <a:ext cx="47625" cy="249238"/>
              </a:xfrm>
              <a:custGeom>
                <a:avLst/>
                <a:gdLst/>
                <a:ahLst/>
                <a:cxnLst>
                  <a:cxn ang="0">
                    <a:pos x="25" y="163"/>
                  </a:cxn>
                  <a:cxn ang="0">
                    <a:pos x="19" y="157"/>
                  </a:cxn>
                  <a:cxn ang="0">
                    <a:pos x="1" y="7"/>
                  </a:cxn>
                  <a:cxn ang="0">
                    <a:pos x="6" y="0"/>
                  </a:cxn>
                  <a:cxn ang="0">
                    <a:pos x="13" y="6"/>
                  </a:cxn>
                  <a:cxn ang="0">
                    <a:pos x="31" y="156"/>
                  </a:cxn>
                  <a:cxn ang="0">
                    <a:pos x="25" y="163"/>
                  </a:cxn>
                </a:cxnLst>
                <a:rect l="0" t="0" r="r" b="b"/>
                <a:pathLst>
                  <a:path w="31" h="163">
                    <a:moveTo>
                      <a:pt x="25" y="163"/>
                    </a:moveTo>
                    <a:cubicBezTo>
                      <a:pt x="22" y="163"/>
                      <a:pt x="19" y="160"/>
                      <a:pt x="19" y="15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4"/>
                      <a:pt x="3" y="1"/>
                      <a:pt x="6" y="0"/>
                    </a:cubicBezTo>
                    <a:cubicBezTo>
                      <a:pt x="9" y="0"/>
                      <a:pt x="13" y="2"/>
                      <a:pt x="13" y="6"/>
                    </a:cubicBezTo>
                    <a:cubicBezTo>
                      <a:pt x="31" y="156"/>
                      <a:pt x="31" y="156"/>
                      <a:pt x="31" y="156"/>
                    </a:cubicBezTo>
                    <a:cubicBezTo>
                      <a:pt x="31" y="159"/>
                      <a:pt x="29" y="162"/>
                      <a:pt x="25" y="16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682" tIns="60841" rIns="121682" bIns="60841" numCol="1" anchor="t" anchorCtr="0" compatLnSpc="1"/>
              <a:lstStyle/>
              <a:p>
                <a:pPr marL="0" marR="0" lvl="0" indent="0" defTabSz="121729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19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1" name="Freeform 159"/>
              <p:cNvSpPr/>
              <p:nvPr/>
            </p:nvSpPr>
            <p:spPr bwMode="auto">
              <a:xfrm>
                <a:off x="4648201" y="4352925"/>
                <a:ext cx="42863" cy="242888"/>
              </a:xfrm>
              <a:custGeom>
                <a:avLst/>
                <a:gdLst/>
                <a:ahLst/>
                <a:cxnLst>
                  <a:cxn ang="0">
                    <a:pos x="7" y="159"/>
                  </a:cxn>
                  <a:cxn ang="0">
                    <a:pos x="6" y="159"/>
                  </a:cxn>
                  <a:cxn ang="0">
                    <a:pos x="1" y="152"/>
                  </a:cxn>
                  <a:cxn ang="0">
                    <a:pos x="16" y="6"/>
                  </a:cxn>
                  <a:cxn ang="0">
                    <a:pos x="22" y="0"/>
                  </a:cxn>
                  <a:cxn ang="0">
                    <a:pos x="28" y="7"/>
                  </a:cxn>
                  <a:cxn ang="0">
                    <a:pos x="13" y="154"/>
                  </a:cxn>
                  <a:cxn ang="0">
                    <a:pos x="7" y="159"/>
                  </a:cxn>
                </a:cxnLst>
                <a:rect l="0" t="0" r="r" b="b"/>
                <a:pathLst>
                  <a:path w="28" h="159">
                    <a:moveTo>
                      <a:pt x="7" y="159"/>
                    </a:moveTo>
                    <a:cubicBezTo>
                      <a:pt x="6" y="159"/>
                      <a:pt x="6" y="159"/>
                      <a:pt x="6" y="159"/>
                    </a:cubicBezTo>
                    <a:cubicBezTo>
                      <a:pt x="3" y="159"/>
                      <a:pt x="0" y="156"/>
                      <a:pt x="1" y="152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2"/>
                      <a:pt x="19" y="0"/>
                      <a:pt x="22" y="0"/>
                    </a:cubicBezTo>
                    <a:cubicBezTo>
                      <a:pt x="26" y="0"/>
                      <a:pt x="28" y="3"/>
                      <a:pt x="28" y="7"/>
                    </a:cubicBezTo>
                    <a:cubicBezTo>
                      <a:pt x="13" y="154"/>
                      <a:pt x="13" y="154"/>
                      <a:pt x="13" y="154"/>
                    </a:cubicBezTo>
                    <a:cubicBezTo>
                      <a:pt x="13" y="157"/>
                      <a:pt x="10" y="159"/>
                      <a:pt x="7" y="15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682" tIns="60841" rIns="121682" bIns="60841" numCol="1" anchor="t" anchorCtr="0" compatLnSpc="1"/>
              <a:lstStyle/>
              <a:p>
                <a:pPr marL="0" marR="0" lvl="0" indent="0" defTabSz="121729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19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2" name="Freeform 160"/>
              <p:cNvSpPr/>
              <p:nvPr/>
            </p:nvSpPr>
            <p:spPr bwMode="auto">
              <a:xfrm>
                <a:off x="4708526" y="4356100"/>
                <a:ext cx="104775" cy="238125"/>
              </a:xfrm>
              <a:custGeom>
                <a:avLst/>
                <a:gdLst/>
                <a:ahLst/>
                <a:cxnLst>
                  <a:cxn ang="0">
                    <a:pos x="7" y="156"/>
                  </a:cxn>
                  <a:cxn ang="0">
                    <a:pos x="5" y="156"/>
                  </a:cxn>
                  <a:cxn ang="0">
                    <a:pos x="1" y="148"/>
                  </a:cxn>
                  <a:cxn ang="0">
                    <a:pos x="55" y="5"/>
                  </a:cxn>
                  <a:cxn ang="0">
                    <a:pos x="63" y="1"/>
                  </a:cxn>
                  <a:cxn ang="0">
                    <a:pos x="67" y="9"/>
                  </a:cxn>
                  <a:cxn ang="0">
                    <a:pos x="13" y="152"/>
                  </a:cxn>
                  <a:cxn ang="0">
                    <a:pos x="7" y="156"/>
                  </a:cxn>
                </a:cxnLst>
                <a:rect l="0" t="0" r="r" b="b"/>
                <a:pathLst>
                  <a:path w="68" h="156">
                    <a:moveTo>
                      <a:pt x="7" y="156"/>
                    </a:moveTo>
                    <a:cubicBezTo>
                      <a:pt x="6" y="156"/>
                      <a:pt x="5" y="156"/>
                      <a:pt x="5" y="156"/>
                    </a:cubicBezTo>
                    <a:cubicBezTo>
                      <a:pt x="1" y="155"/>
                      <a:pt x="0" y="151"/>
                      <a:pt x="1" y="148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7" y="2"/>
                      <a:pt x="60" y="0"/>
                      <a:pt x="63" y="1"/>
                    </a:cubicBezTo>
                    <a:cubicBezTo>
                      <a:pt x="67" y="3"/>
                      <a:pt x="68" y="6"/>
                      <a:pt x="67" y="9"/>
                    </a:cubicBezTo>
                    <a:cubicBezTo>
                      <a:pt x="13" y="152"/>
                      <a:pt x="13" y="152"/>
                      <a:pt x="13" y="152"/>
                    </a:cubicBezTo>
                    <a:cubicBezTo>
                      <a:pt x="12" y="155"/>
                      <a:pt x="9" y="156"/>
                      <a:pt x="7" y="15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682" tIns="60841" rIns="121682" bIns="60841" numCol="1" anchor="t" anchorCtr="0" compatLnSpc="1"/>
              <a:lstStyle/>
              <a:p>
                <a:pPr marL="0" marR="0" lvl="0" indent="0" defTabSz="121729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19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3" name="Freeform 161"/>
              <p:cNvSpPr/>
              <p:nvPr/>
            </p:nvSpPr>
            <p:spPr bwMode="auto">
              <a:xfrm>
                <a:off x="4383088" y="4414838"/>
                <a:ext cx="476250" cy="22225"/>
              </a:xfrm>
              <a:custGeom>
                <a:avLst/>
                <a:gdLst/>
                <a:ahLst/>
                <a:cxnLst>
                  <a:cxn ang="0">
                    <a:pos x="304" y="14"/>
                  </a:cxn>
                  <a:cxn ang="0">
                    <a:pos x="6" y="14"/>
                  </a:cxn>
                  <a:cxn ang="0">
                    <a:pos x="0" y="7"/>
                  </a:cxn>
                  <a:cxn ang="0">
                    <a:pos x="6" y="0"/>
                  </a:cxn>
                  <a:cxn ang="0">
                    <a:pos x="304" y="0"/>
                  </a:cxn>
                  <a:cxn ang="0">
                    <a:pos x="310" y="7"/>
                  </a:cxn>
                  <a:cxn ang="0">
                    <a:pos x="304" y="14"/>
                  </a:cxn>
                </a:cxnLst>
                <a:rect l="0" t="0" r="r" b="b"/>
                <a:pathLst>
                  <a:path w="310" h="14">
                    <a:moveTo>
                      <a:pt x="304" y="14"/>
                    </a:moveTo>
                    <a:cubicBezTo>
                      <a:pt x="6" y="14"/>
                      <a:pt x="6" y="14"/>
                      <a:pt x="6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4"/>
                      <a:pt x="3" y="0"/>
                      <a:pt x="6" y="0"/>
                    </a:cubicBezTo>
                    <a:cubicBezTo>
                      <a:pt x="304" y="0"/>
                      <a:pt x="304" y="0"/>
                      <a:pt x="304" y="0"/>
                    </a:cubicBezTo>
                    <a:cubicBezTo>
                      <a:pt x="308" y="0"/>
                      <a:pt x="310" y="4"/>
                      <a:pt x="310" y="7"/>
                    </a:cubicBezTo>
                    <a:cubicBezTo>
                      <a:pt x="310" y="11"/>
                      <a:pt x="308" y="14"/>
                      <a:pt x="304" y="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682" tIns="60841" rIns="121682" bIns="60841" numCol="1" anchor="t" anchorCtr="0" compatLnSpc="1"/>
              <a:lstStyle/>
              <a:p>
                <a:pPr marL="0" marR="0" lvl="0" indent="0" defTabSz="121729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19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4" name="Freeform 162"/>
              <p:cNvSpPr/>
              <p:nvPr/>
            </p:nvSpPr>
            <p:spPr bwMode="auto">
              <a:xfrm>
                <a:off x="4402138" y="4481513"/>
                <a:ext cx="419100" cy="20638"/>
              </a:xfrm>
              <a:custGeom>
                <a:avLst/>
                <a:gdLst/>
                <a:ahLst/>
                <a:cxnLst>
                  <a:cxn ang="0">
                    <a:pos x="267" y="14"/>
                  </a:cxn>
                  <a:cxn ang="0">
                    <a:pos x="6" y="14"/>
                  </a:cxn>
                  <a:cxn ang="0">
                    <a:pos x="0" y="7"/>
                  </a:cxn>
                  <a:cxn ang="0">
                    <a:pos x="6" y="0"/>
                  </a:cxn>
                  <a:cxn ang="0">
                    <a:pos x="267" y="0"/>
                  </a:cxn>
                  <a:cxn ang="0">
                    <a:pos x="274" y="7"/>
                  </a:cxn>
                  <a:cxn ang="0">
                    <a:pos x="267" y="14"/>
                  </a:cxn>
                </a:cxnLst>
                <a:rect l="0" t="0" r="r" b="b"/>
                <a:pathLst>
                  <a:path w="274" h="14">
                    <a:moveTo>
                      <a:pt x="267" y="14"/>
                    </a:moveTo>
                    <a:cubicBezTo>
                      <a:pt x="6" y="14"/>
                      <a:pt x="6" y="14"/>
                      <a:pt x="6" y="14"/>
                    </a:cubicBezTo>
                    <a:cubicBezTo>
                      <a:pt x="3" y="14"/>
                      <a:pt x="0" y="10"/>
                      <a:pt x="0" y="7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67" y="0"/>
                      <a:pt x="267" y="0"/>
                      <a:pt x="267" y="0"/>
                    </a:cubicBezTo>
                    <a:cubicBezTo>
                      <a:pt x="271" y="0"/>
                      <a:pt x="274" y="3"/>
                      <a:pt x="274" y="7"/>
                    </a:cubicBezTo>
                    <a:cubicBezTo>
                      <a:pt x="274" y="10"/>
                      <a:pt x="271" y="14"/>
                      <a:pt x="267" y="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682" tIns="60841" rIns="121682" bIns="60841" numCol="1" anchor="t" anchorCtr="0" compatLnSpc="1"/>
              <a:lstStyle/>
              <a:p>
                <a:pPr marL="0" marR="0" lvl="0" indent="0" defTabSz="121729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19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5" name="Freeform 163"/>
              <p:cNvSpPr/>
              <p:nvPr/>
            </p:nvSpPr>
            <p:spPr bwMode="auto">
              <a:xfrm>
                <a:off x="4421188" y="4524375"/>
                <a:ext cx="381000" cy="20638"/>
              </a:xfrm>
              <a:custGeom>
                <a:avLst/>
                <a:gdLst/>
                <a:ahLst/>
                <a:cxnLst>
                  <a:cxn ang="0">
                    <a:pos x="242" y="14"/>
                  </a:cxn>
                  <a:cxn ang="0">
                    <a:pos x="6" y="14"/>
                  </a:cxn>
                  <a:cxn ang="0">
                    <a:pos x="0" y="7"/>
                  </a:cxn>
                  <a:cxn ang="0">
                    <a:pos x="6" y="0"/>
                  </a:cxn>
                  <a:cxn ang="0">
                    <a:pos x="242" y="0"/>
                  </a:cxn>
                  <a:cxn ang="0">
                    <a:pos x="248" y="7"/>
                  </a:cxn>
                  <a:cxn ang="0">
                    <a:pos x="242" y="14"/>
                  </a:cxn>
                </a:cxnLst>
                <a:rect l="0" t="0" r="r" b="b"/>
                <a:pathLst>
                  <a:path w="248" h="14">
                    <a:moveTo>
                      <a:pt x="242" y="14"/>
                    </a:moveTo>
                    <a:cubicBezTo>
                      <a:pt x="6" y="14"/>
                      <a:pt x="6" y="14"/>
                      <a:pt x="6" y="14"/>
                    </a:cubicBezTo>
                    <a:cubicBezTo>
                      <a:pt x="2" y="14"/>
                      <a:pt x="0" y="11"/>
                      <a:pt x="0" y="7"/>
                    </a:cubicBezTo>
                    <a:cubicBezTo>
                      <a:pt x="0" y="4"/>
                      <a:pt x="2" y="0"/>
                      <a:pt x="6" y="0"/>
                    </a:cubicBezTo>
                    <a:cubicBezTo>
                      <a:pt x="242" y="0"/>
                      <a:pt x="242" y="0"/>
                      <a:pt x="242" y="0"/>
                    </a:cubicBezTo>
                    <a:cubicBezTo>
                      <a:pt x="245" y="0"/>
                      <a:pt x="248" y="4"/>
                      <a:pt x="248" y="7"/>
                    </a:cubicBezTo>
                    <a:cubicBezTo>
                      <a:pt x="248" y="11"/>
                      <a:pt x="245" y="14"/>
                      <a:pt x="242" y="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682" tIns="60841" rIns="121682" bIns="60841" numCol="1" anchor="t" anchorCtr="0" compatLnSpc="1"/>
              <a:lstStyle/>
              <a:p>
                <a:pPr marL="0" marR="0" lvl="0" indent="0" defTabSz="121729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19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6" name="Freeform 164"/>
              <p:cNvSpPr/>
              <p:nvPr/>
            </p:nvSpPr>
            <p:spPr bwMode="auto">
              <a:xfrm>
                <a:off x="4425951" y="4583113"/>
                <a:ext cx="363538" cy="158750"/>
              </a:xfrm>
              <a:custGeom>
                <a:avLst/>
                <a:gdLst/>
                <a:ahLst/>
                <a:cxnLst>
                  <a:cxn ang="0">
                    <a:pos x="230" y="104"/>
                  </a:cxn>
                  <a:cxn ang="0">
                    <a:pos x="7" y="104"/>
                  </a:cxn>
                  <a:cxn ang="0">
                    <a:pos x="2" y="102"/>
                  </a:cxn>
                  <a:cxn ang="0">
                    <a:pos x="0" y="96"/>
                  </a:cxn>
                  <a:cxn ang="0">
                    <a:pos x="4" y="7"/>
                  </a:cxn>
                  <a:cxn ang="0">
                    <a:pos x="11" y="0"/>
                  </a:cxn>
                  <a:cxn ang="0">
                    <a:pos x="18" y="8"/>
                  </a:cxn>
                  <a:cxn ang="0">
                    <a:pos x="15" y="90"/>
                  </a:cxn>
                  <a:cxn ang="0">
                    <a:pos x="230" y="90"/>
                  </a:cxn>
                  <a:cxn ang="0">
                    <a:pos x="237" y="97"/>
                  </a:cxn>
                  <a:cxn ang="0">
                    <a:pos x="230" y="104"/>
                  </a:cxn>
                </a:cxnLst>
                <a:rect l="0" t="0" r="r" b="b"/>
                <a:pathLst>
                  <a:path w="237" h="104">
                    <a:moveTo>
                      <a:pt x="230" y="104"/>
                    </a:moveTo>
                    <a:cubicBezTo>
                      <a:pt x="7" y="104"/>
                      <a:pt x="7" y="104"/>
                      <a:pt x="7" y="104"/>
                    </a:cubicBezTo>
                    <a:cubicBezTo>
                      <a:pt x="5" y="104"/>
                      <a:pt x="4" y="103"/>
                      <a:pt x="2" y="102"/>
                    </a:cubicBezTo>
                    <a:cubicBezTo>
                      <a:pt x="1" y="100"/>
                      <a:pt x="0" y="98"/>
                      <a:pt x="0" y="96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3"/>
                      <a:pt x="7" y="0"/>
                      <a:pt x="11" y="0"/>
                    </a:cubicBezTo>
                    <a:cubicBezTo>
                      <a:pt x="15" y="0"/>
                      <a:pt x="18" y="4"/>
                      <a:pt x="18" y="8"/>
                    </a:cubicBezTo>
                    <a:cubicBezTo>
                      <a:pt x="15" y="90"/>
                      <a:pt x="15" y="90"/>
                      <a:pt x="15" y="90"/>
                    </a:cubicBezTo>
                    <a:cubicBezTo>
                      <a:pt x="230" y="90"/>
                      <a:pt x="230" y="90"/>
                      <a:pt x="230" y="90"/>
                    </a:cubicBezTo>
                    <a:cubicBezTo>
                      <a:pt x="234" y="90"/>
                      <a:pt x="237" y="93"/>
                      <a:pt x="237" y="97"/>
                    </a:cubicBezTo>
                    <a:cubicBezTo>
                      <a:pt x="237" y="101"/>
                      <a:pt x="234" y="104"/>
                      <a:pt x="230" y="10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682" tIns="60841" rIns="121682" bIns="60841" numCol="1" anchor="t" anchorCtr="0" compatLnSpc="1"/>
              <a:lstStyle/>
              <a:p>
                <a:pPr marL="0" marR="0" lvl="0" indent="0" defTabSz="121729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19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7" name="Oval 165"/>
              <p:cNvSpPr>
                <a:spLocks noChangeArrowheads="1"/>
              </p:cNvSpPr>
              <p:nvPr/>
            </p:nvSpPr>
            <p:spPr bwMode="auto">
              <a:xfrm>
                <a:off x="4397376" y="4681538"/>
                <a:ext cx="77788" cy="80963"/>
              </a:xfrm>
              <a:prstGeom prst="ellipse">
                <a:avLst/>
              </a:prstGeom>
              <a:grpFill/>
              <a:ln w="9525">
                <a:noFill/>
                <a:round/>
              </a:ln>
            </p:spPr>
            <p:txBody>
              <a:bodyPr vert="horz" wrap="square" lIns="121682" tIns="60841" rIns="121682" bIns="60841" numCol="1" anchor="t" anchorCtr="0" compatLnSpc="1"/>
              <a:lstStyle/>
              <a:p>
                <a:pPr marL="0" marR="0" lvl="0" indent="0" defTabSz="121729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19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8" name="Oval 166"/>
              <p:cNvSpPr>
                <a:spLocks noChangeArrowheads="1"/>
              </p:cNvSpPr>
              <p:nvPr/>
            </p:nvSpPr>
            <p:spPr bwMode="auto">
              <a:xfrm>
                <a:off x="4721226" y="4681538"/>
                <a:ext cx="79375" cy="80963"/>
              </a:xfrm>
              <a:prstGeom prst="ellipse">
                <a:avLst/>
              </a:prstGeom>
              <a:grpFill/>
              <a:ln w="9525">
                <a:noFill/>
                <a:round/>
              </a:ln>
            </p:spPr>
            <p:txBody>
              <a:bodyPr vert="horz" wrap="square" lIns="121682" tIns="60841" rIns="121682" bIns="60841" numCol="1" anchor="t" anchorCtr="0" compatLnSpc="1"/>
              <a:lstStyle/>
              <a:p>
                <a:pPr marL="0" marR="0" lvl="0" indent="0" defTabSz="121729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19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56" name="Freeform 167"/>
            <p:cNvSpPr/>
            <p:nvPr/>
          </p:nvSpPr>
          <p:spPr bwMode="auto">
            <a:xfrm>
              <a:off x="4543426" y="4133850"/>
              <a:ext cx="722313" cy="1011238"/>
            </a:xfrm>
            <a:custGeom>
              <a:avLst/>
              <a:gdLst/>
              <a:ahLst/>
              <a:cxnLst>
                <a:cxn ang="0">
                  <a:pos x="33" y="292"/>
                </a:cxn>
                <a:cxn ang="0">
                  <a:pos x="25" y="237"/>
                </a:cxn>
                <a:cxn ang="0">
                  <a:pos x="100" y="283"/>
                </a:cxn>
                <a:cxn ang="0">
                  <a:pos x="129" y="356"/>
                </a:cxn>
                <a:cxn ang="0">
                  <a:pos x="124" y="229"/>
                </a:cxn>
                <a:cxn ang="0">
                  <a:pos x="77" y="27"/>
                </a:cxn>
                <a:cxn ang="0">
                  <a:pos x="130" y="51"/>
                </a:cxn>
                <a:cxn ang="0">
                  <a:pos x="182" y="199"/>
                </a:cxn>
                <a:cxn ang="0">
                  <a:pos x="229" y="197"/>
                </a:cxn>
                <a:cxn ang="0">
                  <a:pos x="274" y="241"/>
                </a:cxn>
                <a:cxn ang="0">
                  <a:pos x="333" y="256"/>
                </a:cxn>
                <a:cxn ang="0">
                  <a:pos x="383" y="300"/>
                </a:cxn>
                <a:cxn ang="0">
                  <a:pos x="384" y="436"/>
                </a:cxn>
                <a:cxn ang="0">
                  <a:pos x="399" y="524"/>
                </a:cxn>
                <a:cxn ang="0">
                  <a:pos x="472" y="660"/>
                </a:cxn>
                <a:cxn ang="0">
                  <a:pos x="267" y="660"/>
                </a:cxn>
                <a:cxn ang="0">
                  <a:pos x="158" y="515"/>
                </a:cxn>
                <a:cxn ang="0">
                  <a:pos x="65" y="389"/>
                </a:cxn>
              </a:cxnLst>
              <a:rect l="0" t="0" r="r" b="b"/>
              <a:pathLst>
                <a:path w="472" h="660">
                  <a:moveTo>
                    <a:pt x="33" y="292"/>
                  </a:moveTo>
                  <a:cubicBezTo>
                    <a:pt x="28" y="248"/>
                    <a:pt x="0" y="253"/>
                    <a:pt x="25" y="237"/>
                  </a:cubicBezTo>
                  <a:cubicBezTo>
                    <a:pt x="50" y="221"/>
                    <a:pt x="91" y="248"/>
                    <a:pt x="100" y="283"/>
                  </a:cubicBezTo>
                  <a:cubicBezTo>
                    <a:pt x="110" y="319"/>
                    <a:pt x="115" y="336"/>
                    <a:pt x="129" y="356"/>
                  </a:cubicBezTo>
                  <a:cubicBezTo>
                    <a:pt x="129" y="356"/>
                    <a:pt x="128" y="267"/>
                    <a:pt x="124" y="229"/>
                  </a:cubicBezTo>
                  <a:cubicBezTo>
                    <a:pt x="119" y="191"/>
                    <a:pt x="68" y="53"/>
                    <a:pt x="77" y="27"/>
                  </a:cubicBezTo>
                  <a:cubicBezTo>
                    <a:pt x="87" y="1"/>
                    <a:pt x="112" y="0"/>
                    <a:pt x="130" y="51"/>
                  </a:cubicBezTo>
                  <a:cubicBezTo>
                    <a:pt x="148" y="101"/>
                    <a:pt x="182" y="199"/>
                    <a:pt x="182" y="199"/>
                  </a:cubicBezTo>
                  <a:cubicBezTo>
                    <a:pt x="182" y="199"/>
                    <a:pt x="204" y="178"/>
                    <a:pt x="229" y="197"/>
                  </a:cubicBezTo>
                  <a:cubicBezTo>
                    <a:pt x="253" y="216"/>
                    <a:pt x="246" y="234"/>
                    <a:pt x="274" y="241"/>
                  </a:cubicBezTo>
                  <a:cubicBezTo>
                    <a:pt x="302" y="249"/>
                    <a:pt x="313" y="236"/>
                    <a:pt x="333" y="256"/>
                  </a:cubicBezTo>
                  <a:cubicBezTo>
                    <a:pt x="353" y="275"/>
                    <a:pt x="372" y="254"/>
                    <a:pt x="383" y="300"/>
                  </a:cubicBezTo>
                  <a:cubicBezTo>
                    <a:pt x="393" y="346"/>
                    <a:pt x="380" y="371"/>
                    <a:pt x="384" y="436"/>
                  </a:cubicBezTo>
                  <a:cubicBezTo>
                    <a:pt x="387" y="502"/>
                    <a:pt x="399" y="524"/>
                    <a:pt x="399" y="524"/>
                  </a:cubicBezTo>
                  <a:cubicBezTo>
                    <a:pt x="472" y="660"/>
                    <a:pt x="472" y="660"/>
                    <a:pt x="472" y="660"/>
                  </a:cubicBezTo>
                  <a:cubicBezTo>
                    <a:pt x="267" y="660"/>
                    <a:pt x="267" y="660"/>
                    <a:pt x="267" y="660"/>
                  </a:cubicBezTo>
                  <a:cubicBezTo>
                    <a:pt x="267" y="660"/>
                    <a:pt x="212" y="578"/>
                    <a:pt x="158" y="515"/>
                  </a:cubicBezTo>
                  <a:cubicBezTo>
                    <a:pt x="104" y="452"/>
                    <a:pt x="87" y="459"/>
                    <a:pt x="65" y="389"/>
                  </a:cubicBezTo>
                </a:path>
              </a:pathLst>
            </a:custGeom>
            <a:solidFill>
              <a:srgbClr val="F7E39D"/>
            </a:solidFill>
            <a:ln w="9525">
              <a:noFill/>
              <a:round/>
            </a:ln>
          </p:spPr>
          <p:txBody>
            <a:bodyPr vert="horz" wrap="square" lIns="121682" tIns="60841" rIns="121682" bIns="60841" numCol="1" anchor="t" anchorCtr="0" compatLnSpc="1"/>
            <a:lstStyle/>
            <a:p>
              <a:pPr marL="0" marR="0" lvl="0" indent="0" defTabSz="12172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7" name="Freeform 168"/>
            <p:cNvSpPr/>
            <p:nvPr/>
          </p:nvSpPr>
          <p:spPr bwMode="auto">
            <a:xfrm>
              <a:off x="3551238" y="4159250"/>
              <a:ext cx="709613" cy="985838"/>
            </a:xfrm>
            <a:custGeom>
              <a:avLst/>
              <a:gdLst/>
              <a:ahLst/>
              <a:cxnLst>
                <a:cxn ang="0">
                  <a:pos x="426" y="9"/>
                </a:cxn>
                <a:cxn ang="0">
                  <a:pos x="450" y="99"/>
                </a:cxn>
                <a:cxn ang="0">
                  <a:pos x="435" y="247"/>
                </a:cxn>
                <a:cxn ang="0">
                  <a:pos x="394" y="437"/>
                </a:cxn>
                <a:cxn ang="0">
                  <a:pos x="327" y="532"/>
                </a:cxn>
                <a:cxn ang="0">
                  <a:pos x="253" y="643"/>
                </a:cxn>
                <a:cxn ang="0">
                  <a:pos x="74" y="643"/>
                </a:cxn>
                <a:cxn ang="0">
                  <a:pos x="0" y="643"/>
                </a:cxn>
                <a:cxn ang="0">
                  <a:pos x="206" y="356"/>
                </a:cxn>
                <a:cxn ang="0">
                  <a:pos x="217" y="162"/>
                </a:cxn>
                <a:cxn ang="0">
                  <a:pos x="332" y="49"/>
                </a:cxn>
                <a:cxn ang="0">
                  <a:pos x="380" y="42"/>
                </a:cxn>
                <a:cxn ang="0">
                  <a:pos x="426" y="9"/>
                </a:cxn>
              </a:cxnLst>
              <a:rect l="0" t="0" r="r" b="b"/>
              <a:pathLst>
                <a:path w="463" h="643">
                  <a:moveTo>
                    <a:pt x="426" y="9"/>
                  </a:moveTo>
                  <a:cubicBezTo>
                    <a:pt x="426" y="9"/>
                    <a:pt x="463" y="7"/>
                    <a:pt x="450" y="99"/>
                  </a:cubicBezTo>
                  <a:cubicBezTo>
                    <a:pt x="436" y="192"/>
                    <a:pt x="429" y="170"/>
                    <a:pt x="435" y="247"/>
                  </a:cubicBezTo>
                  <a:cubicBezTo>
                    <a:pt x="441" y="325"/>
                    <a:pt x="411" y="405"/>
                    <a:pt x="394" y="437"/>
                  </a:cubicBezTo>
                  <a:cubicBezTo>
                    <a:pt x="377" y="469"/>
                    <a:pt x="393" y="487"/>
                    <a:pt x="327" y="532"/>
                  </a:cubicBezTo>
                  <a:cubicBezTo>
                    <a:pt x="262" y="577"/>
                    <a:pt x="253" y="643"/>
                    <a:pt x="253" y="643"/>
                  </a:cubicBezTo>
                  <a:cubicBezTo>
                    <a:pt x="74" y="643"/>
                    <a:pt x="74" y="643"/>
                    <a:pt x="74" y="643"/>
                  </a:cubicBezTo>
                  <a:cubicBezTo>
                    <a:pt x="0" y="643"/>
                    <a:pt x="0" y="643"/>
                    <a:pt x="0" y="643"/>
                  </a:cubicBezTo>
                  <a:cubicBezTo>
                    <a:pt x="0" y="643"/>
                    <a:pt x="203" y="447"/>
                    <a:pt x="206" y="356"/>
                  </a:cubicBezTo>
                  <a:cubicBezTo>
                    <a:pt x="208" y="265"/>
                    <a:pt x="207" y="188"/>
                    <a:pt x="217" y="162"/>
                  </a:cubicBezTo>
                  <a:cubicBezTo>
                    <a:pt x="226" y="135"/>
                    <a:pt x="314" y="67"/>
                    <a:pt x="332" y="49"/>
                  </a:cubicBezTo>
                  <a:cubicBezTo>
                    <a:pt x="350" y="31"/>
                    <a:pt x="380" y="42"/>
                    <a:pt x="380" y="42"/>
                  </a:cubicBezTo>
                  <a:cubicBezTo>
                    <a:pt x="380" y="42"/>
                    <a:pt x="389" y="0"/>
                    <a:pt x="426" y="9"/>
                  </a:cubicBezTo>
                  <a:close/>
                </a:path>
              </a:pathLst>
            </a:custGeom>
            <a:solidFill>
              <a:srgbClr val="F7E39D"/>
            </a:solidFill>
            <a:ln w="9525">
              <a:noFill/>
              <a:round/>
            </a:ln>
          </p:spPr>
          <p:txBody>
            <a:bodyPr vert="horz" wrap="square" lIns="121682" tIns="60841" rIns="121682" bIns="60841" numCol="1" anchor="t" anchorCtr="0" compatLnSpc="1"/>
            <a:lstStyle/>
            <a:p>
              <a:pPr marL="0" marR="0" lvl="0" indent="0" defTabSz="12172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9" name="Freeform 140"/>
          <p:cNvSpPr/>
          <p:nvPr/>
        </p:nvSpPr>
        <p:spPr bwMode="auto">
          <a:xfrm flipH="1">
            <a:off x="5695073" y="1954861"/>
            <a:ext cx="932374" cy="845219"/>
          </a:xfrm>
          <a:custGeom>
            <a:avLst/>
            <a:gdLst/>
            <a:ahLst/>
            <a:cxnLst>
              <a:cxn ang="0">
                <a:pos x="56" y="315"/>
              </a:cxn>
              <a:cxn ang="0">
                <a:pos x="140" y="75"/>
              </a:cxn>
              <a:cxn ang="0">
                <a:pos x="531" y="242"/>
              </a:cxn>
              <a:cxn ang="0">
                <a:pos x="227" y="548"/>
              </a:cxn>
              <a:cxn ang="0">
                <a:pos x="266" y="472"/>
              </a:cxn>
              <a:cxn ang="0">
                <a:pos x="56" y="315"/>
              </a:cxn>
            </a:cxnLst>
            <a:rect l="0" t="0" r="r" b="b"/>
            <a:pathLst>
              <a:path w="541" h="548">
                <a:moveTo>
                  <a:pt x="56" y="315"/>
                </a:moveTo>
                <a:cubicBezTo>
                  <a:pt x="56" y="315"/>
                  <a:pt x="0" y="149"/>
                  <a:pt x="140" y="75"/>
                </a:cubicBezTo>
                <a:cubicBezTo>
                  <a:pt x="281" y="0"/>
                  <a:pt x="521" y="32"/>
                  <a:pt x="531" y="242"/>
                </a:cubicBezTo>
                <a:cubicBezTo>
                  <a:pt x="541" y="452"/>
                  <a:pt x="252" y="548"/>
                  <a:pt x="227" y="548"/>
                </a:cubicBezTo>
                <a:cubicBezTo>
                  <a:pt x="227" y="548"/>
                  <a:pt x="259" y="506"/>
                  <a:pt x="266" y="472"/>
                </a:cubicBezTo>
                <a:cubicBezTo>
                  <a:pt x="266" y="472"/>
                  <a:pt x="85" y="477"/>
                  <a:pt x="56" y="315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defTabSz="1217295"/>
            <a:endParaRPr lang="en-US" sz="3190" ker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Freeform 142"/>
          <p:cNvSpPr/>
          <p:nvPr/>
        </p:nvSpPr>
        <p:spPr bwMode="auto">
          <a:xfrm>
            <a:off x="4039173" y="1721111"/>
            <a:ext cx="920533" cy="854565"/>
          </a:xfrm>
          <a:custGeom>
            <a:avLst/>
            <a:gdLst/>
            <a:ahLst/>
            <a:cxnLst>
              <a:cxn ang="0">
                <a:pos x="375" y="447"/>
              </a:cxn>
              <a:cxn ang="0">
                <a:pos x="426" y="604"/>
              </a:cxn>
              <a:cxn ang="0">
                <a:pos x="218" y="444"/>
              </a:cxn>
              <a:cxn ang="0">
                <a:pos x="14" y="235"/>
              </a:cxn>
              <a:cxn ang="0">
                <a:pos x="268" y="7"/>
              </a:cxn>
              <a:cxn ang="0">
                <a:pos x="559" y="276"/>
              </a:cxn>
              <a:cxn ang="0">
                <a:pos x="375" y="447"/>
              </a:cxn>
            </a:cxnLst>
            <a:rect l="0" t="0" r="r" b="b"/>
            <a:pathLst>
              <a:path w="594" h="604">
                <a:moveTo>
                  <a:pt x="375" y="447"/>
                </a:moveTo>
                <a:cubicBezTo>
                  <a:pt x="375" y="447"/>
                  <a:pt x="326" y="464"/>
                  <a:pt x="426" y="604"/>
                </a:cubicBezTo>
                <a:cubicBezTo>
                  <a:pt x="426" y="604"/>
                  <a:pt x="269" y="560"/>
                  <a:pt x="218" y="444"/>
                </a:cubicBezTo>
                <a:cubicBezTo>
                  <a:pt x="218" y="444"/>
                  <a:pt x="29" y="416"/>
                  <a:pt x="14" y="235"/>
                </a:cubicBezTo>
                <a:cubicBezTo>
                  <a:pt x="0" y="54"/>
                  <a:pt x="163" y="0"/>
                  <a:pt x="268" y="7"/>
                </a:cubicBezTo>
                <a:cubicBezTo>
                  <a:pt x="373" y="14"/>
                  <a:pt x="594" y="69"/>
                  <a:pt x="559" y="276"/>
                </a:cubicBezTo>
                <a:cubicBezTo>
                  <a:pt x="524" y="483"/>
                  <a:pt x="375" y="447"/>
                  <a:pt x="375" y="447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defTabSz="12172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71" name="Group 133"/>
          <p:cNvGrpSpPr/>
          <p:nvPr/>
        </p:nvGrpSpPr>
        <p:grpSpPr>
          <a:xfrm>
            <a:off x="4285692" y="1858120"/>
            <a:ext cx="382247" cy="383017"/>
            <a:chOff x="2436813" y="361950"/>
            <a:chExt cx="790575" cy="792163"/>
          </a:xfrm>
          <a:solidFill>
            <a:sysClr val="window" lastClr="FFFFFF"/>
          </a:solidFill>
        </p:grpSpPr>
        <p:sp>
          <p:nvSpPr>
            <p:cNvPr id="72" name="Freeform 6"/>
            <p:cNvSpPr>
              <a:spLocks noEditPoints="1"/>
            </p:cNvSpPr>
            <p:nvPr/>
          </p:nvSpPr>
          <p:spPr bwMode="auto">
            <a:xfrm>
              <a:off x="2436813" y="509588"/>
              <a:ext cx="692150" cy="446088"/>
            </a:xfrm>
            <a:custGeom>
              <a:avLst/>
              <a:gdLst/>
              <a:ahLst/>
              <a:cxnLst>
                <a:cxn ang="0">
                  <a:pos x="436" y="281"/>
                </a:cxn>
                <a:cxn ang="0">
                  <a:pos x="177" y="281"/>
                </a:cxn>
                <a:cxn ang="0">
                  <a:pos x="68" y="31"/>
                </a:cxn>
                <a:cxn ang="0">
                  <a:pos x="0" y="31"/>
                </a:cxn>
                <a:cxn ang="0">
                  <a:pos x="0" y="0"/>
                </a:cxn>
                <a:cxn ang="0">
                  <a:pos x="88" y="0"/>
                </a:cxn>
                <a:cxn ang="0">
                  <a:pos x="197" y="250"/>
                </a:cxn>
                <a:cxn ang="0">
                  <a:pos x="436" y="250"/>
                </a:cxn>
                <a:cxn ang="0">
                  <a:pos x="436" y="281"/>
                </a:cxn>
                <a:cxn ang="0">
                  <a:pos x="436" y="281"/>
                </a:cxn>
                <a:cxn ang="0">
                  <a:pos x="436" y="281"/>
                </a:cxn>
              </a:cxnLst>
              <a:rect l="0" t="0" r="r" b="b"/>
              <a:pathLst>
                <a:path w="436" h="281">
                  <a:moveTo>
                    <a:pt x="436" y="281"/>
                  </a:moveTo>
                  <a:lnTo>
                    <a:pt x="177" y="281"/>
                  </a:lnTo>
                  <a:lnTo>
                    <a:pt x="68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88" y="0"/>
                  </a:lnTo>
                  <a:lnTo>
                    <a:pt x="197" y="250"/>
                  </a:lnTo>
                  <a:lnTo>
                    <a:pt x="436" y="250"/>
                  </a:lnTo>
                  <a:lnTo>
                    <a:pt x="436" y="281"/>
                  </a:lnTo>
                  <a:close/>
                  <a:moveTo>
                    <a:pt x="436" y="281"/>
                  </a:moveTo>
                  <a:lnTo>
                    <a:pt x="436" y="28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682" tIns="60841" rIns="121682" bIns="60841" numCol="1" anchor="t" anchorCtr="0" compatLnSpc="1"/>
            <a:lstStyle/>
            <a:p>
              <a:pPr marL="0" marR="0" lvl="0" indent="0" defTabSz="12172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3" name="Freeform 7"/>
            <p:cNvSpPr>
              <a:spLocks noEditPoints="1"/>
            </p:cNvSpPr>
            <p:nvPr/>
          </p:nvSpPr>
          <p:spPr bwMode="auto">
            <a:xfrm>
              <a:off x="2436813" y="509588"/>
              <a:ext cx="692150" cy="446088"/>
            </a:xfrm>
            <a:custGeom>
              <a:avLst/>
              <a:gdLst/>
              <a:ahLst/>
              <a:cxnLst>
                <a:cxn ang="0">
                  <a:pos x="436" y="281"/>
                </a:cxn>
                <a:cxn ang="0">
                  <a:pos x="177" y="281"/>
                </a:cxn>
                <a:cxn ang="0">
                  <a:pos x="68" y="31"/>
                </a:cxn>
                <a:cxn ang="0">
                  <a:pos x="0" y="31"/>
                </a:cxn>
                <a:cxn ang="0">
                  <a:pos x="0" y="0"/>
                </a:cxn>
                <a:cxn ang="0">
                  <a:pos x="88" y="0"/>
                </a:cxn>
                <a:cxn ang="0">
                  <a:pos x="197" y="250"/>
                </a:cxn>
                <a:cxn ang="0">
                  <a:pos x="436" y="250"/>
                </a:cxn>
                <a:cxn ang="0">
                  <a:pos x="436" y="281"/>
                </a:cxn>
                <a:cxn ang="0">
                  <a:pos x="436" y="281"/>
                </a:cxn>
                <a:cxn ang="0">
                  <a:pos x="436" y="281"/>
                </a:cxn>
              </a:cxnLst>
              <a:rect l="0" t="0" r="r" b="b"/>
              <a:pathLst>
                <a:path w="436" h="281">
                  <a:moveTo>
                    <a:pt x="436" y="281"/>
                  </a:moveTo>
                  <a:lnTo>
                    <a:pt x="177" y="281"/>
                  </a:lnTo>
                  <a:lnTo>
                    <a:pt x="68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88" y="0"/>
                  </a:lnTo>
                  <a:lnTo>
                    <a:pt x="197" y="250"/>
                  </a:lnTo>
                  <a:lnTo>
                    <a:pt x="436" y="250"/>
                  </a:lnTo>
                  <a:lnTo>
                    <a:pt x="436" y="281"/>
                  </a:lnTo>
                  <a:moveTo>
                    <a:pt x="436" y="281"/>
                  </a:moveTo>
                  <a:lnTo>
                    <a:pt x="436" y="281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682" tIns="60841" rIns="121682" bIns="60841" numCol="1" anchor="t" anchorCtr="0" compatLnSpc="1"/>
            <a:lstStyle/>
            <a:p>
              <a:pPr marL="0" marR="0" lvl="0" indent="0" defTabSz="12172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4" name="Freeform 8"/>
            <p:cNvSpPr>
              <a:spLocks noEditPoints="1"/>
            </p:cNvSpPr>
            <p:nvPr/>
          </p:nvSpPr>
          <p:spPr bwMode="auto">
            <a:xfrm>
              <a:off x="2733675" y="1006475"/>
              <a:ext cx="147638" cy="147638"/>
            </a:xfrm>
            <a:custGeom>
              <a:avLst/>
              <a:gdLst/>
              <a:ahLst/>
              <a:cxnLst>
                <a:cxn ang="0">
                  <a:pos x="109" y="54"/>
                </a:cxn>
                <a:cxn ang="0">
                  <a:pos x="54" y="109"/>
                </a:cxn>
                <a:cxn ang="0">
                  <a:pos x="0" y="54"/>
                </a:cxn>
                <a:cxn ang="0">
                  <a:pos x="54" y="0"/>
                </a:cxn>
                <a:cxn ang="0">
                  <a:pos x="109" y="54"/>
                </a:cxn>
                <a:cxn ang="0">
                  <a:pos x="109" y="54"/>
                </a:cxn>
                <a:cxn ang="0">
                  <a:pos x="109" y="54"/>
                </a:cxn>
              </a:cxnLst>
              <a:rect l="0" t="0" r="r" b="b"/>
              <a:pathLst>
                <a:path w="109" h="109">
                  <a:moveTo>
                    <a:pt x="109" y="54"/>
                  </a:moveTo>
                  <a:cubicBezTo>
                    <a:pt x="109" y="84"/>
                    <a:pt x="84" y="109"/>
                    <a:pt x="54" y="109"/>
                  </a:cubicBezTo>
                  <a:cubicBezTo>
                    <a:pt x="24" y="109"/>
                    <a:pt x="0" y="84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9" y="24"/>
                    <a:pt x="109" y="54"/>
                  </a:cubicBezTo>
                  <a:close/>
                  <a:moveTo>
                    <a:pt x="109" y="54"/>
                  </a:moveTo>
                  <a:cubicBezTo>
                    <a:pt x="109" y="54"/>
                    <a:pt x="109" y="54"/>
                    <a:pt x="109" y="54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682" tIns="60841" rIns="121682" bIns="60841" numCol="1" anchor="t" anchorCtr="0" compatLnSpc="1"/>
            <a:lstStyle/>
            <a:p>
              <a:pPr marL="0" marR="0" lvl="0" indent="0" defTabSz="12172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5" name="Freeform 9"/>
            <p:cNvSpPr>
              <a:spLocks noEditPoints="1"/>
            </p:cNvSpPr>
            <p:nvPr/>
          </p:nvSpPr>
          <p:spPr bwMode="auto">
            <a:xfrm>
              <a:off x="2981325" y="1006475"/>
              <a:ext cx="147638" cy="147638"/>
            </a:xfrm>
            <a:custGeom>
              <a:avLst/>
              <a:gdLst/>
              <a:ahLst/>
              <a:cxnLst>
                <a:cxn ang="0">
                  <a:pos x="109" y="54"/>
                </a:cxn>
                <a:cxn ang="0">
                  <a:pos x="54" y="109"/>
                </a:cxn>
                <a:cxn ang="0">
                  <a:pos x="0" y="54"/>
                </a:cxn>
                <a:cxn ang="0">
                  <a:pos x="54" y="0"/>
                </a:cxn>
                <a:cxn ang="0">
                  <a:pos x="109" y="54"/>
                </a:cxn>
                <a:cxn ang="0">
                  <a:pos x="109" y="54"/>
                </a:cxn>
                <a:cxn ang="0">
                  <a:pos x="109" y="54"/>
                </a:cxn>
              </a:cxnLst>
              <a:rect l="0" t="0" r="r" b="b"/>
              <a:pathLst>
                <a:path w="109" h="109">
                  <a:moveTo>
                    <a:pt x="109" y="54"/>
                  </a:moveTo>
                  <a:cubicBezTo>
                    <a:pt x="109" y="84"/>
                    <a:pt x="84" y="109"/>
                    <a:pt x="54" y="109"/>
                  </a:cubicBezTo>
                  <a:cubicBezTo>
                    <a:pt x="24" y="109"/>
                    <a:pt x="0" y="84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9" y="24"/>
                    <a:pt x="109" y="54"/>
                  </a:cubicBezTo>
                  <a:close/>
                  <a:moveTo>
                    <a:pt x="109" y="54"/>
                  </a:moveTo>
                  <a:cubicBezTo>
                    <a:pt x="109" y="54"/>
                    <a:pt x="109" y="54"/>
                    <a:pt x="109" y="54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682" tIns="60841" rIns="121682" bIns="60841" numCol="1" anchor="t" anchorCtr="0" compatLnSpc="1"/>
            <a:lstStyle/>
            <a:p>
              <a:pPr marL="0" marR="0" lvl="0" indent="0" defTabSz="12172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6" name="Freeform 10"/>
            <p:cNvSpPr>
              <a:spLocks noEditPoints="1"/>
            </p:cNvSpPr>
            <p:nvPr/>
          </p:nvSpPr>
          <p:spPr bwMode="auto">
            <a:xfrm>
              <a:off x="2684463" y="609600"/>
              <a:ext cx="501649" cy="247650"/>
            </a:xfrm>
            <a:custGeom>
              <a:avLst/>
              <a:gdLst/>
              <a:ahLst/>
              <a:cxnLst>
                <a:cxn ang="0">
                  <a:pos x="273" y="109"/>
                </a:cxn>
                <a:cxn ang="0">
                  <a:pos x="120" y="0"/>
                </a:cxn>
                <a:cxn ang="0">
                  <a:pos x="0" y="0"/>
                </a:cxn>
                <a:cxn ang="0">
                  <a:pos x="73" y="182"/>
                </a:cxn>
                <a:cxn ang="0">
                  <a:pos x="328" y="182"/>
                </a:cxn>
                <a:cxn ang="0">
                  <a:pos x="370" y="77"/>
                </a:cxn>
                <a:cxn ang="0">
                  <a:pos x="273" y="109"/>
                </a:cxn>
                <a:cxn ang="0">
                  <a:pos x="273" y="109"/>
                </a:cxn>
                <a:cxn ang="0">
                  <a:pos x="273" y="109"/>
                </a:cxn>
              </a:cxnLst>
              <a:rect l="0" t="0" r="r" b="b"/>
              <a:pathLst>
                <a:path w="370" h="182">
                  <a:moveTo>
                    <a:pt x="273" y="109"/>
                  </a:moveTo>
                  <a:cubicBezTo>
                    <a:pt x="202" y="109"/>
                    <a:pt x="142" y="63"/>
                    <a:pt x="1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3" y="182"/>
                    <a:pt x="73" y="182"/>
                    <a:pt x="73" y="182"/>
                  </a:cubicBezTo>
                  <a:cubicBezTo>
                    <a:pt x="328" y="182"/>
                    <a:pt x="328" y="182"/>
                    <a:pt x="328" y="182"/>
                  </a:cubicBezTo>
                  <a:cubicBezTo>
                    <a:pt x="370" y="77"/>
                    <a:pt x="370" y="77"/>
                    <a:pt x="370" y="77"/>
                  </a:cubicBezTo>
                  <a:cubicBezTo>
                    <a:pt x="343" y="97"/>
                    <a:pt x="309" y="109"/>
                    <a:pt x="273" y="109"/>
                  </a:cubicBezTo>
                  <a:close/>
                  <a:moveTo>
                    <a:pt x="273" y="109"/>
                  </a:moveTo>
                  <a:cubicBezTo>
                    <a:pt x="273" y="109"/>
                    <a:pt x="273" y="109"/>
                    <a:pt x="273" y="109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682" tIns="60841" rIns="121682" bIns="60841" numCol="1" anchor="t" anchorCtr="0" compatLnSpc="1"/>
            <a:lstStyle/>
            <a:p>
              <a:pPr marL="0" marR="0" lvl="0" indent="0" defTabSz="12172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7" name="Freeform 11"/>
            <p:cNvSpPr>
              <a:spLocks noEditPoints="1"/>
            </p:cNvSpPr>
            <p:nvPr/>
          </p:nvSpPr>
          <p:spPr bwMode="auto">
            <a:xfrm>
              <a:off x="2881313" y="361950"/>
              <a:ext cx="346075" cy="346075"/>
            </a:xfrm>
            <a:custGeom>
              <a:avLst/>
              <a:gdLst/>
              <a:ahLst/>
              <a:cxnLst>
                <a:cxn ang="0">
                  <a:pos x="127" y="0"/>
                </a:cxn>
                <a:cxn ang="0">
                  <a:pos x="0" y="127"/>
                </a:cxn>
                <a:cxn ang="0">
                  <a:pos x="127" y="254"/>
                </a:cxn>
                <a:cxn ang="0">
                  <a:pos x="255" y="127"/>
                </a:cxn>
                <a:cxn ang="0">
                  <a:pos x="127" y="0"/>
                </a:cxn>
                <a:cxn ang="0">
                  <a:pos x="108" y="191"/>
                </a:cxn>
                <a:cxn ang="0">
                  <a:pos x="44" y="127"/>
                </a:cxn>
                <a:cxn ang="0">
                  <a:pos x="69" y="101"/>
                </a:cxn>
                <a:cxn ang="0">
                  <a:pos x="108" y="140"/>
                </a:cxn>
                <a:cxn ang="0">
                  <a:pos x="185" y="63"/>
                </a:cxn>
                <a:cxn ang="0">
                  <a:pos x="211" y="89"/>
                </a:cxn>
                <a:cxn ang="0">
                  <a:pos x="108" y="191"/>
                </a:cxn>
                <a:cxn ang="0">
                  <a:pos x="108" y="191"/>
                </a:cxn>
                <a:cxn ang="0">
                  <a:pos x="108" y="191"/>
                </a:cxn>
              </a:cxnLst>
              <a:rect l="0" t="0" r="r" b="b"/>
              <a:pathLst>
                <a:path w="255" h="254">
                  <a:moveTo>
                    <a:pt x="127" y="0"/>
                  </a:moveTo>
                  <a:cubicBezTo>
                    <a:pt x="57" y="0"/>
                    <a:pt x="0" y="57"/>
                    <a:pt x="0" y="127"/>
                  </a:cubicBezTo>
                  <a:cubicBezTo>
                    <a:pt x="0" y="197"/>
                    <a:pt x="57" y="254"/>
                    <a:pt x="127" y="254"/>
                  </a:cubicBezTo>
                  <a:cubicBezTo>
                    <a:pt x="198" y="254"/>
                    <a:pt x="255" y="197"/>
                    <a:pt x="255" y="127"/>
                  </a:cubicBezTo>
                  <a:cubicBezTo>
                    <a:pt x="255" y="57"/>
                    <a:pt x="198" y="0"/>
                    <a:pt x="127" y="0"/>
                  </a:cubicBezTo>
                  <a:close/>
                  <a:moveTo>
                    <a:pt x="108" y="191"/>
                  </a:moveTo>
                  <a:cubicBezTo>
                    <a:pt x="44" y="127"/>
                    <a:pt x="44" y="127"/>
                    <a:pt x="44" y="127"/>
                  </a:cubicBezTo>
                  <a:cubicBezTo>
                    <a:pt x="69" y="101"/>
                    <a:pt x="69" y="101"/>
                    <a:pt x="69" y="101"/>
                  </a:cubicBezTo>
                  <a:cubicBezTo>
                    <a:pt x="108" y="140"/>
                    <a:pt x="108" y="140"/>
                    <a:pt x="108" y="140"/>
                  </a:cubicBezTo>
                  <a:cubicBezTo>
                    <a:pt x="185" y="63"/>
                    <a:pt x="185" y="63"/>
                    <a:pt x="185" y="63"/>
                  </a:cubicBezTo>
                  <a:cubicBezTo>
                    <a:pt x="211" y="89"/>
                    <a:pt x="211" y="89"/>
                    <a:pt x="211" y="89"/>
                  </a:cubicBezTo>
                  <a:lnTo>
                    <a:pt x="108" y="191"/>
                  </a:lnTo>
                  <a:close/>
                  <a:moveTo>
                    <a:pt x="108" y="191"/>
                  </a:moveTo>
                  <a:cubicBezTo>
                    <a:pt x="108" y="191"/>
                    <a:pt x="108" y="191"/>
                    <a:pt x="108" y="19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682" tIns="60841" rIns="121682" bIns="60841" numCol="1" anchor="t" anchorCtr="0" compatLnSpc="1"/>
            <a:lstStyle/>
            <a:p>
              <a:pPr marL="0" marR="0" lvl="0" indent="0" defTabSz="12172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8" name="Freeform 137"/>
          <p:cNvSpPr/>
          <p:nvPr/>
        </p:nvSpPr>
        <p:spPr bwMode="auto">
          <a:xfrm>
            <a:off x="4727587" y="2935922"/>
            <a:ext cx="918465" cy="860428"/>
          </a:xfrm>
          <a:custGeom>
            <a:avLst/>
            <a:gdLst/>
            <a:ahLst/>
            <a:cxnLst>
              <a:cxn ang="0">
                <a:pos x="270" y="501"/>
              </a:cxn>
              <a:cxn ang="0">
                <a:pos x="299" y="608"/>
              </a:cxn>
              <a:cxn ang="0">
                <a:pos x="413" y="486"/>
              </a:cxn>
              <a:cxn ang="0">
                <a:pos x="639" y="239"/>
              </a:cxn>
              <a:cxn ang="0">
                <a:pos x="346" y="17"/>
              </a:cxn>
              <a:cxn ang="0">
                <a:pos x="56" y="333"/>
              </a:cxn>
              <a:cxn ang="0">
                <a:pos x="270" y="501"/>
              </a:cxn>
            </a:cxnLst>
            <a:rect l="0" t="0" r="r" b="b"/>
            <a:pathLst>
              <a:path w="640" h="608">
                <a:moveTo>
                  <a:pt x="270" y="501"/>
                </a:moveTo>
                <a:cubicBezTo>
                  <a:pt x="270" y="501"/>
                  <a:pt x="331" y="496"/>
                  <a:pt x="299" y="608"/>
                </a:cubicBezTo>
                <a:cubicBezTo>
                  <a:pt x="299" y="608"/>
                  <a:pt x="411" y="543"/>
                  <a:pt x="413" y="486"/>
                </a:cubicBezTo>
                <a:cubicBezTo>
                  <a:pt x="413" y="486"/>
                  <a:pt x="640" y="436"/>
                  <a:pt x="639" y="239"/>
                </a:cubicBezTo>
                <a:cubicBezTo>
                  <a:pt x="638" y="42"/>
                  <a:pt x="458" y="0"/>
                  <a:pt x="346" y="17"/>
                </a:cubicBezTo>
                <a:cubicBezTo>
                  <a:pt x="233" y="34"/>
                  <a:pt x="0" y="112"/>
                  <a:pt x="56" y="333"/>
                </a:cubicBezTo>
                <a:cubicBezTo>
                  <a:pt x="112" y="553"/>
                  <a:pt x="270" y="501"/>
                  <a:pt x="270" y="501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defTabSz="12172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79" name="Group 177"/>
          <p:cNvGrpSpPr/>
          <p:nvPr/>
        </p:nvGrpSpPr>
        <p:grpSpPr>
          <a:xfrm>
            <a:off x="5104101" y="3057601"/>
            <a:ext cx="261954" cy="392931"/>
            <a:chOff x="3732213" y="776288"/>
            <a:chExt cx="196850" cy="295275"/>
          </a:xfrm>
          <a:solidFill>
            <a:sysClr val="window" lastClr="FFFFFF"/>
          </a:solidFill>
        </p:grpSpPr>
        <p:sp>
          <p:nvSpPr>
            <p:cNvPr id="80" name="Freeform 118"/>
            <p:cNvSpPr/>
            <p:nvPr/>
          </p:nvSpPr>
          <p:spPr bwMode="auto">
            <a:xfrm>
              <a:off x="3732213" y="871538"/>
              <a:ext cx="196850" cy="200025"/>
            </a:xfrm>
            <a:custGeom>
              <a:avLst/>
              <a:gdLst/>
              <a:ahLst/>
              <a:cxnLst>
                <a:cxn ang="0">
                  <a:pos x="124" y="126"/>
                </a:cxn>
                <a:cxn ang="0">
                  <a:pos x="0" y="126"/>
                </a:cxn>
                <a:cxn ang="0">
                  <a:pos x="2" y="115"/>
                </a:cxn>
                <a:cxn ang="0">
                  <a:pos x="5" y="0"/>
                </a:cxn>
                <a:cxn ang="0">
                  <a:pos x="119" y="0"/>
                </a:cxn>
                <a:cxn ang="0">
                  <a:pos x="122" y="116"/>
                </a:cxn>
                <a:cxn ang="0">
                  <a:pos x="124" y="126"/>
                </a:cxn>
              </a:cxnLst>
              <a:rect l="0" t="0" r="r" b="b"/>
              <a:pathLst>
                <a:path w="124" h="126">
                  <a:moveTo>
                    <a:pt x="124" y="126"/>
                  </a:moveTo>
                  <a:lnTo>
                    <a:pt x="0" y="126"/>
                  </a:lnTo>
                  <a:lnTo>
                    <a:pt x="2" y="115"/>
                  </a:lnTo>
                  <a:lnTo>
                    <a:pt x="5" y="0"/>
                  </a:lnTo>
                  <a:lnTo>
                    <a:pt x="119" y="0"/>
                  </a:lnTo>
                  <a:lnTo>
                    <a:pt x="122" y="116"/>
                  </a:lnTo>
                  <a:lnTo>
                    <a:pt x="124" y="12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682" tIns="60841" rIns="121682" bIns="60841" numCol="1" anchor="t" anchorCtr="0" compatLnSpc="1"/>
            <a:lstStyle/>
            <a:p>
              <a:pPr marL="0" marR="0" lvl="0" indent="0" defTabSz="12172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1" name="Freeform 119"/>
            <p:cNvSpPr/>
            <p:nvPr/>
          </p:nvSpPr>
          <p:spPr bwMode="auto">
            <a:xfrm>
              <a:off x="3760788" y="776288"/>
              <a:ext cx="138113" cy="111125"/>
            </a:xfrm>
            <a:custGeom>
              <a:avLst/>
              <a:gdLst/>
              <a:ahLst/>
              <a:cxnLst>
                <a:cxn ang="0">
                  <a:pos x="87" y="72"/>
                </a:cxn>
                <a:cxn ang="0">
                  <a:pos x="85" y="70"/>
                </a:cxn>
                <a:cxn ang="0">
                  <a:pos x="45" y="4"/>
                </a:cxn>
                <a:cxn ang="0">
                  <a:pos x="5" y="70"/>
                </a:cxn>
                <a:cxn ang="0">
                  <a:pos x="3" y="72"/>
                </a:cxn>
                <a:cxn ang="0">
                  <a:pos x="0" y="70"/>
                </a:cxn>
                <a:cxn ang="0">
                  <a:pos x="45" y="0"/>
                </a:cxn>
                <a:cxn ang="0">
                  <a:pos x="90" y="70"/>
                </a:cxn>
                <a:cxn ang="0">
                  <a:pos x="87" y="72"/>
                </a:cxn>
              </a:cxnLst>
              <a:rect l="0" t="0" r="r" b="b"/>
              <a:pathLst>
                <a:path w="90" h="72">
                  <a:moveTo>
                    <a:pt x="87" y="72"/>
                  </a:moveTo>
                  <a:cubicBezTo>
                    <a:pt x="86" y="72"/>
                    <a:pt x="85" y="71"/>
                    <a:pt x="85" y="70"/>
                  </a:cubicBezTo>
                  <a:cubicBezTo>
                    <a:pt x="85" y="34"/>
                    <a:pt x="67" y="4"/>
                    <a:pt x="45" y="4"/>
                  </a:cubicBezTo>
                  <a:cubicBezTo>
                    <a:pt x="23" y="4"/>
                    <a:pt x="5" y="34"/>
                    <a:pt x="5" y="70"/>
                  </a:cubicBezTo>
                  <a:cubicBezTo>
                    <a:pt x="5" y="71"/>
                    <a:pt x="4" y="72"/>
                    <a:pt x="3" y="72"/>
                  </a:cubicBezTo>
                  <a:cubicBezTo>
                    <a:pt x="1" y="72"/>
                    <a:pt x="0" y="71"/>
                    <a:pt x="0" y="70"/>
                  </a:cubicBezTo>
                  <a:cubicBezTo>
                    <a:pt x="0" y="31"/>
                    <a:pt x="20" y="0"/>
                    <a:pt x="45" y="0"/>
                  </a:cubicBezTo>
                  <a:cubicBezTo>
                    <a:pt x="70" y="0"/>
                    <a:pt x="90" y="31"/>
                    <a:pt x="90" y="70"/>
                  </a:cubicBezTo>
                  <a:cubicBezTo>
                    <a:pt x="90" y="71"/>
                    <a:pt x="89" y="72"/>
                    <a:pt x="87" y="7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682" tIns="60841" rIns="121682" bIns="60841" numCol="1" anchor="t" anchorCtr="0" compatLnSpc="1"/>
            <a:lstStyle/>
            <a:p>
              <a:pPr marL="0" marR="0" lvl="0" indent="0" defTabSz="12172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82" name="Freeform 106"/>
          <p:cNvSpPr/>
          <p:nvPr/>
        </p:nvSpPr>
        <p:spPr bwMode="auto">
          <a:xfrm>
            <a:off x="5895034" y="2245545"/>
            <a:ext cx="350680" cy="333781"/>
          </a:xfrm>
          <a:custGeom>
            <a:avLst/>
            <a:gdLst/>
            <a:ahLst/>
            <a:cxnLst>
              <a:cxn ang="0">
                <a:pos x="137" y="0"/>
              </a:cxn>
              <a:cxn ang="0">
                <a:pos x="35" y="0"/>
              </a:cxn>
              <a:cxn ang="0">
                <a:pos x="0" y="32"/>
              </a:cxn>
              <a:cxn ang="0">
                <a:pos x="0" y="85"/>
              </a:cxn>
              <a:cxn ang="0">
                <a:pos x="35" y="117"/>
              </a:cxn>
              <a:cxn ang="0">
                <a:pos x="41" y="117"/>
              </a:cxn>
              <a:cxn ang="0">
                <a:pos x="23" y="162"/>
              </a:cxn>
              <a:cxn ang="0">
                <a:pos x="87" y="117"/>
              </a:cxn>
              <a:cxn ang="0">
                <a:pos x="137" y="117"/>
              </a:cxn>
              <a:cxn ang="0">
                <a:pos x="172" y="85"/>
              </a:cxn>
              <a:cxn ang="0">
                <a:pos x="172" y="32"/>
              </a:cxn>
              <a:cxn ang="0">
                <a:pos x="137" y="0"/>
              </a:cxn>
            </a:cxnLst>
            <a:rect l="0" t="0" r="r" b="b"/>
            <a:pathLst>
              <a:path w="172" h="163">
                <a:moveTo>
                  <a:pt x="137" y="0"/>
                </a:moveTo>
                <a:cubicBezTo>
                  <a:pt x="35" y="0"/>
                  <a:pt x="35" y="0"/>
                  <a:pt x="35" y="0"/>
                </a:cubicBezTo>
                <a:cubicBezTo>
                  <a:pt x="16" y="0"/>
                  <a:pt x="0" y="14"/>
                  <a:pt x="0" y="32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103"/>
                  <a:pt x="16" y="117"/>
                  <a:pt x="35" y="117"/>
                </a:cubicBezTo>
                <a:cubicBezTo>
                  <a:pt x="41" y="117"/>
                  <a:pt x="41" y="117"/>
                  <a:pt x="41" y="117"/>
                </a:cubicBezTo>
                <a:cubicBezTo>
                  <a:pt x="35" y="131"/>
                  <a:pt x="22" y="163"/>
                  <a:pt x="23" y="162"/>
                </a:cubicBezTo>
                <a:cubicBezTo>
                  <a:pt x="23" y="161"/>
                  <a:pt x="69" y="129"/>
                  <a:pt x="87" y="117"/>
                </a:cubicBezTo>
                <a:cubicBezTo>
                  <a:pt x="137" y="117"/>
                  <a:pt x="137" y="117"/>
                  <a:pt x="137" y="117"/>
                </a:cubicBezTo>
                <a:cubicBezTo>
                  <a:pt x="156" y="117"/>
                  <a:pt x="172" y="103"/>
                  <a:pt x="172" y="85"/>
                </a:cubicBezTo>
                <a:cubicBezTo>
                  <a:pt x="172" y="32"/>
                  <a:pt x="172" y="32"/>
                  <a:pt x="172" y="32"/>
                </a:cubicBezTo>
                <a:cubicBezTo>
                  <a:pt x="172" y="14"/>
                  <a:pt x="156" y="0"/>
                  <a:pt x="137" y="0"/>
                </a:cubicBezTo>
                <a:close/>
              </a:path>
            </a:pathLst>
          </a:custGeom>
          <a:solidFill>
            <a:sysClr val="window" lastClr="FFFFFF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defTabSz="12172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3" name="Freeform 107"/>
          <p:cNvSpPr/>
          <p:nvPr/>
        </p:nvSpPr>
        <p:spPr bwMode="auto">
          <a:xfrm>
            <a:off x="6140088" y="2215970"/>
            <a:ext cx="255617" cy="272518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13" y="0"/>
              </a:cxn>
              <a:cxn ang="0">
                <a:pos x="0" y="3"/>
              </a:cxn>
              <a:cxn ang="0">
                <a:pos x="24" y="3"/>
              </a:cxn>
              <a:cxn ang="0">
                <a:pos x="64" y="40"/>
              </a:cxn>
              <a:cxn ang="0">
                <a:pos x="64" y="100"/>
              </a:cxn>
              <a:cxn ang="0">
                <a:pos x="64" y="103"/>
              </a:cxn>
              <a:cxn ang="0">
                <a:pos x="106" y="133"/>
              </a:cxn>
              <a:cxn ang="0">
                <a:pos x="92" y="96"/>
              </a:cxn>
              <a:cxn ang="0">
                <a:pos x="96" y="96"/>
              </a:cxn>
              <a:cxn ang="0">
                <a:pos x="125" y="70"/>
              </a:cxn>
              <a:cxn ang="0">
                <a:pos x="125" y="27"/>
              </a:cxn>
              <a:cxn ang="0">
                <a:pos x="96" y="0"/>
              </a:cxn>
            </a:cxnLst>
            <a:rect l="0" t="0" r="r" b="b"/>
            <a:pathLst>
              <a:path w="125" h="134">
                <a:moveTo>
                  <a:pt x="96" y="0"/>
                </a:moveTo>
                <a:cubicBezTo>
                  <a:pt x="13" y="0"/>
                  <a:pt x="13" y="0"/>
                  <a:pt x="13" y="0"/>
                </a:cubicBezTo>
                <a:cubicBezTo>
                  <a:pt x="8" y="0"/>
                  <a:pt x="4" y="1"/>
                  <a:pt x="0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46" y="3"/>
                  <a:pt x="64" y="20"/>
                  <a:pt x="64" y="40"/>
                </a:cubicBezTo>
                <a:cubicBezTo>
                  <a:pt x="64" y="100"/>
                  <a:pt x="64" y="100"/>
                  <a:pt x="64" y="100"/>
                </a:cubicBezTo>
                <a:cubicBezTo>
                  <a:pt x="64" y="101"/>
                  <a:pt x="64" y="102"/>
                  <a:pt x="64" y="103"/>
                </a:cubicBezTo>
                <a:cubicBezTo>
                  <a:pt x="81" y="115"/>
                  <a:pt x="106" y="133"/>
                  <a:pt x="106" y="133"/>
                </a:cubicBezTo>
                <a:cubicBezTo>
                  <a:pt x="107" y="134"/>
                  <a:pt x="96" y="107"/>
                  <a:pt x="92" y="96"/>
                </a:cubicBezTo>
                <a:cubicBezTo>
                  <a:pt x="96" y="96"/>
                  <a:pt x="96" y="96"/>
                  <a:pt x="96" y="96"/>
                </a:cubicBezTo>
                <a:cubicBezTo>
                  <a:pt x="112" y="96"/>
                  <a:pt x="125" y="84"/>
                  <a:pt x="125" y="70"/>
                </a:cubicBezTo>
                <a:cubicBezTo>
                  <a:pt x="125" y="27"/>
                  <a:pt x="125" y="27"/>
                  <a:pt x="125" y="27"/>
                </a:cubicBezTo>
                <a:cubicBezTo>
                  <a:pt x="125" y="12"/>
                  <a:pt x="112" y="0"/>
                  <a:pt x="96" y="0"/>
                </a:cubicBezTo>
                <a:close/>
              </a:path>
            </a:pathLst>
          </a:custGeom>
          <a:solidFill>
            <a:sysClr val="window" lastClr="FFFFFF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defTabSz="12172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4" name="Freeform 138"/>
          <p:cNvSpPr/>
          <p:nvPr/>
        </p:nvSpPr>
        <p:spPr bwMode="auto">
          <a:xfrm>
            <a:off x="6023682" y="2820152"/>
            <a:ext cx="914385" cy="853442"/>
          </a:xfrm>
          <a:custGeom>
            <a:avLst/>
            <a:gdLst/>
            <a:ahLst/>
            <a:cxnLst>
              <a:cxn ang="0">
                <a:pos x="41" y="233"/>
              </a:cxn>
              <a:cxn ang="0">
                <a:pos x="104" y="55"/>
              </a:cxn>
              <a:cxn ang="0">
                <a:pos x="393" y="179"/>
              </a:cxn>
              <a:cxn ang="0">
                <a:pos x="168" y="406"/>
              </a:cxn>
              <a:cxn ang="0">
                <a:pos x="196" y="350"/>
              </a:cxn>
              <a:cxn ang="0">
                <a:pos x="41" y="233"/>
              </a:cxn>
            </a:cxnLst>
            <a:rect l="0" t="0" r="r" b="b"/>
            <a:pathLst>
              <a:path w="401" h="406">
                <a:moveTo>
                  <a:pt x="41" y="233"/>
                </a:moveTo>
                <a:cubicBezTo>
                  <a:pt x="41" y="233"/>
                  <a:pt x="0" y="110"/>
                  <a:pt x="104" y="55"/>
                </a:cubicBezTo>
                <a:cubicBezTo>
                  <a:pt x="208" y="0"/>
                  <a:pt x="386" y="24"/>
                  <a:pt x="393" y="179"/>
                </a:cubicBezTo>
                <a:cubicBezTo>
                  <a:pt x="401" y="335"/>
                  <a:pt x="186" y="406"/>
                  <a:pt x="168" y="406"/>
                </a:cubicBezTo>
                <a:cubicBezTo>
                  <a:pt x="168" y="406"/>
                  <a:pt x="191" y="375"/>
                  <a:pt x="196" y="350"/>
                </a:cubicBezTo>
                <a:cubicBezTo>
                  <a:pt x="196" y="350"/>
                  <a:pt x="62" y="354"/>
                  <a:pt x="41" y="233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defTabSz="1217295"/>
            <a:endParaRPr lang="en-US" sz="3190" ker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85" name="Group 175"/>
          <p:cNvGrpSpPr/>
          <p:nvPr/>
        </p:nvGrpSpPr>
        <p:grpSpPr>
          <a:xfrm>
            <a:off x="6381758" y="3037322"/>
            <a:ext cx="386593" cy="363356"/>
            <a:chOff x="4797426" y="788988"/>
            <a:chExt cx="290512" cy="273050"/>
          </a:xfrm>
          <a:solidFill>
            <a:sysClr val="window" lastClr="FFFFFF"/>
          </a:solidFill>
        </p:grpSpPr>
        <p:sp>
          <p:nvSpPr>
            <p:cNvPr id="86" name="Freeform 109"/>
            <p:cNvSpPr/>
            <p:nvPr/>
          </p:nvSpPr>
          <p:spPr bwMode="auto">
            <a:xfrm>
              <a:off x="4797426" y="931863"/>
              <a:ext cx="122238" cy="117475"/>
            </a:xfrm>
            <a:custGeom>
              <a:avLst/>
              <a:gdLst/>
              <a:ahLst/>
              <a:cxnLst>
                <a:cxn ang="0">
                  <a:pos x="47" y="76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80" y="6"/>
                </a:cxn>
                <a:cxn ang="0">
                  <a:pos x="47" y="76"/>
                </a:cxn>
              </a:cxnLst>
              <a:rect l="0" t="0" r="r" b="b"/>
              <a:pathLst>
                <a:path w="80" h="76">
                  <a:moveTo>
                    <a:pt x="47" y="76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0" y="2"/>
                    <a:pt x="0" y="0"/>
                  </a:cubicBezTo>
                  <a:cubicBezTo>
                    <a:pt x="80" y="6"/>
                    <a:pt x="80" y="6"/>
                    <a:pt x="80" y="6"/>
                  </a:cubicBezTo>
                  <a:lnTo>
                    <a:pt x="47" y="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682" tIns="60841" rIns="121682" bIns="60841" numCol="1" anchor="t" anchorCtr="0" compatLnSpc="1"/>
            <a:lstStyle/>
            <a:p>
              <a:pPr marL="0" marR="0" lvl="0" indent="0" defTabSz="12172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7" name="Freeform 110"/>
            <p:cNvSpPr/>
            <p:nvPr/>
          </p:nvSpPr>
          <p:spPr bwMode="auto">
            <a:xfrm>
              <a:off x="4956176" y="815975"/>
              <a:ext cx="125413" cy="11588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7" y="4"/>
                </a:cxn>
                <a:cxn ang="0">
                  <a:pos x="82" y="75"/>
                </a:cxn>
                <a:cxn ang="0">
                  <a:pos x="0" y="69"/>
                </a:cxn>
                <a:cxn ang="0">
                  <a:pos x="33" y="0"/>
                </a:cxn>
              </a:cxnLst>
              <a:rect l="0" t="0" r="r" b="b"/>
              <a:pathLst>
                <a:path w="82" h="75">
                  <a:moveTo>
                    <a:pt x="33" y="0"/>
                  </a:moveTo>
                  <a:cubicBezTo>
                    <a:pt x="34" y="1"/>
                    <a:pt x="36" y="2"/>
                    <a:pt x="37" y="4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0" y="69"/>
                    <a:pt x="0" y="69"/>
                    <a:pt x="0" y="69"/>
                  </a:cubicBezTo>
                  <a:lnTo>
                    <a:pt x="33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682" tIns="60841" rIns="121682" bIns="60841" numCol="1" anchor="t" anchorCtr="0" compatLnSpc="1"/>
            <a:lstStyle/>
            <a:p>
              <a:pPr marL="0" marR="0" lvl="0" indent="0" defTabSz="12172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8" name="Freeform 111"/>
            <p:cNvSpPr/>
            <p:nvPr/>
          </p:nvSpPr>
          <p:spPr bwMode="auto">
            <a:xfrm>
              <a:off x="4802188" y="815975"/>
              <a:ext cx="190500" cy="115888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2" y="67"/>
                </a:cxn>
                <a:cxn ang="0">
                  <a:pos x="123" y="0"/>
                </a:cxn>
                <a:cxn ang="0">
                  <a:pos x="125" y="0"/>
                </a:cxn>
                <a:cxn ang="0">
                  <a:pos x="89" y="75"/>
                </a:cxn>
                <a:cxn ang="0">
                  <a:pos x="0" y="68"/>
                </a:cxn>
              </a:cxnLst>
              <a:rect l="0" t="0" r="r" b="b"/>
              <a:pathLst>
                <a:path w="125" h="75">
                  <a:moveTo>
                    <a:pt x="0" y="68"/>
                  </a:moveTo>
                  <a:cubicBezTo>
                    <a:pt x="1" y="68"/>
                    <a:pt x="1" y="67"/>
                    <a:pt x="2" y="67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0"/>
                    <a:pt x="124" y="0"/>
                    <a:pt x="125" y="0"/>
                  </a:cubicBezTo>
                  <a:cubicBezTo>
                    <a:pt x="89" y="75"/>
                    <a:pt x="89" y="75"/>
                    <a:pt x="89" y="75"/>
                  </a:cubicBezTo>
                  <a:lnTo>
                    <a:pt x="0" y="6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682" tIns="60841" rIns="121682" bIns="60841" numCol="1" anchor="t" anchorCtr="0" compatLnSpc="1"/>
            <a:lstStyle/>
            <a:p>
              <a:pPr marL="0" marR="0" lvl="0" indent="0" defTabSz="12172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9" name="Freeform 112"/>
            <p:cNvSpPr/>
            <p:nvPr/>
          </p:nvSpPr>
          <p:spPr bwMode="auto">
            <a:xfrm>
              <a:off x="4878388" y="931863"/>
              <a:ext cx="209550" cy="130175"/>
            </a:xfrm>
            <a:custGeom>
              <a:avLst/>
              <a:gdLst/>
              <a:ahLst/>
              <a:cxnLst>
                <a:cxn ang="0">
                  <a:pos x="41" y="7"/>
                </a:cxn>
                <a:cxn ang="0">
                  <a:pos x="42" y="7"/>
                </a:cxn>
                <a:cxn ang="0">
                  <a:pos x="43" y="7"/>
                </a:cxn>
                <a:cxn ang="0">
                  <a:pos x="44" y="7"/>
                </a:cxn>
                <a:cxn ang="0">
                  <a:pos x="44" y="7"/>
                </a:cxn>
                <a:cxn ang="0">
                  <a:pos x="44" y="7"/>
                </a:cxn>
                <a:cxn ang="0">
                  <a:pos x="44" y="6"/>
                </a:cxn>
                <a:cxn ang="0">
                  <a:pos x="45" y="6"/>
                </a:cxn>
                <a:cxn ang="0">
                  <a:pos x="45" y="4"/>
                </a:cxn>
                <a:cxn ang="0">
                  <a:pos x="47" y="0"/>
                </a:cxn>
                <a:cxn ang="0">
                  <a:pos x="137" y="7"/>
                </a:cxn>
                <a:cxn ang="0">
                  <a:pos x="131" y="16"/>
                </a:cxn>
                <a:cxn ang="0">
                  <a:pos x="11" y="82"/>
                </a:cxn>
                <a:cxn ang="0">
                  <a:pos x="0" y="82"/>
                </a:cxn>
                <a:cxn ang="0">
                  <a:pos x="36" y="7"/>
                </a:cxn>
                <a:cxn ang="0">
                  <a:pos x="41" y="7"/>
                </a:cxn>
              </a:cxnLst>
              <a:rect l="0" t="0" r="r" b="b"/>
              <a:pathLst>
                <a:path w="137" h="84">
                  <a:moveTo>
                    <a:pt x="41" y="7"/>
                  </a:moveTo>
                  <a:cubicBezTo>
                    <a:pt x="41" y="7"/>
                    <a:pt x="42" y="7"/>
                    <a:pt x="42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5"/>
                    <a:pt x="45" y="5"/>
                    <a:pt x="45" y="4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137" y="7"/>
                    <a:pt x="137" y="7"/>
                    <a:pt x="137" y="7"/>
                  </a:cubicBezTo>
                  <a:cubicBezTo>
                    <a:pt x="137" y="10"/>
                    <a:pt x="135" y="14"/>
                    <a:pt x="131" y="16"/>
                  </a:cubicBezTo>
                  <a:cubicBezTo>
                    <a:pt x="11" y="82"/>
                    <a:pt x="11" y="82"/>
                    <a:pt x="11" y="82"/>
                  </a:cubicBezTo>
                  <a:cubicBezTo>
                    <a:pt x="7" y="84"/>
                    <a:pt x="3" y="84"/>
                    <a:pt x="0" y="82"/>
                  </a:cubicBezTo>
                  <a:cubicBezTo>
                    <a:pt x="36" y="7"/>
                    <a:pt x="36" y="7"/>
                    <a:pt x="36" y="7"/>
                  </a:cubicBezTo>
                  <a:lnTo>
                    <a:pt x="41" y="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682" tIns="60841" rIns="121682" bIns="60841" numCol="1" anchor="t" anchorCtr="0" compatLnSpc="1"/>
            <a:lstStyle/>
            <a:p>
              <a:pPr marL="0" marR="0" lvl="0" indent="0" defTabSz="12172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0" name="Freeform 113"/>
            <p:cNvSpPr/>
            <p:nvPr/>
          </p:nvSpPr>
          <p:spPr bwMode="auto">
            <a:xfrm>
              <a:off x="4806951" y="790575"/>
              <a:ext cx="60325" cy="61913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6" y="2"/>
                </a:cxn>
                <a:cxn ang="0">
                  <a:pos x="18" y="0"/>
                </a:cxn>
                <a:cxn ang="0">
                  <a:pos x="40" y="31"/>
                </a:cxn>
                <a:cxn ang="0">
                  <a:pos x="0" y="41"/>
                </a:cxn>
              </a:cxnLst>
              <a:rect l="0" t="0" r="r" b="b"/>
              <a:pathLst>
                <a:path w="40" h="41">
                  <a:moveTo>
                    <a:pt x="0" y="41"/>
                  </a:moveTo>
                  <a:cubicBezTo>
                    <a:pt x="16" y="2"/>
                    <a:pt x="16" y="2"/>
                    <a:pt x="16" y="2"/>
                  </a:cubicBezTo>
                  <a:cubicBezTo>
                    <a:pt x="17" y="1"/>
                    <a:pt x="17" y="1"/>
                    <a:pt x="18" y="0"/>
                  </a:cubicBezTo>
                  <a:cubicBezTo>
                    <a:pt x="40" y="31"/>
                    <a:pt x="40" y="31"/>
                    <a:pt x="40" y="31"/>
                  </a:cubicBezTo>
                  <a:lnTo>
                    <a:pt x="0" y="4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682" tIns="60841" rIns="121682" bIns="60841" numCol="1" anchor="t" anchorCtr="0" compatLnSpc="1"/>
            <a:lstStyle/>
            <a:p>
              <a:pPr marL="0" marR="0" lvl="0" indent="0" defTabSz="12172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1" name="Freeform 114"/>
            <p:cNvSpPr/>
            <p:nvPr/>
          </p:nvSpPr>
          <p:spPr bwMode="auto">
            <a:xfrm>
              <a:off x="4889501" y="831850"/>
              <a:ext cx="58738" cy="61913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38" y="2"/>
                </a:cxn>
                <a:cxn ang="0">
                  <a:pos x="22" y="41"/>
                </a:cxn>
                <a:cxn ang="0">
                  <a:pos x="0" y="9"/>
                </a:cxn>
                <a:cxn ang="0">
                  <a:pos x="39" y="0"/>
                </a:cxn>
              </a:cxnLst>
              <a:rect l="0" t="0" r="r" b="b"/>
              <a:pathLst>
                <a:path w="39" h="41">
                  <a:moveTo>
                    <a:pt x="39" y="0"/>
                  </a:moveTo>
                  <a:cubicBezTo>
                    <a:pt x="39" y="1"/>
                    <a:pt x="39" y="2"/>
                    <a:pt x="38" y="2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682" tIns="60841" rIns="121682" bIns="60841" numCol="1" anchor="t" anchorCtr="0" compatLnSpc="1"/>
            <a:lstStyle/>
            <a:p>
              <a:pPr marL="0" marR="0" lvl="0" indent="0" defTabSz="12172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2" name="Freeform 115"/>
            <p:cNvSpPr/>
            <p:nvPr/>
          </p:nvSpPr>
          <p:spPr bwMode="auto">
            <a:xfrm>
              <a:off x="4840288" y="788988"/>
              <a:ext cx="104775" cy="52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67" y="24"/>
                </a:cxn>
                <a:cxn ang="0">
                  <a:pos x="68" y="24"/>
                </a:cxn>
                <a:cxn ang="0">
                  <a:pos x="25" y="34"/>
                </a:cxn>
                <a:cxn ang="0">
                  <a:pos x="0" y="0"/>
                </a:cxn>
              </a:cxnLst>
              <a:rect l="0" t="0" r="r" b="b"/>
              <a:pathLst>
                <a:path w="68" h="34">
                  <a:moveTo>
                    <a:pt x="0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67" y="24"/>
                    <a:pt x="67" y="24"/>
                    <a:pt x="67" y="24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25" y="34"/>
                    <a:pt x="25" y="34"/>
                    <a:pt x="25" y="3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682" tIns="60841" rIns="121682" bIns="60841" numCol="1" anchor="t" anchorCtr="0" compatLnSpc="1"/>
            <a:lstStyle/>
            <a:p>
              <a:pPr marL="0" marR="0" lvl="0" indent="0" defTabSz="12172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3" name="Freeform 116"/>
            <p:cNvSpPr/>
            <p:nvPr/>
          </p:nvSpPr>
          <p:spPr bwMode="auto">
            <a:xfrm>
              <a:off x="4805363" y="842963"/>
              <a:ext cx="114300" cy="58738"/>
            </a:xfrm>
            <a:custGeom>
              <a:avLst/>
              <a:gdLst/>
              <a:ahLst/>
              <a:cxnLst>
                <a:cxn ang="0">
                  <a:pos x="45" y="2"/>
                </a:cxn>
                <a:cxn ang="0">
                  <a:pos x="46" y="2"/>
                </a:cxn>
                <a:cxn ang="0">
                  <a:pos x="46" y="2"/>
                </a:cxn>
                <a:cxn ang="0">
                  <a:pos x="46" y="3"/>
                </a:cxn>
                <a:cxn ang="0">
                  <a:pos x="46" y="3"/>
                </a:cxn>
                <a:cxn ang="0">
                  <a:pos x="46" y="3"/>
                </a:cxn>
                <a:cxn ang="0">
                  <a:pos x="46" y="3"/>
                </a:cxn>
                <a:cxn ang="0">
                  <a:pos x="47" y="3"/>
                </a:cxn>
                <a:cxn ang="0">
                  <a:pos x="48" y="3"/>
                </a:cxn>
                <a:cxn ang="0">
                  <a:pos x="50" y="2"/>
                </a:cxn>
                <a:cxn ang="0">
                  <a:pos x="75" y="37"/>
                </a:cxn>
                <a:cxn ang="0">
                  <a:pos x="69" y="37"/>
                </a:cxn>
                <a:cxn ang="0">
                  <a:pos x="4" y="14"/>
                </a:cxn>
                <a:cxn ang="0">
                  <a:pos x="0" y="10"/>
                </a:cxn>
                <a:cxn ang="0">
                  <a:pos x="44" y="0"/>
                </a:cxn>
                <a:cxn ang="0">
                  <a:pos x="45" y="2"/>
                </a:cxn>
              </a:cxnLst>
              <a:rect l="0" t="0" r="r" b="b"/>
              <a:pathLst>
                <a:path w="75" h="38">
                  <a:moveTo>
                    <a:pt x="45" y="2"/>
                  </a:move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3" y="38"/>
                    <a:pt x="71" y="38"/>
                    <a:pt x="69" y="37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2" y="13"/>
                    <a:pt x="1" y="12"/>
                    <a:pt x="0" y="10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45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682" tIns="60841" rIns="121682" bIns="60841" numCol="1" anchor="t" anchorCtr="0" compatLnSpc="1"/>
            <a:lstStyle/>
            <a:p>
              <a:pPr marL="0" marR="0" lvl="0" indent="0" defTabSz="12172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94" name="Freeform 140"/>
          <p:cNvSpPr/>
          <p:nvPr/>
        </p:nvSpPr>
        <p:spPr bwMode="auto">
          <a:xfrm>
            <a:off x="7081220" y="1769806"/>
            <a:ext cx="932374" cy="845220"/>
          </a:xfrm>
          <a:custGeom>
            <a:avLst/>
            <a:gdLst/>
            <a:ahLst/>
            <a:cxnLst>
              <a:cxn ang="0">
                <a:pos x="56" y="315"/>
              </a:cxn>
              <a:cxn ang="0">
                <a:pos x="140" y="75"/>
              </a:cxn>
              <a:cxn ang="0">
                <a:pos x="531" y="242"/>
              </a:cxn>
              <a:cxn ang="0">
                <a:pos x="227" y="548"/>
              </a:cxn>
              <a:cxn ang="0">
                <a:pos x="266" y="472"/>
              </a:cxn>
              <a:cxn ang="0">
                <a:pos x="56" y="315"/>
              </a:cxn>
            </a:cxnLst>
            <a:rect l="0" t="0" r="r" b="b"/>
            <a:pathLst>
              <a:path w="541" h="548">
                <a:moveTo>
                  <a:pt x="56" y="315"/>
                </a:moveTo>
                <a:cubicBezTo>
                  <a:pt x="56" y="315"/>
                  <a:pt x="0" y="149"/>
                  <a:pt x="140" y="75"/>
                </a:cubicBezTo>
                <a:cubicBezTo>
                  <a:pt x="281" y="0"/>
                  <a:pt x="521" y="32"/>
                  <a:pt x="531" y="242"/>
                </a:cubicBezTo>
                <a:cubicBezTo>
                  <a:pt x="541" y="452"/>
                  <a:pt x="252" y="548"/>
                  <a:pt x="227" y="548"/>
                </a:cubicBezTo>
                <a:cubicBezTo>
                  <a:pt x="227" y="548"/>
                  <a:pt x="259" y="506"/>
                  <a:pt x="266" y="472"/>
                </a:cubicBezTo>
                <a:cubicBezTo>
                  <a:pt x="266" y="472"/>
                  <a:pt x="85" y="477"/>
                  <a:pt x="56" y="315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defTabSz="12172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5" name="Freeform 78"/>
          <p:cNvSpPr/>
          <p:nvPr/>
        </p:nvSpPr>
        <p:spPr bwMode="auto">
          <a:xfrm>
            <a:off x="7466756" y="1952328"/>
            <a:ext cx="249641" cy="396966"/>
          </a:xfrm>
          <a:custGeom>
            <a:avLst/>
            <a:gdLst/>
            <a:ahLst/>
            <a:cxnLst>
              <a:cxn ang="0">
                <a:pos x="42" y="115"/>
              </a:cxn>
              <a:cxn ang="0">
                <a:pos x="30" y="115"/>
              </a:cxn>
              <a:cxn ang="0">
                <a:pos x="30" y="102"/>
              </a:cxn>
              <a:cxn ang="0">
                <a:pos x="10" y="94"/>
              </a:cxn>
              <a:cxn ang="0">
                <a:pos x="0" y="77"/>
              </a:cxn>
              <a:cxn ang="0">
                <a:pos x="19" y="73"/>
              </a:cxn>
              <a:cxn ang="0">
                <a:pos x="37" y="85"/>
              </a:cxn>
              <a:cxn ang="0">
                <a:pos x="47" y="83"/>
              </a:cxn>
              <a:cxn ang="0">
                <a:pos x="51" y="76"/>
              </a:cxn>
              <a:cxn ang="0">
                <a:pos x="47" y="70"/>
              </a:cxn>
              <a:cxn ang="0">
                <a:pos x="36" y="66"/>
              </a:cxn>
              <a:cxn ang="0">
                <a:pos x="20" y="62"/>
              </a:cxn>
              <a:cxn ang="0">
                <a:pos x="9" y="53"/>
              </a:cxn>
              <a:cxn ang="0">
                <a:pos x="4" y="39"/>
              </a:cxn>
              <a:cxn ang="0">
                <a:pos x="12" y="21"/>
              </a:cxn>
              <a:cxn ang="0">
                <a:pos x="30" y="11"/>
              </a:cxn>
              <a:cxn ang="0">
                <a:pos x="30" y="0"/>
              </a:cxn>
              <a:cxn ang="0">
                <a:pos x="42" y="0"/>
              </a:cxn>
              <a:cxn ang="0">
                <a:pos x="42" y="11"/>
              </a:cxn>
              <a:cxn ang="0">
                <a:pos x="51" y="13"/>
              </a:cxn>
              <a:cxn ang="0">
                <a:pos x="59" y="17"/>
              </a:cxn>
              <a:cxn ang="0">
                <a:pos x="70" y="32"/>
              </a:cxn>
              <a:cxn ang="0">
                <a:pos x="52" y="38"/>
              </a:cxn>
              <a:cxn ang="0">
                <a:pos x="37" y="27"/>
              </a:cxn>
              <a:cxn ang="0">
                <a:pos x="25" y="35"/>
              </a:cxn>
              <a:cxn ang="0">
                <a:pos x="28" y="41"/>
              </a:cxn>
              <a:cxn ang="0">
                <a:pos x="37" y="44"/>
              </a:cxn>
              <a:cxn ang="0">
                <a:pos x="60" y="51"/>
              </a:cxn>
              <a:cxn ang="0">
                <a:pos x="72" y="73"/>
              </a:cxn>
              <a:cxn ang="0">
                <a:pos x="68" y="87"/>
              </a:cxn>
              <a:cxn ang="0">
                <a:pos x="57" y="97"/>
              </a:cxn>
              <a:cxn ang="0">
                <a:pos x="49" y="100"/>
              </a:cxn>
              <a:cxn ang="0">
                <a:pos x="42" y="102"/>
              </a:cxn>
              <a:cxn ang="0">
                <a:pos x="42" y="115"/>
              </a:cxn>
            </a:cxnLst>
            <a:rect l="0" t="0" r="r" b="b"/>
            <a:pathLst>
              <a:path w="72" h="115">
                <a:moveTo>
                  <a:pt x="42" y="115"/>
                </a:moveTo>
                <a:cubicBezTo>
                  <a:pt x="30" y="115"/>
                  <a:pt x="30" y="115"/>
                  <a:pt x="30" y="115"/>
                </a:cubicBezTo>
                <a:cubicBezTo>
                  <a:pt x="30" y="102"/>
                  <a:pt x="30" y="102"/>
                  <a:pt x="30" y="102"/>
                </a:cubicBezTo>
                <a:cubicBezTo>
                  <a:pt x="22" y="101"/>
                  <a:pt x="16" y="98"/>
                  <a:pt x="10" y="94"/>
                </a:cubicBezTo>
                <a:cubicBezTo>
                  <a:pt x="5" y="90"/>
                  <a:pt x="2" y="85"/>
                  <a:pt x="0" y="77"/>
                </a:cubicBezTo>
                <a:cubicBezTo>
                  <a:pt x="19" y="73"/>
                  <a:pt x="19" y="73"/>
                  <a:pt x="19" y="73"/>
                </a:cubicBezTo>
                <a:cubicBezTo>
                  <a:pt x="21" y="81"/>
                  <a:pt x="27" y="85"/>
                  <a:pt x="37" y="85"/>
                </a:cubicBezTo>
                <a:cubicBezTo>
                  <a:pt x="41" y="85"/>
                  <a:pt x="44" y="85"/>
                  <a:pt x="47" y="83"/>
                </a:cubicBezTo>
                <a:cubicBezTo>
                  <a:pt x="50" y="82"/>
                  <a:pt x="51" y="79"/>
                  <a:pt x="51" y="76"/>
                </a:cubicBezTo>
                <a:cubicBezTo>
                  <a:pt x="51" y="73"/>
                  <a:pt x="50" y="71"/>
                  <a:pt x="47" y="70"/>
                </a:cubicBezTo>
                <a:cubicBezTo>
                  <a:pt x="44" y="68"/>
                  <a:pt x="41" y="67"/>
                  <a:pt x="36" y="66"/>
                </a:cubicBezTo>
                <a:cubicBezTo>
                  <a:pt x="29" y="65"/>
                  <a:pt x="24" y="63"/>
                  <a:pt x="20" y="62"/>
                </a:cubicBezTo>
                <a:cubicBezTo>
                  <a:pt x="15" y="60"/>
                  <a:pt x="12" y="57"/>
                  <a:pt x="9" y="53"/>
                </a:cubicBezTo>
                <a:cubicBezTo>
                  <a:pt x="6" y="50"/>
                  <a:pt x="4" y="45"/>
                  <a:pt x="4" y="39"/>
                </a:cubicBezTo>
                <a:cubicBezTo>
                  <a:pt x="4" y="32"/>
                  <a:pt x="7" y="26"/>
                  <a:pt x="12" y="21"/>
                </a:cubicBezTo>
                <a:cubicBezTo>
                  <a:pt x="17" y="15"/>
                  <a:pt x="23" y="12"/>
                  <a:pt x="30" y="11"/>
                </a:cubicBezTo>
                <a:cubicBezTo>
                  <a:pt x="30" y="0"/>
                  <a:pt x="30" y="0"/>
                  <a:pt x="30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11"/>
                  <a:pt x="42" y="11"/>
                  <a:pt x="42" y="11"/>
                </a:cubicBezTo>
                <a:cubicBezTo>
                  <a:pt x="45" y="11"/>
                  <a:pt x="48" y="12"/>
                  <a:pt x="51" y="13"/>
                </a:cubicBezTo>
                <a:cubicBezTo>
                  <a:pt x="54" y="14"/>
                  <a:pt x="56" y="15"/>
                  <a:pt x="59" y="17"/>
                </a:cubicBezTo>
                <a:cubicBezTo>
                  <a:pt x="64" y="20"/>
                  <a:pt x="67" y="25"/>
                  <a:pt x="70" y="32"/>
                </a:cubicBezTo>
                <a:cubicBezTo>
                  <a:pt x="52" y="38"/>
                  <a:pt x="52" y="38"/>
                  <a:pt x="52" y="38"/>
                </a:cubicBezTo>
                <a:cubicBezTo>
                  <a:pt x="50" y="31"/>
                  <a:pt x="45" y="27"/>
                  <a:pt x="37" y="27"/>
                </a:cubicBezTo>
                <a:cubicBezTo>
                  <a:pt x="29" y="27"/>
                  <a:pt x="25" y="30"/>
                  <a:pt x="25" y="35"/>
                </a:cubicBezTo>
                <a:cubicBezTo>
                  <a:pt x="25" y="38"/>
                  <a:pt x="26" y="40"/>
                  <a:pt x="28" y="41"/>
                </a:cubicBezTo>
                <a:cubicBezTo>
                  <a:pt x="30" y="42"/>
                  <a:pt x="33" y="43"/>
                  <a:pt x="37" y="44"/>
                </a:cubicBezTo>
                <a:cubicBezTo>
                  <a:pt x="48" y="46"/>
                  <a:pt x="56" y="49"/>
                  <a:pt x="60" y="51"/>
                </a:cubicBezTo>
                <a:cubicBezTo>
                  <a:pt x="68" y="56"/>
                  <a:pt x="72" y="64"/>
                  <a:pt x="72" y="73"/>
                </a:cubicBezTo>
                <a:cubicBezTo>
                  <a:pt x="72" y="78"/>
                  <a:pt x="71" y="83"/>
                  <a:pt x="68" y="87"/>
                </a:cubicBezTo>
                <a:cubicBezTo>
                  <a:pt x="65" y="91"/>
                  <a:pt x="61" y="95"/>
                  <a:pt x="57" y="97"/>
                </a:cubicBezTo>
                <a:cubicBezTo>
                  <a:pt x="54" y="99"/>
                  <a:pt x="52" y="100"/>
                  <a:pt x="49" y="100"/>
                </a:cubicBezTo>
                <a:cubicBezTo>
                  <a:pt x="47" y="101"/>
                  <a:pt x="44" y="102"/>
                  <a:pt x="42" y="102"/>
                </a:cubicBezTo>
                <a:lnTo>
                  <a:pt x="42" y="115"/>
                </a:lnTo>
                <a:close/>
              </a:path>
            </a:pathLst>
          </a:custGeom>
          <a:solidFill>
            <a:sysClr val="window" lastClr="FFFFFF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defTabSz="12172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6" name="Freeform 139"/>
          <p:cNvSpPr/>
          <p:nvPr/>
        </p:nvSpPr>
        <p:spPr bwMode="auto">
          <a:xfrm>
            <a:off x="7586112" y="3098588"/>
            <a:ext cx="931627" cy="840788"/>
          </a:xfrm>
          <a:custGeom>
            <a:avLst/>
            <a:gdLst/>
            <a:ahLst/>
            <a:cxnLst>
              <a:cxn ang="0">
                <a:pos x="149" y="333"/>
              </a:cxn>
              <a:cxn ang="0">
                <a:pos x="159" y="412"/>
              </a:cxn>
              <a:cxn ang="0">
                <a:pos x="252" y="338"/>
              </a:cxn>
              <a:cxn ang="0">
                <a:pos x="437" y="188"/>
              </a:cxn>
              <a:cxn ang="0">
                <a:pos x="254" y="0"/>
              </a:cxn>
              <a:cxn ang="0">
                <a:pos x="16" y="192"/>
              </a:cxn>
              <a:cxn ang="0">
                <a:pos x="149" y="333"/>
              </a:cxn>
            </a:cxnLst>
            <a:rect l="0" t="0" r="r" b="b"/>
            <a:pathLst>
              <a:path w="457" h="412">
                <a:moveTo>
                  <a:pt x="149" y="333"/>
                </a:moveTo>
                <a:cubicBezTo>
                  <a:pt x="149" y="333"/>
                  <a:pt x="193" y="336"/>
                  <a:pt x="159" y="412"/>
                </a:cubicBezTo>
                <a:cubicBezTo>
                  <a:pt x="159" y="412"/>
                  <a:pt x="245" y="378"/>
                  <a:pt x="252" y="338"/>
                </a:cubicBezTo>
                <a:cubicBezTo>
                  <a:pt x="252" y="338"/>
                  <a:pt x="417" y="326"/>
                  <a:pt x="437" y="188"/>
                </a:cubicBezTo>
                <a:cubicBezTo>
                  <a:pt x="457" y="49"/>
                  <a:pt x="335" y="0"/>
                  <a:pt x="254" y="0"/>
                </a:cubicBezTo>
                <a:cubicBezTo>
                  <a:pt x="172" y="1"/>
                  <a:pt x="0" y="31"/>
                  <a:pt x="16" y="192"/>
                </a:cubicBezTo>
                <a:cubicBezTo>
                  <a:pt x="33" y="353"/>
                  <a:pt x="149" y="333"/>
                  <a:pt x="149" y="333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defTabSz="12172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7" name="Freeform 117"/>
          <p:cNvSpPr>
            <a:spLocks noEditPoints="1"/>
          </p:cNvSpPr>
          <p:nvPr/>
        </p:nvSpPr>
        <p:spPr bwMode="auto">
          <a:xfrm>
            <a:off x="7872360" y="3321248"/>
            <a:ext cx="389130" cy="261197"/>
          </a:xfrm>
          <a:custGeom>
            <a:avLst/>
            <a:gdLst/>
            <a:ahLst/>
            <a:cxnLst>
              <a:cxn ang="0">
                <a:pos x="18" y="15"/>
              </a:cxn>
              <a:cxn ang="0">
                <a:pos x="209" y="15"/>
              </a:cxn>
              <a:cxn ang="0">
                <a:pos x="211" y="17"/>
              </a:cxn>
              <a:cxn ang="0">
                <a:pos x="211" y="31"/>
              </a:cxn>
              <a:cxn ang="0">
                <a:pos x="15" y="31"/>
              </a:cxn>
              <a:cxn ang="0">
                <a:pos x="15" y="17"/>
              </a:cxn>
              <a:cxn ang="0">
                <a:pos x="18" y="15"/>
              </a:cxn>
              <a:cxn ang="0">
                <a:pos x="209" y="0"/>
              </a:cxn>
              <a:cxn ang="0">
                <a:pos x="18" y="0"/>
              </a:cxn>
              <a:cxn ang="0">
                <a:pos x="0" y="17"/>
              </a:cxn>
              <a:cxn ang="0">
                <a:pos x="0" y="134"/>
              </a:cxn>
              <a:cxn ang="0">
                <a:pos x="18" y="152"/>
              </a:cxn>
              <a:cxn ang="0">
                <a:pos x="209" y="152"/>
              </a:cxn>
              <a:cxn ang="0">
                <a:pos x="227" y="134"/>
              </a:cxn>
              <a:cxn ang="0">
                <a:pos x="227" y="17"/>
              </a:cxn>
              <a:cxn ang="0">
                <a:pos x="209" y="0"/>
              </a:cxn>
              <a:cxn ang="0">
                <a:pos x="209" y="136"/>
              </a:cxn>
              <a:cxn ang="0">
                <a:pos x="18" y="136"/>
              </a:cxn>
              <a:cxn ang="0">
                <a:pos x="15" y="134"/>
              </a:cxn>
              <a:cxn ang="0">
                <a:pos x="15" y="71"/>
              </a:cxn>
              <a:cxn ang="0">
                <a:pos x="211" y="71"/>
              </a:cxn>
              <a:cxn ang="0">
                <a:pos x="211" y="134"/>
              </a:cxn>
              <a:cxn ang="0">
                <a:pos x="209" y="136"/>
              </a:cxn>
            </a:cxnLst>
            <a:rect l="0" t="0" r="r" b="b"/>
            <a:pathLst>
              <a:path w="227" h="152">
                <a:moveTo>
                  <a:pt x="18" y="15"/>
                </a:moveTo>
                <a:cubicBezTo>
                  <a:pt x="209" y="15"/>
                  <a:pt x="209" y="15"/>
                  <a:pt x="209" y="15"/>
                </a:cubicBezTo>
                <a:cubicBezTo>
                  <a:pt x="210" y="15"/>
                  <a:pt x="211" y="16"/>
                  <a:pt x="211" y="17"/>
                </a:cubicBezTo>
                <a:cubicBezTo>
                  <a:pt x="211" y="31"/>
                  <a:pt x="211" y="31"/>
                  <a:pt x="211" y="31"/>
                </a:cubicBezTo>
                <a:cubicBezTo>
                  <a:pt x="15" y="31"/>
                  <a:pt x="15" y="31"/>
                  <a:pt x="15" y="31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16"/>
                  <a:pt x="16" y="15"/>
                  <a:pt x="18" y="15"/>
                </a:cubicBezTo>
                <a:close/>
                <a:moveTo>
                  <a:pt x="209" y="0"/>
                </a:moveTo>
                <a:cubicBezTo>
                  <a:pt x="18" y="0"/>
                  <a:pt x="18" y="0"/>
                  <a:pt x="18" y="0"/>
                </a:cubicBezTo>
                <a:cubicBezTo>
                  <a:pt x="8" y="0"/>
                  <a:pt x="0" y="8"/>
                  <a:pt x="0" y="17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144"/>
                  <a:pt x="8" y="152"/>
                  <a:pt x="18" y="152"/>
                </a:cubicBezTo>
                <a:cubicBezTo>
                  <a:pt x="209" y="152"/>
                  <a:pt x="209" y="152"/>
                  <a:pt x="209" y="152"/>
                </a:cubicBezTo>
                <a:cubicBezTo>
                  <a:pt x="219" y="152"/>
                  <a:pt x="226" y="144"/>
                  <a:pt x="227" y="134"/>
                </a:cubicBezTo>
                <a:cubicBezTo>
                  <a:pt x="227" y="17"/>
                  <a:pt x="227" y="17"/>
                  <a:pt x="227" y="17"/>
                </a:cubicBezTo>
                <a:cubicBezTo>
                  <a:pt x="226" y="8"/>
                  <a:pt x="219" y="0"/>
                  <a:pt x="209" y="0"/>
                </a:cubicBezTo>
                <a:close/>
                <a:moveTo>
                  <a:pt x="209" y="136"/>
                </a:moveTo>
                <a:cubicBezTo>
                  <a:pt x="18" y="136"/>
                  <a:pt x="18" y="136"/>
                  <a:pt x="18" y="136"/>
                </a:cubicBezTo>
                <a:cubicBezTo>
                  <a:pt x="16" y="136"/>
                  <a:pt x="15" y="135"/>
                  <a:pt x="15" y="134"/>
                </a:cubicBezTo>
                <a:cubicBezTo>
                  <a:pt x="15" y="71"/>
                  <a:pt x="15" y="71"/>
                  <a:pt x="15" y="71"/>
                </a:cubicBezTo>
                <a:cubicBezTo>
                  <a:pt x="211" y="71"/>
                  <a:pt x="211" y="71"/>
                  <a:pt x="211" y="71"/>
                </a:cubicBezTo>
                <a:cubicBezTo>
                  <a:pt x="211" y="134"/>
                  <a:pt x="211" y="134"/>
                  <a:pt x="211" y="134"/>
                </a:cubicBezTo>
                <a:cubicBezTo>
                  <a:pt x="211" y="135"/>
                  <a:pt x="210" y="136"/>
                  <a:pt x="209" y="136"/>
                </a:cubicBezTo>
                <a:close/>
              </a:path>
            </a:pathLst>
          </a:custGeom>
          <a:solidFill>
            <a:sysClr val="window" lastClr="FFFFFF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defTabSz="12172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8" name="Freeform 167"/>
          <p:cNvSpPr>
            <a:spLocks noEditPoints="1"/>
          </p:cNvSpPr>
          <p:nvPr/>
        </p:nvSpPr>
        <p:spPr bwMode="auto">
          <a:xfrm>
            <a:off x="8696734" y="2116850"/>
            <a:ext cx="331059" cy="333707"/>
          </a:xfrm>
          <a:custGeom>
            <a:avLst/>
            <a:gdLst/>
            <a:ahLst/>
            <a:cxnLst>
              <a:cxn ang="0">
                <a:pos x="58" y="47"/>
              </a:cxn>
              <a:cxn ang="0">
                <a:pos x="47" y="58"/>
              </a:cxn>
              <a:cxn ang="0">
                <a:pos x="11" y="58"/>
              </a:cxn>
              <a:cxn ang="0">
                <a:pos x="0" y="47"/>
              </a:cxn>
              <a:cxn ang="0">
                <a:pos x="0" y="10"/>
              </a:cxn>
              <a:cxn ang="0">
                <a:pos x="11" y="0"/>
              </a:cxn>
              <a:cxn ang="0">
                <a:pos x="47" y="0"/>
              </a:cxn>
              <a:cxn ang="0">
                <a:pos x="58" y="10"/>
              </a:cxn>
              <a:cxn ang="0">
                <a:pos x="58" y="47"/>
              </a:cxn>
              <a:cxn ang="0">
                <a:pos x="49" y="21"/>
              </a:cxn>
              <a:cxn ang="0">
                <a:pos x="49" y="17"/>
              </a:cxn>
              <a:cxn ang="0">
                <a:pos x="45" y="13"/>
              </a:cxn>
              <a:cxn ang="0">
                <a:pos x="42" y="13"/>
              </a:cxn>
              <a:cxn ang="0">
                <a:pos x="24" y="31"/>
              </a:cxn>
              <a:cxn ang="0">
                <a:pos x="16" y="23"/>
              </a:cxn>
              <a:cxn ang="0">
                <a:pos x="13" y="23"/>
              </a:cxn>
              <a:cxn ang="0">
                <a:pos x="9" y="27"/>
              </a:cxn>
              <a:cxn ang="0">
                <a:pos x="9" y="30"/>
              </a:cxn>
              <a:cxn ang="0">
                <a:pos x="22" y="44"/>
              </a:cxn>
              <a:cxn ang="0">
                <a:pos x="26" y="44"/>
              </a:cxn>
              <a:cxn ang="0">
                <a:pos x="49" y="21"/>
              </a:cxn>
            </a:cxnLst>
            <a:rect l="0" t="0" r="r" b="b"/>
            <a:pathLst>
              <a:path w="58" h="58">
                <a:moveTo>
                  <a:pt x="58" y="47"/>
                </a:moveTo>
                <a:cubicBezTo>
                  <a:pt x="58" y="53"/>
                  <a:pt x="53" y="58"/>
                  <a:pt x="47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3" y="0"/>
                  <a:pt x="58" y="4"/>
                  <a:pt x="58" y="10"/>
                </a:cubicBezTo>
                <a:lnTo>
                  <a:pt x="58" y="47"/>
                </a:lnTo>
                <a:close/>
                <a:moveTo>
                  <a:pt x="49" y="21"/>
                </a:moveTo>
                <a:cubicBezTo>
                  <a:pt x="50" y="20"/>
                  <a:pt x="50" y="18"/>
                  <a:pt x="49" y="17"/>
                </a:cubicBezTo>
                <a:cubicBezTo>
                  <a:pt x="45" y="13"/>
                  <a:pt x="45" y="13"/>
                  <a:pt x="45" y="13"/>
                </a:cubicBezTo>
                <a:cubicBezTo>
                  <a:pt x="44" y="12"/>
                  <a:pt x="43" y="12"/>
                  <a:pt x="42" y="13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2"/>
                  <a:pt x="14" y="22"/>
                  <a:pt x="13" y="23"/>
                </a:cubicBezTo>
                <a:cubicBezTo>
                  <a:pt x="9" y="27"/>
                  <a:pt x="9" y="27"/>
                  <a:pt x="9" y="27"/>
                </a:cubicBezTo>
                <a:cubicBezTo>
                  <a:pt x="8" y="28"/>
                  <a:pt x="8" y="29"/>
                  <a:pt x="9" y="30"/>
                </a:cubicBezTo>
                <a:cubicBezTo>
                  <a:pt x="22" y="44"/>
                  <a:pt x="22" y="44"/>
                  <a:pt x="22" y="44"/>
                </a:cubicBezTo>
                <a:cubicBezTo>
                  <a:pt x="23" y="45"/>
                  <a:pt x="25" y="45"/>
                  <a:pt x="26" y="44"/>
                </a:cubicBezTo>
                <a:lnTo>
                  <a:pt x="49" y="21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defTabSz="12172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9" name="Freeform 167"/>
          <p:cNvSpPr>
            <a:spLocks noEditPoints="1"/>
          </p:cNvSpPr>
          <p:nvPr/>
        </p:nvSpPr>
        <p:spPr bwMode="auto">
          <a:xfrm>
            <a:off x="3600822" y="2116850"/>
            <a:ext cx="331059" cy="333707"/>
          </a:xfrm>
          <a:custGeom>
            <a:avLst/>
            <a:gdLst/>
            <a:ahLst/>
            <a:cxnLst>
              <a:cxn ang="0">
                <a:pos x="58" y="47"/>
              </a:cxn>
              <a:cxn ang="0">
                <a:pos x="47" y="58"/>
              </a:cxn>
              <a:cxn ang="0">
                <a:pos x="11" y="58"/>
              </a:cxn>
              <a:cxn ang="0">
                <a:pos x="0" y="47"/>
              </a:cxn>
              <a:cxn ang="0">
                <a:pos x="0" y="10"/>
              </a:cxn>
              <a:cxn ang="0">
                <a:pos x="11" y="0"/>
              </a:cxn>
              <a:cxn ang="0">
                <a:pos x="47" y="0"/>
              </a:cxn>
              <a:cxn ang="0">
                <a:pos x="58" y="10"/>
              </a:cxn>
              <a:cxn ang="0">
                <a:pos x="58" y="47"/>
              </a:cxn>
              <a:cxn ang="0">
                <a:pos x="49" y="21"/>
              </a:cxn>
              <a:cxn ang="0">
                <a:pos x="49" y="17"/>
              </a:cxn>
              <a:cxn ang="0">
                <a:pos x="45" y="13"/>
              </a:cxn>
              <a:cxn ang="0">
                <a:pos x="42" y="13"/>
              </a:cxn>
              <a:cxn ang="0">
                <a:pos x="24" y="31"/>
              </a:cxn>
              <a:cxn ang="0">
                <a:pos x="16" y="23"/>
              </a:cxn>
              <a:cxn ang="0">
                <a:pos x="13" y="23"/>
              </a:cxn>
              <a:cxn ang="0">
                <a:pos x="9" y="27"/>
              </a:cxn>
              <a:cxn ang="0">
                <a:pos x="9" y="30"/>
              </a:cxn>
              <a:cxn ang="0">
                <a:pos x="22" y="44"/>
              </a:cxn>
              <a:cxn ang="0">
                <a:pos x="26" y="44"/>
              </a:cxn>
              <a:cxn ang="0">
                <a:pos x="49" y="21"/>
              </a:cxn>
            </a:cxnLst>
            <a:rect l="0" t="0" r="r" b="b"/>
            <a:pathLst>
              <a:path w="58" h="58">
                <a:moveTo>
                  <a:pt x="58" y="47"/>
                </a:moveTo>
                <a:cubicBezTo>
                  <a:pt x="58" y="53"/>
                  <a:pt x="53" y="58"/>
                  <a:pt x="47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3" y="0"/>
                  <a:pt x="58" y="4"/>
                  <a:pt x="58" y="10"/>
                </a:cubicBezTo>
                <a:lnTo>
                  <a:pt x="58" y="47"/>
                </a:lnTo>
                <a:close/>
                <a:moveTo>
                  <a:pt x="49" y="21"/>
                </a:moveTo>
                <a:cubicBezTo>
                  <a:pt x="50" y="20"/>
                  <a:pt x="50" y="18"/>
                  <a:pt x="49" y="17"/>
                </a:cubicBezTo>
                <a:cubicBezTo>
                  <a:pt x="45" y="13"/>
                  <a:pt x="45" y="13"/>
                  <a:pt x="45" y="13"/>
                </a:cubicBezTo>
                <a:cubicBezTo>
                  <a:pt x="44" y="12"/>
                  <a:pt x="43" y="12"/>
                  <a:pt x="42" y="13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2"/>
                  <a:pt x="14" y="22"/>
                  <a:pt x="13" y="23"/>
                </a:cubicBezTo>
                <a:cubicBezTo>
                  <a:pt x="9" y="27"/>
                  <a:pt x="9" y="27"/>
                  <a:pt x="9" y="27"/>
                </a:cubicBezTo>
                <a:cubicBezTo>
                  <a:pt x="8" y="28"/>
                  <a:pt x="8" y="29"/>
                  <a:pt x="9" y="30"/>
                </a:cubicBezTo>
                <a:cubicBezTo>
                  <a:pt x="22" y="44"/>
                  <a:pt x="22" y="44"/>
                  <a:pt x="22" y="44"/>
                </a:cubicBezTo>
                <a:cubicBezTo>
                  <a:pt x="23" y="45"/>
                  <a:pt x="25" y="45"/>
                  <a:pt x="26" y="44"/>
                </a:cubicBezTo>
                <a:lnTo>
                  <a:pt x="49" y="21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defTabSz="12172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0" name="Freeform 167"/>
          <p:cNvSpPr>
            <a:spLocks noEditPoints="1"/>
          </p:cNvSpPr>
          <p:nvPr/>
        </p:nvSpPr>
        <p:spPr bwMode="auto">
          <a:xfrm>
            <a:off x="8696734" y="3441408"/>
            <a:ext cx="331059" cy="333707"/>
          </a:xfrm>
          <a:custGeom>
            <a:avLst/>
            <a:gdLst/>
            <a:ahLst/>
            <a:cxnLst>
              <a:cxn ang="0">
                <a:pos x="58" y="47"/>
              </a:cxn>
              <a:cxn ang="0">
                <a:pos x="47" y="58"/>
              </a:cxn>
              <a:cxn ang="0">
                <a:pos x="11" y="58"/>
              </a:cxn>
              <a:cxn ang="0">
                <a:pos x="0" y="47"/>
              </a:cxn>
              <a:cxn ang="0">
                <a:pos x="0" y="10"/>
              </a:cxn>
              <a:cxn ang="0">
                <a:pos x="11" y="0"/>
              </a:cxn>
              <a:cxn ang="0">
                <a:pos x="47" y="0"/>
              </a:cxn>
              <a:cxn ang="0">
                <a:pos x="58" y="10"/>
              </a:cxn>
              <a:cxn ang="0">
                <a:pos x="58" y="47"/>
              </a:cxn>
              <a:cxn ang="0">
                <a:pos x="49" y="21"/>
              </a:cxn>
              <a:cxn ang="0">
                <a:pos x="49" y="17"/>
              </a:cxn>
              <a:cxn ang="0">
                <a:pos x="45" y="13"/>
              </a:cxn>
              <a:cxn ang="0">
                <a:pos x="42" y="13"/>
              </a:cxn>
              <a:cxn ang="0">
                <a:pos x="24" y="31"/>
              </a:cxn>
              <a:cxn ang="0">
                <a:pos x="16" y="23"/>
              </a:cxn>
              <a:cxn ang="0">
                <a:pos x="13" y="23"/>
              </a:cxn>
              <a:cxn ang="0">
                <a:pos x="9" y="27"/>
              </a:cxn>
              <a:cxn ang="0">
                <a:pos x="9" y="30"/>
              </a:cxn>
              <a:cxn ang="0">
                <a:pos x="22" y="44"/>
              </a:cxn>
              <a:cxn ang="0">
                <a:pos x="26" y="44"/>
              </a:cxn>
              <a:cxn ang="0">
                <a:pos x="49" y="21"/>
              </a:cxn>
            </a:cxnLst>
            <a:rect l="0" t="0" r="r" b="b"/>
            <a:pathLst>
              <a:path w="58" h="58">
                <a:moveTo>
                  <a:pt x="58" y="47"/>
                </a:moveTo>
                <a:cubicBezTo>
                  <a:pt x="58" y="53"/>
                  <a:pt x="53" y="58"/>
                  <a:pt x="47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3" y="0"/>
                  <a:pt x="58" y="4"/>
                  <a:pt x="58" y="10"/>
                </a:cubicBezTo>
                <a:lnTo>
                  <a:pt x="58" y="47"/>
                </a:lnTo>
                <a:close/>
                <a:moveTo>
                  <a:pt x="49" y="21"/>
                </a:moveTo>
                <a:cubicBezTo>
                  <a:pt x="50" y="20"/>
                  <a:pt x="50" y="18"/>
                  <a:pt x="49" y="17"/>
                </a:cubicBezTo>
                <a:cubicBezTo>
                  <a:pt x="45" y="13"/>
                  <a:pt x="45" y="13"/>
                  <a:pt x="45" y="13"/>
                </a:cubicBezTo>
                <a:cubicBezTo>
                  <a:pt x="44" y="12"/>
                  <a:pt x="43" y="12"/>
                  <a:pt x="42" y="13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2"/>
                  <a:pt x="14" y="22"/>
                  <a:pt x="13" y="23"/>
                </a:cubicBezTo>
                <a:cubicBezTo>
                  <a:pt x="9" y="27"/>
                  <a:pt x="9" y="27"/>
                  <a:pt x="9" y="27"/>
                </a:cubicBezTo>
                <a:cubicBezTo>
                  <a:pt x="8" y="28"/>
                  <a:pt x="8" y="29"/>
                  <a:pt x="9" y="30"/>
                </a:cubicBezTo>
                <a:cubicBezTo>
                  <a:pt x="22" y="44"/>
                  <a:pt x="22" y="44"/>
                  <a:pt x="22" y="44"/>
                </a:cubicBezTo>
                <a:cubicBezTo>
                  <a:pt x="23" y="45"/>
                  <a:pt x="25" y="45"/>
                  <a:pt x="26" y="44"/>
                </a:cubicBezTo>
                <a:lnTo>
                  <a:pt x="49" y="21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defTabSz="12172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1" name="Freeform 167"/>
          <p:cNvSpPr>
            <a:spLocks noEditPoints="1"/>
          </p:cNvSpPr>
          <p:nvPr/>
        </p:nvSpPr>
        <p:spPr bwMode="auto">
          <a:xfrm>
            <a:off x="3600822" y="3441408"/>
            <a:ext cx="331059" cy="333707"/>
          </a:xfrm>
          <a:custGeom>
            <a:avLst/>
            <a:gdLst/>
            <a:ahLst/>
            <a:cxnLst>
              <a:cxn ang="0">
                <a:pos x="58" y="47"/>
              </a:cxn>
              <a:cxn ang="0">
                <a:pos x="47" y="58"/>
              </a:cxn>
              <a:cxn ang="0">
                <a:pos x="11" y="58"/>
              </a:cxn>
              <a:cxn ang="0">
                <a:pos x="0" y="47"/>
              </a:cxn>
              <a:cxn ang="0">
                <a:pos x="0" y="10"/>
              </a:cxn>
              <a:cxn ang="0">
                <a:pos x="11" y="0"/>
              </a:cxn>
              <a:cxn ang="0">
                <a:pos x="47" y="0"/>
              </a:cxn>
              <a:cxn ang="0">
                <a:pos x="58" y="10"/>
              </a:cxn>
              <a:cxn ang="0">
                <a:pos x="58" y="47"/>
              </a:cxn>
              <a:cxn ang="0">
                <a:pos x="49" y="21"/>
              </a:cxn>
              <a:cxn ang="0">
                <a:pos x="49" y="17"/>
              </a:cxn>
              <a:cxn ang="0">
                <a:pos x="45" y="13"/>
              </a:cxn>
              <a:cxn ang="0">
                <a:pos x="42" y="13"/>
              </a:cxn>
              <a:cxn ang="0">
                <a:pos x="24" y="31"/>
              </a:cxn>
              <a:cxn ang="0">
                <a:pos x="16" y="23"/>
              </a:cxn>
              <a:cxn ang="0">
                <a:pos x="13" y="23"/>
              </a:cxn>
              <a:cxn ang="0">
                <a:pos x="9" y="27"/>
              </a:cxn>
              <a:cxn ang="0">
                <a:pos x="9" y="30"/>
              </a:cxn>
              <a:cxn ang="0">
                <a:pos x="22" y="44"/>
              </a:cxn>
              <a:cxn ang="0">
                <a:pos x="26" y="44"/>
              </a:cxn>
              <a:cxn ang="0">
                <a:pos x="49" y="21"/>
              </a:cxn>
            </a:cxnLst>
            <a:rect l="0" t="0" r="r" b="b"/>
            <a:pathLst>
              <a:path w="58" h="58">
                <a:moveTo>
                  <a:pt x="58" y="47"/>
                </a:moveTo>
                <a:cubicBezTo>
                  <a:pt x="58" y="53"/>
                  <a:pt x="53" y="58"/>
                  <a:pt x="47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3" y="0"/>
                  <a:pt x="58" y="4"/>
                  <a:pt x="58" y="10"/>
                </a:cubicBezTo>
                <a:lnTo>
                  <a:pt x="58" y="47"/>
                </a:lnTo>
                <a:close/>
                <a:moveTo>
                  <a:pt x="49" y="21"/>
                </a:moveTo>
                <a:cubicBezTo>
                  <a:pt x="50" y="20"/>
                  <a:pt x="50" y="18"/>
                  <a:pt x="49" y="17"/>
                </a:cubicBezTo>
                <a:cubicBezTo>
                  <a:pt x="45" y="13"/>
                  <a:pt x="45" y="13"/>
                  <a:pt x="45" y="13"/>
                </a:cubicBezTo>
                <a:cubicBezTo>
                  <a:pt x="44" y="12"/>
                  <a:pt x="43" y="12"/>
                  <a:pt x="42" y="13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2"/>
                  <a:pt x="14" y="22"/>
                  <a:pt x="13" y="23"/>
                </a:cubicBezTo>
                <a:cubicBezTo>
                  <a:pt x="9" y="27"/>
                  <a:pt x="9" y="27"/>
                  <a:pt x="9" y="27"/>
                </a:cubicBezTo>
                <a:cubicBezTo>
                  <a:pt x="8" y="28"/>
                  <a:pt x="8" y="29"/>
                  <a:pt x="9" y="30"/>
                </a:cubicBezTo>
                <a:cubicBezTo>
                  <a:pt x="22" y="44"/>
                  <a:pt x="22" y="44"/>
                  <a:pt x="22" y="44"/>
                </a:cubicBezTo>
                <a:cubicBezTo>
                  <a:pt x="23" y="45"/>
                  <a:pt x="25" y="45"/>
                  <a:pt x="26" y="44"/>
                </a:cubicBezTo>
                <a:lnTo>
                  <a:pt x="49" y="21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defTabSz="12172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" name="Freeform 167"/>
          <p:cNvSpPr>
            <a:spLocks noEditPoints="1"/>
          </p:cNvSpPr>
          <p:nvPr/>
        </p:nvSpPr>
        <p:spPr bwMode="auto">
          <a:xfrm>
            <a:off x="8696734" y="4765967"/>
            <a:ext cx="331059" cy="333707"/>
          </a:xfrm>
          <a:custGeom>
            <a:avLst/>
            <a:gdLst/>
            <a:ahLst/>
            <a:cxnLst>
              <a:cxn ang="0">
                <a:pos x="58" y="47"/>
              </a:cxn>
              <a:cxn ang="0">
                <a:pos x="47" y="58"/>
              </a:cxn>
              <a:cxn ang="0">
                <a:pos x="11" y="58"/>
              </a:cxn>
              <a:cxn ang="0">
                <a:pos x="0" y="47"/>
              </a:cxn>
              <a:cxn ang="0">
                <a:pos x="0" y="10"/>
              </a:cxn>
              <a:cxn ang="0">
                <a:pos x="11" y="0"/>
              </a:cxn>
              <a:cxn ang="0">
                <a:pos x="47" y="0"/>
              </a:cxn>
              <a:cxn ang="0">
                <a:pos x="58" y="10"/>
              </a:cxn>
              <a:cxn ang="0">
                <a:pos x="58" y="47"/>
              </a:cxn>
              <a:cxn ang="0">
                <a:pos x="49" y="21"/>
              </a:cxn>
              <a:cxn ang="0">
                <a:pos x="49" y="17"/>
              </a:cxn>
              <a:cxn ang="0">
                <a:pos x="45" y="13"/>
              </a:cxn>
              <a:cxn ang="0">
                <a:pos x="42" y="13"/>
              </a:cxn>
              <a:cxn ang="0">
                <a:pos x="24" y="31"/>
              </a:cxn>
              <a:cxn ang="0">
                <a:pos x="16" y="23"/>
              </a:cxn>
              <a:cxn ang="0">
                <a:pos x="13" y="23"/>
              </a:cxn>
              <a:cxn ang="0">
                <a:pos x="9" y="27"/>
              </a:cxn>
              <a:cxn ang="0">
                <a:pos x="9" y="30"/>
              </a:cxn>
              <a:cxn ang="0">
                <a:pos x="22" y="44"/>
              </a:cxn>
              <a:cxn ang="0">
                <a:pos x="26" y="44"/>
              </a:cxn>
              <a:cxn ang="0">
                <a:pos x="49" y="21"/>
              </a:cxn>
            </a:cxnLst>
            <a:rect l="0" t="0" r="r" b="b"/>
            <a:pathLst>
              <a:path w="58" h="58">
                <a:moveTo>
                  <a:pt x="58" y="47"/>
                </a:moveTo>
                <a:cubicBezTo>
                  <a:pt x="58" y="53"/>
                  <a:pt x="53" y="58"/>
                  <a:pt x="47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3" y="0"/>
                  <a:pt x="58" y="4"/>
                  <a:pt x="58" y="10"/>
                </a:cubicBezTo>
                <a:lnTo>
                  <a:pt x="58" y="47"/>
                </a:lnTo>
                <a:close/>
                <a:moveTo>
                  <a:pt x="49" y="21"/>
                </a:moveTo>
                <a:cubicBezTo>
                  <a:pt x="50" y="20"/>
                  <a:pt x="50" y="18"/>
                  <a:pt x="49" y="17"/>
                </a:cubicBezTo>
                <a:cubicBezTo>
                  <a:pt x="45" y="13"/>
                  <a:pt x="45" y="13"/>
                  <a:pt x="45" y="13"/>
                </a:cubicBezTo>
                <a:cubicBezTo>
                  <a:pt x="44" y="12"/>
                  <a:pt x="43" y="12"/>
                  <a:pt x="42" y="13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2"/>
                  <a:pt x="14" y="22"/>
                  <a:pt x="13" y="23"/>
                </a:cubicBezTo>
                <a:cubicBezTo>
                  <a:pt x="9" y="27"/>
                  <a:pt x="9" y="27"/>
                  <a:pt x="9" y="27"/>
                </a:cubicBezTo>
                <a:cubicBezTo>
                  <a:pt x="8" y="28"/>
                  <a:pt x="8" y="29"/>
                  <a:pt x="9" y="30"/>
                </a:cubicBezTo>
                <a:cubicBezTo>
                  <a:pt x="22" y="44"/>
                  <a:pt x="22" y="44"/>
                  <a:pt x="22" y="44"/>
                </a:cubicBezTo>
                <a:cubicBezTo>
                  <a:pt x="23" y="45"/>
                  <a:pt x="25" y="45"/>
                  <a:pt x="26" y="44"/>
                </a:cubicBezTo>
                <a:lnTo>
                  <a:pt x="49" y="21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defTabSz="12172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Freeform 167"/>
          <p:cNvSpPr>
            <a:spLocks noEditPoints="1"/>
          </p:cNvSpPr>
          <p:nvPr/>
        </p:nvSpPr>
        <p:spPr bwMode="auto">
          <a:xfrm>
            <a:off x="3600822" y="4765967"/>
            <a:ext cx="331059" cy="333707"/>
          </a:xfrm>
          <a:custGeom>
            <a:avLst/>
            <a:gdLst/>
            <a:ahLst/>
            <a:cxnLst>
              <a:cxn ang="0">
                <a:pos x="58" y="47"/>
              </a:cxn>
              <a:cxn ang="0">
                <a:pos x="47" y="58"/>
              </a:cxn>
              <a:cxn ang="0">
                <a:pos x="11" y="58"/>
              </a:cxn>
              <a:cxn ang="0">
                <a:pos x="0" y="47"/>
              </a:cxn>
              <a:cxn ang="0">
                <a:pos x="0" y="10"/>
              </a:cxn>
              <a:cxn ang="0">
                <a:pos x="11" y="0"/>
              </a:cxn>
              <a:cxn ang="0">
                <a:pos x="47" y="0"/>
              </a:cxn>
              <a:cxn ang="0">
                <a:pos x="58" y="10"/>
              </a:cxn>
              <a:cxn ang="0">
                <a:pos x="58" y="47"/>
              </a:cxn>
              <a:cxn ang="0">
                <a:pos x="49" y="21"/>
              </a:cxn>
              <a:cxn ang="0">
                <a:pos x="49" y="17"/>
              </a:cxn>
              <a:cxn ang="0">
                <a:pos x="45" y="13"/>
              </a:cxn>
              <a:cxn ang="0">
                <a:pos x="42" y="13"/>
              </a:cxn>
              <a:cxn ang="0">
                <a:pos x="24" y="31"/>
              </a:cxn>
              <a:cxn ang="0">
                <a:pos x="16" y="23"/>
              </a:cxn>
              <a:cxn ang="0">
                <a:pos x="13" y="23"/>
              </a:cxn>
              <a:cxn ang="0">
                <a:pos x="9" y="27"/>
              </a:cxn>
              <a:cxn ang="0">
                <a:pos x="9" y="30"/>
              </a:cxn>
              <a:cxn ang="0">
                <a:pos x="22" y="44"/>
              </a:cxn>
              <a:cxn ang="0">
                <a:pos x="26" y="44"/>
              </a:cxn>
              <a:cxn ang="0">
                <a:pos x="49" y="21"/>
              </a:cxn>
            </a:cxnLst>
            <a:rect l="0" t="0" r="r" b="b"/>
            <a:pathLst>
              <a:path w="58" h="58">
                <a:moveTo>
                  <a:pt x="58" y="47"/>
                </a:moveTo>
                <a:cubicBezTo>
                  <a:pt x="58" y="53"/>
                  <a:pt x="53" y="58"/>
                  <a:pt x="47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3" y="0"/>
                  <a:pt x="58" y="4"/>
                  <a:pt x="58" y="10"/>
                </a:cubicBezTo>
                <a:lnTo>
                  <a:pt x="58" y="47"/>
                </a:lnTo>
                <a:close/>
                <a:moveTo>
                  <a:pt x="49" y="21"/>
                </a:moveTo>
                <a:cubicBezTo>
                  <a:pt x="50" y="20"/>
                  <a:pt x="50" y="18"/>
                  <a:pt x="49" y="17"/>
                </a:cubicBezTo>
                <a:cubicBezTo>
                  <a:pt x="45" y="13"/>
                  <a:pt x="45" y="13"/>
                  <a:pt x="45" y="13"/>
                </a:cubicBezTo>
                <a:cubicBezTo>
                  <a:pt x="44" y="12"/>
                  <a:pt x="43" y="12"/>
                  <a:pt x="42" y="13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2"/>
                  <a:pt x="14" y="22"/>
                  <a:pt x="13" y="23"/>
                </a:cubicBezTo>
                <a:cubicBezTo>
                  <a:pt x="9" y="27"/>
                  <a:pt x="9" y="27"/>
                  <a:pt x="9" y="27"/>
                </a:cubicBezTo>
                <a:cubicBezTo>
                  <a:pt x="8" y="28"/>
                  <a:pt x="8" y="29"/>
                  <a:pt x="9" y="30"/>
                </a:cubicBezTo>
                <a:cubicBezTo>
                  <a:pt x="22" y="44"/>
                  <a:pt x="22" y="44"/>
                  <a:pt x="22" y="44"/>
                </a:cubicBezTo>
                <a:cubicBezTo>
                  <a:pt x="23" y="45"/>
                  <a:pt x="25" y="45"/>
                  <a:pt x="26" y="44"/>
                </a:cubicBezTo>
                <a:lnTo>
                  <a:pt x="49" y="21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defTabSz="12172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TextBox 13"/>
          <p:cNvSpPr txBox="1"/>
          <p:nvPr/>
        </p:nvSpPr>
        <p:spPr>
          <a:xfrm>
            <a:off x="1125535" y="3476944"/>
            <a:ext cx="2338080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spcBef>
                <a:spcPct val="20000"/>
              </a:spcBef>
              <a:defRPr/>
            </a:pPr>
            <a:r>
              <a:rPr lang="zh-CN" altLang="en-US" sz="16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规范化管理</a:t>
            </a:r>
            <a:endParaRPr lang="en-US" sz="16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6" name="TextBox 13"/>
          <p:cNvSpPr txBox="1"/>
          <p:nvPr/>
        </p:nvSpPr>
        <p:spPr>
          <a:xfrm>
            <a:off x="1139158" y="4813964"/>
            <a:ext cx="2338080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spcBef>
                <a:spcPct val="20000"/>
              </a:spcBef>
              <a:defRPr/>
            </a:pPr>
            <a:r>
              <a:rPr lang="zh-CN" altLang="en-US" sz="16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一站式服务管理</a:t>
            </a:r>
            <a:endParaRPr lang="en-US" sz="16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8" name="TextBox 13"/>
          <p:cNvSpPr txBox="1"/>
          <p:nvPr/>
        </p:nvSpPr>
        <p:spPr>
          <a:xfrm>
            <a:off x="1109273" y="2145191"/>
            <a:ext cx="2338080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spcBef>
                <a:spcPct val="20000"/>
              </a:spcBef>
              <a:defRPr/>
            </a:pPr>
            <a:r>
              <a:rPr lang="zh-CN" altLang="en-US" sz="16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减少人力资源的消耗</a:t>
            </a:r>
            <a:endParaRPr lang="en-US" sz="16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0" name="TextBox 13"/>
          <p:cNvSpPr txBox="1"/>
          <p:nvPr/>
        </p:nvSpPr>
        <p:spPr>
          <a:xfrm>
            <a:off x="9187885" y="3476622"/>
            <a:ext cx="2522333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6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自动化信息管理，提高效率</a:t>
            </a:r>
            <a:endParaRPr lang="en-US" sz="16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" name="TextBox 13"/>
          <p:cNvSpPr txBox="1"/>
          <p:nvPr/>
        </p:nvSpPr>
        <p:spPr>
          <a:xfrm>
            <a:off x="9187568" y="4792652"/>
            <a:ext cx="2338080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6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系统化、科学化，提高服务质量</a:t>
            </a:r>
            <a:endParaRPr lang="en-US" sz="16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4" name="TextBox 13"/>
          <p:cNvSpPr txBox="1"/>
          <p:nvPr/>
        </p:nvSpPr>
        <p:spPr>
          <a:xfrm>
            <a:off x="9187568" y="2160592"/>
            <a:ext cx="2338080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6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数据分析统计</a:t>
            </a:r>
            <a:endParaRPr lang="en-US" sz="16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1155612" y="281718"/>
            <a:ext cx="448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课题创新点</a:t>
            </a:r>
          </a:p>
        </p:txBody>
      </p:sp>
      <p:grpSp>
        <p:nvGrpSpPr>
          <p:cNvPr id="118" name="组合 117"/>
          <p:cNvGrpSpPr/>
          <p:nvPr/>
        </p:nvGrpSpPr>
        <p:grpSpPr>
          <a:xfrm>
            <a:off x="202647" y="163779"/>
            <a:ext cx="635554" cy="639356"/>
            <a:chOff x="3314060" y="603927"/>
            <a:chExt cx="5194299" cy="5225374"/>
          </a:xfrm>
        </p:grpSpPr>
        <p:sp>
          <p:nvSpPr>
            <p:cNvPr id="119" name="椭圆 118"/>
            <p:cNvSpPr/>
            <p:nvPr/>
          </p:nvSpPr>
          <p:spPr>
            <a:xfrm>
              <a:off x="3758559" y="1079501"/>
              <a:ext cx="4749800" cy="47498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16000"/>
                  </a:schemeClr>
                </a:gs>
              </a:gsLst>
              <a:lin ang="5400000" scaled="1"/>
            </a:gradFill>
            <a:ln>
              <a:gradFill>
                <a:gsLst>
                  <a:gs pos="60568">
                    <a:srgbClr val="75C6FC"/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47000">
                    <a:schemeClr val="accent1">
                      <a:lumMod val="45000"/>
                      <a:lumOff val="55000"/>
                      <a:alpha val="34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2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 rot="3600000">
              <a:off x="3314060" y="863601"/>
              <a:ext cx="4749800" cy="4749800"/>
            </a:xfrm>
            <a:prstGeom prst="ellipse">
              <a:avLst/>
            </a:prstGeom>
            <a:gradFill>
              <a:gsLst>
                <a:gs pos="69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29000"/>
                  </a:schemeClr>
                </a:gs>
              </a:gsLst>
              <a:lin ang="5400000" scaled="1"/>
            </a:gradFill>
            <a:ln>
              <a:gradFill>
                <a:gsLst>
                  <a:gs pos="60568">
                    <a:srgbClr val="75C6FC"/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47000">
                    <a:schemeClr val="accent1">
                      <a:lumMod val="45000"/>
                      <a:lumOff val="55000"/>
                      <a:alpha val="34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2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 rot="8317770">
              <a:off x="3758559" y="603927"/>
              <a:ext cx="4749800" cy="4749800"/>
            </a:xfrm>
            <a:prstGeom prst="ellipse">
              <a:avLst/>
            </a:prstGeom>
            <a:gradFill>
              <a:gsLst>
                <a:gs pos="74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29000"/>
                  </a:schemeClr>
                </a:gs>
              </a:gsLst>
              <a:lin ang="5400000" scaled="1"/>
            </a:gradFill>
            <a:ln>
              <a:gradFill>
                <a:gsLst>
                  <a:gs pos="60568">
                    <a:srgbClr val="75C6FC"/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2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2" name="TextBox 5"/>
          <p:cNvSpPr>
            <a:spLocks noChangeArrowheads="1"/>
          </p:cNvSpPr>
          <p:nvPr/>
        </p:nvSpPr>
        <p:spPr bwMode="auto">
          <a:xfrm>
            <a:off x="322503" y="72145"/>
            <a:ext cx="84830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srgbClr val="03588E"/>
                </a:solidFill>
                <a:latin typeface="Impact" panose="020B0806030902050204" pitchFamily="34" charset="0"/>
                <a:ea typeface="+mj-ea"/>
                <a:sym typeface="Kozuka Mincho Pr6N H" panose="02020900000000000000" pitchFamily="18" charset="-128"/>
              </a:rPr>
              <a:t>06</a:t>
            </a:r>
            <a:endParaRPr lang="zh-CN" altLang="en-US" sz="4800" dirty="0">
              <a:solidFill>
                <a:srgbClr val="03588E"/>
              </a:solidFill>
              <a:latin typeface="Impact" panose="020B0806030902050204" pitchFamily="34" charset="0"/>
              <a:ea typeface="+mj-ea"/>
              <a:sym typeface="Kozuka Mincho Pr6N H" panose="02020900000000000000" pitchFamily="18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1010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图片 7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7"/>
          <a:stretch/>
        </p:blipFill>
        <p:spPr>
          <a:xfrm>
            <a:off x="0" y="-12700"/>
            <a:ext cx="12192000" cy="6083300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2843519" y="375317"/>
            <a:ext cx="6135382" cy="6172086"/>
            <a:chOff x="3314060" y="603927"/>
            <a:chExt cx="5194299" cy="5225374"/>
          </a:xfrm>
        </p:grpSpPr>
        <p:sp>
          <p:nvSpPr>
            <p:cNvPr id="7" name="椭圆 6"/>
            <p:cNvSpPr/>
            <p:nvPr/>
          </p:nvSpPr>
          <p:spPr>
            <a:xfrm>
              <a:off x="3758559" y="1079501"/>
              <a:ext cx="4749800" cy="47498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16000"/>
                  </a:schemeClr>
                </a:gs>
              </a:gsLst>
              <a:lin ang="5400000" scaled="1"/>
            </a:gradFill>
            <a:ln>
              <a:gradFill>
                <a:gsLst>
                  <a:gs pos="60568">
                    <a:srgbClr val="75C6FC"/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47000">
                    <a:schemeClr val="accent1">
                      <a:lumMod val="45000"/>
                      <a:lumOff val="55000"/>
                      <a:alpha val="34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2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3600000">
              <a:off x="3314060" y="863601"/>
              <a:ext cx="4749800" cy="4749800"/>
            </a:xfrm>
            <a:prstGeom prst="ellipse">
              <a:avLst/>
            </a:prstGeom>
            <a:gradFill>
              <a:gsLst>
                <a:gs pos="69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29000"/>
                  </a:schemeClr>
                </a:gs>
              </a:gsLst>
              <a:lin ang="5400000" scaled="1"/>
            </a:gradFill>
            <a:ln>
              <a:gradFill>
                <a:gsLst>
                  <a:gs pos="60568">
                    <a:srgbClr val="75C6FC"/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47000">
                    <a:schemeClr val="accent1">
                      <a:lumMod val="45000"/>
                      <a:lumOff val="55000"/>
                      <a:alpha val="34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2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rot="8317770">
              <a:off x="3758559" y="603927"/>
              <a:ext cx="4749800" cy="4749800"/>
            </a:xfrm>
            <a:prstGeom prst="ellipse">
              <a:avLst/>
            </a:prstGeom>
            <a:gradFill>
              <a:gsLst>
                <a:gs pos="74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29000"/>
                  </a:schemeClr>
                </a:gs>
              </a:gsLst>
              <a:lin ang="5400000" scaled="1"/>
            </a:gradFill>
            <a:ln>
              <a:gradFill>
                <a:gsLst>
                  <a:gs pos="60568">
                    <a:srgbClr val="75C6FC"/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2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723554" y="1150019"/>
            <a:ext cx="4749800" cy="4749800"/>
            <a:chOff x="3619785" y="838202"/>
            <a:chExt cx="4749800" cy="4749800"/>
          </a:xfrm>
        </p:grpSpPr>
        <p:sp>
          <p:nvSpPr>
            <p:cNvPr id="30" name="椭圆 29"/>
            <p:cNvSpPr/>
            <p:nvPr/>
          </p:nvSpPr>
          <p:spPr>
            <a:xfrm>
              <a:off x="3619785" y="838202"/>
              <a:ext cx="4749800" cy="4749800"/>
            </a:xfrm>
            <a:prstGeom prst="ellipse">
              <a:avLst/>
            </a:prstGeom>
            <a:solidFill>
              <a:srgbClr val="0101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3783934" y="1792134"/>
              <a:ext cx="4416594" cy="2998990"/>
              <a:chOff x="3783934" y="1792134"/>
              <a:chExt cx="4416594" cy="2998990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783934" y="1792134"/>
                <a:ext cx="4416594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6600" b="1" dirty="0">
                    <a:solidFill>
                      <a:schemeClr val="bg1"/>
                    </a:solidFill>
                    <a:latin typeface="+mn-ea"/>
                  </a:rPr>
                  <a:t>感谢观看！</a:t>
                </a:r>
              </a:p>
            </p:txBody>
          </p:sp>
          <p:sp>
            <p:nvSpPr>
              <p:cNvPr id="28" name="圆角矩形 27"/>
              <p:cNvSpPr/>
              <p:nvPr/>
            </p:nvSpPr>
            <p:spPr>
              <a:xfrm>
                <a:off x="4205673" y="3888233"/>
                <a:ext cx="3573117" cy="902891"/>
              </a:xfrm>
              <a:prstGeom prst="roundRect">
                <a:avLst>
                  <a:gd name="adj" fmla="val 50000"/>
                </a:avLst>
              </a:prstGeom>
              <a:noFill/>
              <a:ln>
                <a:gradFill flip="none" rotWithShape="1">
                  <a:gsLst>
                    <a:gs pos="52000">
                      <a:srgbClr val="FFFFFF">
                        <a:alpha val="16000"/>
                      </a:srgbClr>
                    </a:gs>
                    <a:gs pos="0">
                      <a:schemeClr val="bg1">
                        <a:alpha val="84000"/>
                      </a:schemeClr>
                    </a:gs>
                    <a:gs pos="100000">
                      <a:schemeClr val="bg1"/>
                    </a:gs>
                  </a:gsLst>
                  <a:lin ang="81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/>
                  <a:t>姓名：李佳音</a:t>
                </a:r>
                <a:endParaRPr lang="en-US" altLang="zh-CN" sz="1600" dirty="0"/>
              </a:p>
              <a:p>
                <a:pPr algn="ctr"/>
                <a:r>
                  <a:rPr lang="zh-CN" altLang="en-US" sz="1600" dirty="0"/>
                  <a:t>学号：</a:t>
                </a:r>
                <a:r>
                  <a:rPr lang="en-US" altLang="zh-CN" sz="1600" dirty="0"/>
                  <a:t>19103020128</a:t>
                </a:r>
              </a:p>
              <a:p>
                <a:pPr algn="ctr"/>
                <a:r>
                  <a:rPr lang="zh-CN" altLang="en-US" sz="1600" dirty="0"/>
                  <a:t>班级：计算机科学与技术</a:t>
                </a:r>
                <a:r>
                  <a:rPr lang="en-US" altLang="zh-CN" sz="1600" dirty="0"/>
                  <a:t>B1901</a:t>
                </a:r>
                <a:endParaRPr lang="zh-CN" altLang="en-US" sz="1600" dirty="0"/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>
            <a:off x="6633522" y="1831127"/>
            <a:ext cx="5318964" cy="3182666"/>
            <a:chOff x="6697294" y="1840634"/>
            <a:chExt cx="5318964" cy="3182666"/>
          </a:xfrm>
        </p:grpSpPr>
        <p:grpSp>
          <p:nvGrpSpPr>
            <p:cNvPr id="39" name="组合 38"/>
            <p:cNvGrpSpPr/>
            <p:nvPr/>
          </p:nvGrpSpPr>
          <p:grpSpPr>
            <a:xfrm>
              <a:off x="7326044" y="1840634"/>
              <a:ext cx="4690214" cy="3182666"/>
              <a:chOff x="7326044" y="1840634"/>
              <a:chExt cx="4690214" cy="3182666"/>
            </a:xfrm>
          </p:grpSpPr>
          <p:sp>
            <p:nvSpPr>
              <p:cNvPr id="23" name="任意多边形 22"/>
              <p:cNvSpPr/>
              <p:nvPr/>
            </p:nvSpPr>
            <p:spPr>
              <a:xfrm flipH="1">
                <a:off x="7326044" y="4060954"/>
                <a:ext cx="4690214" cy="431800"/>
              </a:xfrm>
              <a:custGeom>
                <a:avLst/>
                <a:gdLst>
                  <a:gd name="connsiteX0" fmla="*/ 4521200 w 4521200"/>
                  <a:gd name="connsiteY0" fmla="*/ 0 h 431800"/>
                  <a:gd name="connsiteX1" fmla="*/ 3492500 w 4521200"/>
                  <a:gd name="connsiteY1" fmla="*/ 393700 h 431800"/>
                  <a:gd name="connsiteX2" fmla="*/ 2209800 w 4521200"/>
                  <a:gd name="connsiteY2" fmla="*/ 38100 h 431800"/>
                  <a:gd name="connsiteX3" fmla="*/ 0 w 4521200"/>
                  <a:gd name="connsiteY3" fmla="*/ 431800 h 431800"/>
                  <a:gd name="connsiteX4" fmla="*/ 0 w 4521200"/>
                  <a:gd name="connsiteY4" fmla="*/ 431800 h 43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1200" h="431800">
                    <a:moveTo>
                      <a:pt x="4521200" y="0"/>
                    </a:moveTo>
                    <a:cubicBezTo>
                      <a:pt x="4199466" y="193675"/>
                      <a:pt x="3877733" y="387350"/>
                      <a:pt x="3492500" y="393700"/>
                    </a:cubicBezTo>
                    <a:cubicBezTo>
                      <a:pt x="3107267" y="400050"/>
                      <a:pt x="2791883" y="31750"/>
                      <a:pt x="2209800" y="38100"/>
                    </a:cubicBezTo>
                    <a:cubicBezTo>
                      <a:pt x="1627717" y="44450"/>
                      <a:pt x="0" y="431800"/>
                      <a:pt x="0" y="431800"/>
                    </a:cubicBezTo>
                    <a:lnTo>
                      <a:pt x="0" y="431800"/>
                    </a:lnTo>
                  </a:path>
                </a:pathLst>
              </a:custGeom>
              <a:noFill/>
              <a:ln w="28575">
                <a:gradFill flip="none" rotWithShape="1">
                  <a:gsLst>
                    <a:gs pos="98333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43000">
                      <a:schemeClr val="accent1">
                        <a:lumMod val="60000"/>
                        <a:lumOff val="40000"/>
                      </a:schemeClr>
                    </a:gs>
                    <a:gs pos="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/>
              <p:nvPr/>
            </p:nvSpPr>
            <p:spPr>
              <a:xfrm flipH="1" flipV="1">
                <a:off x="7326044" y="2407328"/>
                <a:ext cx="4690214" cy="392348"/>
              </a:xfrm>
              <a:custGeom>
                <a:avLst/>
                <a:gdLst>
                  <a:gd name="connsiteX0" fmla="*/ 4521200 w 4521200"/>
                  <a:gd name="connsiteY0" fmla="*/ 0 h 431800"/>
                  <a:gd name="connsiteX1" fmla="*/ 3492500 w 4521200"/>
                  <a:gd name="connsiteY1" fmla="*/ 393700 h 431800"/>
                  <a:gd name="connsiteX2" fmla="*/ 2209800 w 4521200"/>
                  <a:gd name="connsiteY2" fmla="*/ 38100 h 431800"/>
                  <a:gd name="connsiteX3" fmla="*/ 0 w 4521200"/>
                  <a:gd name="connsiteY3" fmla="*/ 431800 h 431800"/>
                  <a:gd name="connsiteX4" fmla="*/ 0 w 4521200"/>
                  <a:gd name="connsiteY4" fmla="*/ 431800 h 43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1200" h="431800">
                    <a:moveTo>
                      <a:pt x="4521200" y="0"/>
                    </a:moveTo>
                    <a:cubicBezTo>
                      <a:pt x="4199466" y="193675"/>
                      <a:pt x="3877733" y="387350"/>
                      <a:pt x="3492500" y="393700"/>
                    </a:cubicBezTo>
                    <a:cubicBezTo>
                      <a:pt x="3107267" y="400050"/>
                      <a:pt x="2791883" y="31750"/>
                      <a:pt x="2209800" y="38100"/>
                    </a:cubicBezTo>
                    <a:cubicBezTo>
                      <a:pt x="1627717" y="44450"/>
                      <a:pt x="0" y="431800"/>
                      <a:pt x="0" y="431800"/>
                    </a:cubicBezTo>
                    <a:lnTo>
                      <a:pt x="0" y="431800"/>
                    </a:lnTo>
                  </a:path>
                </a:pathLst>
              </a:custGeom>
              <a:noFill/>
              <a:ln w="28575">
                <a:gradFill flip="none" rotWithShape="1">
                  <a:gsLst>
                    <a:gs pos="98333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43000">
                      <a:schemeClr val="accent1">
                        <a:lumMod val="60000"/>
                        <a:lumOff val="40000"/>
                      </a:schemeClr>
                    </a:gs>
                    <a:gs pos="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 flipH="1" flipV="1">
                <a:off x="7326044" y="2123981"/>
                <a:ext cx="4690214" cy="392348"/>
              </a:xfrm>
              <a:custGeom>
                <a:avLst/>
                <a:gdLst>
                  <a:gd name="connsiteX0" fmla="*/ 4521200 w 4521200"/>
                  <a:gd name="connsiteY0" fmla="*/ 0 h 431800"/>
                  <a:gd name="connsiteX1" fmla="*/ 3492500 w 4521200"/>
                  <a:gd name="connsiteY1" fmla="*/ 393700 h 431800"/>
                  <a:gd name="connsiteX2" fmla="*/ 2209800 w 4521200"/>
                  <a:gd name="connsiteY2" fmla="*/ 38100 h 431800"/>
                  <a:gd name="connsiteX3" fmla="*/ 0 w 4521200"/>
                  <a:gd name="connsiteY3" fmla="*/ 431800 h 431800"/>
                  <a:gd name="connsiteX4" fmla="*/ 0 w 4521200"/>
                  <a:gd name="connsiteY4" fmla="*/ 431800 h 43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1200" h="431800">
                    <a:moveTo>
                      <a:pt x="4521200" y="0"/>
                    </a:moveTo>
                    <a:cubicBezTo>
                      <a:pt x="4199466" y="193675"/>
                      <a:pt x="3877733" y="387350"/>
                      <a:pt x="3492500" y="393700"/>
                    </a:cubicBezTo>
                    <a:cubicBezTo>
                      <a:pt x="3107267" y="400050"/>
                      <a:pt x="2791883" y="31750"/>
                      <a:pt x="2209800" y="38100"/>
                    </a:cubicBezTo>
                    <a:cubicBezTo>
                      <a:pt x="1627717" y="44450"/>
                      <a:pt x="0" y="431800"/>
                      <a:pt x="0" y="431800"/>
                    </a:cubicBezTo>
                    <a:lnTo>
                      <a:pt x="0" y="431800"/>
                    </a:lnTo>
                  </a:path>
                </a:pathLst>
              </a:custGeom>
              <a:noFill/>
              <a:ln w="12700">
                <a:gradFill flip="none" rotWithShape="1">
                  <a:gsLst>
                    <a:gs pos="98333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43000">
                      <a:schemeClr val="accent1">
                        <a:lumMod val="60000"/>
                        <a:lumOff val="40000"/>
                        <a:alpha val="69000"/>
                      </a:schemeClr>
                    </a:gs>
                    <a:gs pos="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任意多边形 33"/>
              <p:cNvSpPr/>
              <p:nvPr/>
            </p:nvSpPr>
            <p:spPr>
              <a:xfrm flipH="1" flipV="1">
                <a:off x="7326044" y="1840634"/>
                <a:ext cx="4690214" cy="392348"/>
              </a:xfrm>
              <a:custGeom>
                <a:avLst/>
                <a:gdLst>
                  <a:gd name="connsiteX0" fmla="*/ 4521200 w 4521200"/>
                  <a:gd name="connsiteY0" fmla="*/ 0 h 431800"/>
                  <a:gd name="connsiteX1" fmla="*/ 3492500 w 4521200"/>
                  <a:gd name="connsiteY1" fmla="*/ 393700 h 431800"/>
                  <a:gd name="connsiteX2" fmla="*/ 2209800 w 4521200"/>
                  <a:gd name="connsiteY2" fmla="*/ 38100 h 431800"/>
                  <a:gd name="connsiteX3" fmla="*/ 0 w 4521200"/>
                  <a:gd name="connsiteY3" fmla="*/ 431800 h 431800"/>
                  <a:gd name="connsiteX4" fmla="*/ 0 w 4521200"/>
                  <a:gd name="connsiteY4" fmla="*/ 431800 h 43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1200" h="431800">
                    <a:moveTo>
                      <a:pt x="4521200" y="0"/>
                    </a:moveTo>
                    <a:cubicBezTo>
                      <a:pt x="4199466" y="193675"/>
                      <a:pt x="3877733" y="387350"/>
                      <a:pt x="3492500" y="393700"/>
                    </a:cubicBezTo>
                    <a:cubicBezTo>
                      <a:pt x="3107267" y="400050"/>
                      <a:pt x="2791883" y="31750"/>
                      <a:pt x="2209800" y="38100"/>
                    </a:cubicBezTo>
                    <a:cubicBezTo>
                      <a:pt x="1627717" y="44450"/>
                      <a:pt x="0" y="431800"/>
                      <a:pt x="0" y="431800"/>
                    </a:cubicBezTo>
                    <a:lnTo>
                      <a:pt x="0" y="431800"/>
                    </a:lnTo>
                  </a:path>
                </a:pathLst>
              </a:custGeom>
              <a:noFill/>
              <a:ln w="3175">
                <a:gradFill flip="none" rotWithShape="1">
                  <a:gsLst>
                    <a:gs pos="98333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43000">
                      <a:schemeClr val="accent1">
                        <a:lumMod val="60000"/>
                        <a:lumOff val="40000"/>
                        <a:alpha val="27000"/>
                      </a:schemeClr>
                    </a:gs>
                    <a:gs pos="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任意多边形 35"/>
              <p:cNvSpPr/>
              <p:nvPr/>
            </p:nvSpPr>
            <p:spPr>
              <a:xfrm flipH="1">
                <a:off x="7326044" y="4326227"/>
                <a:ext cx="4690214" cy="431800"/>
              </a:xfrm>
              <a:custGeom>
                <a:avLst/>
                <a:gdLst>
                  <a:gd name="connsiteX0" fmla="*/ 4521200 w 4521200"/>
                  <a:gd name="connsiteY0" fmla="*/ 0 h 431800"/>
                  <a:gd name="connsiteX1" fmla="*/ 3492500 w 4521200"/>
                  <a:gd name="connsiteY1" fmla="*/ 393700 h 431800"/>
                  <a:gd name="connsiteX2" fmla="*/ 2209800 w 4521200"/>
                  <a:gd name="connsiteY2" fmla="*/ 38100 h 431800"/>
                  <a:gd name="connsiteX3" fmla="*/ 0 w 4521200"/>
                  <a:gd name="connsiteY3" fmla="*/ 431800 h 431800"/>
                  <a:gd name="connsiteX4" fmla="*/ 0 w 4521200"/>
                  <a:gd name="connsiteY4" fmla="*/ 431800 h 43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1200" h="431800">
                    <a:moveTo>
                      <a:pt x="4521200" y="0"/>
                    </a:moveTo>
                    <a:cubicBezTo>
                      <a:pt x="4199466" y="193675"/>
                      <a:pt x="3877733" y="387350"/>
                      <a:pt x="3492500" y="393700"/>
                    </a:cubicBezTo>
                    <a:cubicBezTo>
                      <a:pt x="3107267" y="400050"/>
                      <a:pt x="2791883" y="31750"/>
                      <a:pt x="2209800" y="38100"/>
                    </a:cubicBezTo>
                    <a:cubicBezTo>
                      <a:pt x="1627717" y="44450"/>
                      <a:pt x="0" y="431800"/>
                      <a:pt x="0" y="431800"/>
                    </a:cubicBezTo>
                    <a:lnTo>
                      <a:pt x="0" y="431800"/>
                    </a:lnTo>
                  </a:path>
                </a:pathLst>
              </a:custGeom>
              <a:noFill/>
              <a:ln w="12700">
                <a:gradFill flip="none" rotWithShape="1">
                  <a:gsLst>
                    <a:gs pos="98333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43000">
                      <a:schemeClr val="accent1">
                        <a:lumMod val="60000"/>
                        <a:lumOff val="40000"/>
                        <a:alpha val="60000"/>
                      </a:schemeClr>
                    </a:gs>
                    <a:gs pos="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 flipH="1">
                <a:off x="7326044" y="4591500"/>
                <a:ext cx="4690214" cy="431800"/>
              </a:xfrm>
              <a:custGeom>
                <a:avLst/>
                <a:gdLst>
                  <a:gd name="connsiteX0" fmla="*/ 4521200 w 4521200"/>
                  <a:gd name="connsiteY0" fmla="*/ 0 h 431800"/>
                  <a:gd name="connsiteX1" fmla="*/ 3492500 w 4521200"/>
                  <a:gd name="connsiteY1" fmla="*/ 393700 h 431800"/>
                  <a:gd name="connsiteX2" fmla="*/ 2209800 w 4521200"/>
                  <a:gd name="connsiteY2" fmla="*/ 38100 h 431800"/>
                  <a:gd name="connsiteX3" fmla="*/ 0 w 4521200"/>
                  <a:gd name="connsiteY3" fmla="*/ 431800 h 431800"/>
                  <a:gd name="connsiteX4" fmla="*/ 0 w 4521200"/>
                  <a:gd name="connsiteY4" fmla="*/ 431800 h 43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1200" h="431800">
                    <a:moveTo>
                      <a:pt x="4521200" y="0"/>
                    </a:moveTo>
                    <a:cubicBezTo>
                      <a:pt x="4199466" y="193675"/>
                      <a:pt x="3877733" y="387350"/>
                      <a:pt x="3492500" y="393700"/>
                    </a:cubicBezTo>
                    <a:cubicBezTo>
                      <a:pt x="3107267" y="400050"/>
                      <a:pt x="2791883" y="31750"/>
                      <a:pt x="2209800" y="38100"/>
                    </a:cubicBezTo>
                    <a:cubicBezTo>
                      <a:pt x="1627717" y="44450"/>
                      <a:pt x="0" y="431800"/>
                      <a:pt x="0" y="431800"/>
                    </a:cubicBezTo>
                    <a:lnTo>
                      <a:pt x="0" y="431800"/>
                    </a:lnTo>
                  </a:path>
                </a:pathLst>
              </a:custGeom>
              <a:noFill/>
              <a:ln w="3175">
                <a:gradFill flip="none" rotWithShape="1">
                  <a:gsLst>
                    <a:gs pos="98333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43000">
                      <a:schemeClr val="accent1">
                        <a:lumMod val="60000"/>
                        <a:lumOff val="40000"/>
                        <a:alpha val="27000"/>
                      </a:schemeClr>
                    </a:gs>
                    <a:gs pos="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6697294" y="1840634"/>
              <a:ext cx="4690214" cy="3182666"/>
              <a:chOff x="7326044" y="1840634"/>
              <a:chExt cx="4690214" cy="3182666"/>
            </a:xfrm>
          </p:grpSpPr>
          <p:sp>
            <p:nvSpPr>
              <p:cNvPr id="55" name="任意多边形 54"/>
              <p:cNvSpPr/>
              <p:nvPr/>
            </p:nvSpPr>
            <p:spPr>
              <a:xfrm flipH="1">
                <a:off x="7326044" y="4060954"/>
                <a:ext cx="4690214" cy="431800"/>
              </a:xfrm>
              <a:custGeom>
                <a:avLst/>
                <a:gdLst>
                  <a:gd name="connsiteX0" fmla="*/ 4521200 w 4521200"/>
                  <a:gd name="connsiteY0" fmla="*/ 0 h 431800"/>
                  <a:gd name="connsiteX1" fmla="*/ 3492500 w 4521200"/>
                  <a:gd name="connsiteY1" fmla="*/ 393700 h 431800"/>
                  <a:gd name="connsiteX2" fmla="*/ 2209800 w 4521200"/>
                  <a:gd name="connsiteY2" fmla="*/ 38100 h 431800"/>
                  <a:gd name="connsiteX3" fmla="*/ 0 w 4521200"/>
                  <a:gd name="connsiteY3" fmla="*/ 431800 h 431800"/>
                  <a:gd name="connsiteX4" fmla="*/ 0 w 4521200"/>
                  <a:gd name="connsiteY4" fmla="*/ 431800 h 43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1200" h="431800">
                    <a:moveTo>
                      <a:pt x="4521200" y="0"/>
                    </a:moveTo>
                    <a:cubicBezTo>
                      <a:pt x="4199466" y="193675"/>
                      <a:pt x="3877733" y="387350"/>
                      <a:pt x="3492500" y="393700"/>
                    </a:cubicBezTo>
                    <a:cubicBezTo>
                      <a:pt x="3107267" y="400050"/>
                      <a:pt x="2791883" y="31750"/>
                      <a:pt x="2209800" y="38100"/>
                    </a:cubicBezTo>
                    <a:cubicBezTo>
                      <a:pt x="1627717" y="44450"/>
                      <a:pt x="0" y="431800"/>
                      <a:pt x="0" y="431800"/>
                    </a:cubicBezTo>
                    <a:lnTo>
                      <a:pt x="0" y="431800"/>
                    </a:lnTo>
                  </a:path>
                </a:pathLst>
              </a:custGeom>
              <a:noFill/>
              <a:ln w="28575">
                <a:gradFill flip="none" rotWithShape="1">
                  <a:gsLst>
                    <a:gs pos="98333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43000">
                      <a:schemeClr val="accent1">
                        <a:lumMod val="60000"/>
                        <a:lumOff val="40000"/>
                      </a:schemeClr>
                    </a:gs>
                    <a:gs pos="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任意多边形 55"/>
              <p:cNvSpPr/>
              <p:nvPr/>
            </p:nvSpPr>
            <p:spPr>
              <a:xfrm flipH="1" flipV="1">
                <a:off x="7326044" y="2407328"/>
                <a:ext cx="4690214" cy="392348"/>
              </a:xfrm>
              <a:custGeom>
                <a:avLst/>
                <a:gdLst>
                  <a:gd name="connsiteX0" fmla="*/ 4521200 w 4521200"/>
                  <a:gd name="connsiteY0" fmla="*/ 0 h 431800"/>
                  <a:gd name="connsiteX1" fmla="*/ 3492500 w 4521200"/>
                  <a:gd name="connsiteY1" fmla="*/ 393700 h 431800"/>
                  <a:gd name="connsiteX2" fmla="*/ 2209800 w 4521200"/>
                  <a:gd name="connsiteY2" fmla="*/ 38100 h 431800"/>
                  <a:gd name="connsiteX3" fmla="*/ 0 w 4521200"/>
                  <a:gd name="connsiteY3" fmla="*/ 431800 h 431800"/>
                  <a:gd name="connsiteX4" fmla="*/ 0 w 4521200"/>
                  <a:gd name="connsiteY4" fmla="*/ 431800 h 43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1200" h="431800">
                    <a:moveTo>
                      <a:pt x="4521200" y="0"/>
                    </a:moveTo>
                    <a:cubicBezTo>
                      <a:pt x="4199466" y="193675"/>
                      <a:pt x="3877733" y="387350"/>
                      <a:pt x="3492500" y="393700"/>
                    </a:cubicBezTo>
                    <a:cubicBezTo>
                      <a:pt x="3107267" y="400050"/>
                      <a:pt x="2791883" y="31750"/>
                      <a:pt x="2209800" y="38100"/>
                    </a:cubicBezTo>
                    <a:cubicBezTo>
                      <a:pt x="1627717" y="44450"/>
                      <a:pt x="0" y="431800"/>
                      <a:pt x="0" y="431800"/>
                    </a:cubicBezTo>
                    <a:lnTo>
                      <a:pt x="0" y="431800"/>
                    </a:lnTo>
                  </a:path>
                </a:pathLst>
              </a:custGeom>
              <a:noFill/>
              <a:ln w="28575">
                <a:gradFill flip="none" rotWithShape="1">
                  <a:gsLst>
                    <a:gs pos="98333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43000">
                      <a:schemeClr val="accent1">
                        <a:lumMod val="60000"/>
                        <a:lumOff val="40000"/>
                      </a:schemeClr>
                    </a:gs>
                    <a:gs pos="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任意多边形 56"/>
              <p:cNvSpPr/>
              <p:nvPr/>
            </p:nvSpPr>
            <p:spPr>
              <a:xfrm flipH="1" flipV="1">
                <a:off x="7326044" y="2123981"/>
                <a:ext cx="4690214" cy="392348"/>
              </a:xfrm>
              <a:custGeom>
                <a:avLst/>
                <a:gdLst>
                  <a:gd name="connsiteX0" fmla="*/ 4521200 w 4521200"/>
                  <a:gd name="connsiteY0" fmla="*/ 0 h 431800"/>
                  <a:gd name="connsiteX1" fmla="*/ 3492500 w 4521200"/>
                  <a:gd name="connsiteY1" fmla="*/ 393700 h 431800"/>
                  <a:gd name="connsiteX2" fmla="*/ 2209800 w 4521200"/>
                  <a:gd name="connsiteY2" fmla="*/ 38100 h 431800"/>
                  <a:gd name="connsiteX3" fmla="*/ 0 w 4521200"/>
                  <a:gd name="connsiteY3" fmla="*/ 431800 h 431800"/>
                  <a:gd name="connsiteX4" fmla="*/ 0 w 4521200"/>
                  <a:gd name="connsiteY4" fmla="*/ 431800 h 43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1200" h="431800">
                    <a:moveTo>
                      <a:pt x="4521200" y="0"/>
                    </a:moveTo>
                    <a:cubicBezTo>
                      <a:pt x="4199466" y="193675"/>
                      <a:pt x="3877733" y="387350"/>
                      <a:pt x="3492500" y="393700"/>
                    </a:cubicBezTo>
                    <a:cubicBezTo>
                      <a:pt x="3107267" y="400050"/>
                      <a:pt x="2791883" y="31750"/>
                      <a:pt x="2209800" y="38100"/>
                    </a:cubicBezTo>
                    <a:cubicBezTo>
                      <a:pt x="1627717" y="44450"/>
                      <a:pt x="0" y="431800"/>
                      <a:pt x="0" y="431800"/>
                    </a:cubicBezTo>
                    <a:lnTo>
                      <a:pt x="0" y="431800"/>
                    </a:lnTo>
                  </a:path>
                </a:pathLst>
              </a:custGeom>
              <a:noFill/>
              <a:ln w="12700">
                <a:gradFill flip="none" rotWithShape="1">
                  <a:gsLst>
                    <a:gs pos="98333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43000">
                      <a:schemeClr val="accent1">
                        <a:lumMod val="60000"/>
                        <a:lumOff val="40000"/>
                        <a:alpha val="69000"/>
                      </a:schemeClr>
                    </a:gs>
                    <a:gs pos="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 flipH="1" flipV="1">
                <a:off x="7326044" y="1840634"/>
                <a:ext cx="4690214" cy="392348"/>
              </a:xfrm>
              <a:custGeom>
                <a:avLst/>
                <a:gdLst>
                  <a:gd name="connsiteX0" fmla="*/ 4521200 w 4521200"/>
                  <a:gd name="connsiteY0" fmla="*/ 0 h 431800"/>
                  <a:gd name="connsiteX1" fmla="*/ 3492500 w 4521200"/>
                  <a:gd name="connsiteY1" fmla="*/ 393700 h 431800"/>
                  <a:gd name="connsiteX2" fmla="*/ 2209800 w 4521200"/>
                  <a:gd name="connsiteY2" fmla="*/ 38100 h 431800"/>
                  <a:gd name="connsiteX3" fmla="*/ 0 w 4521200"/>
                  <a:gd name="connsiteY3" fmla="*/ 431800 h 431800"/>
                  <a:gd name="connsiteX4" fmla="*/ 0 w 4521200"/>
                  <a:gd name="connsiteY4" fmla="*/ 431800 h 43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1200" h="431800">
                    <a:moveTo>
                      <a:pt x="4521200" y="0"/>
                    </a:moveTo>
                    <a:cubicBezTo>
                      <a:pt x="4199466" y="193675"/>
                      <a:pt x="3877733" y="387350"/>
                      <a:pt x="3492500" y="393700"/>
                    </a:cubicBezTo>
                    <a:cubicBezTo>
                      <a:pt x="3107267" y="400050"/>
                      <a:pt x="2791883" y="31750"/>
                      <a:pt x="2209800" y="38100"/>
                    </a:cubicBezTo>
                    <a:cubicBezTo>
                      <a:pt x="1627717" y="44450"/>
                      <a:pt x="0" y="431800"/>
                      <a:pt x="0" y="431800"/>
                    </a:cubicBezTo>
                    <a:lnTo>
                      <a:pt x="0" y="431800"/>
                    </a:lnTo>
                  </a:path>
                </a:pathLst>
              </a:custGeom>
              <a:noFill/>
              <a:ln w="3175">
                <a:gradFill flip="none" rotWithShape="1">
                  <a:gsLst>
                    <a:gs pos="98333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43000">
                      <a:schemeClr val="accent1">
                        <a:lumMod val="60000"/>
                        <a:lumOff val="40000"/>
                        <a:alpha val="27000"/>
                      </a:schemeClr>
                    </a:gs>
                    <a:gs pos="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 flipH="1">
                <a:off x="7326044" y="4326227"/>
                <a:ext cx="4690214" cy="431800"/>
              </a:xfrm>
              <a:custGeom>
                <a:avLst/>
                <a:gdLst>
                  <a:gd name="connsiteX0" fmla="*/ 4521200 w 4521200"/>
                  <a:gd name="connsiteY0" fmla="*/ 0 h 431800"/>
                  <a:gd name="connsiteX1" fmla="*/ 3492500 w 4521200"/>
                  <a:gd name="connsiteY1" fmla="*/ 393700 h 431800"/>
                  <a:gd name="connsiteX2" fmla="*/ 2209800 w 4521200"/>
                  <a:gd name="connsiteY2" fmla="*/ 38100 h 431800"/>
                  <a:gd name="connsiteX3" fmla="*/ 0 w 4521200"/>
                  <a:gd name="connsiteY3" fmla="*/ 431800 h 431800"/>
                  <a:gd name="connsiteX4" fmla="*/ 0 w 4521200"/>
                  <a:gd name="connsiteY4" fmla="*/ 431800 h 43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1200" h="431800">
                    <a:moveTo>
                      <a:pt x="4521200" y="0"/>
                    </a:moveTo>
                    <a:cubicBezTo>
                      <a:pt x="4199466" y="193675"/>
                      <a:pt x="3877733" y="387350"/>
                      <a:pt x="3492500" y="393700"/>
                    </a:cubicBezTo>
                    <a:cubicBezTo>
                      <a:pt x="3107267" y="400050"/>
                      <a:pt x="2791883" y="31750"/>
                      <a:pt x="2209800" y="38100"/>
                    </a:cubicBezTo>
                    <a:cubicBezTo>
                      <a:pt x="1627717" y="44450"/>
                      <a:pt x="0" y="431800"/>
                      <a:pt x="0" y="431800"/>
                    </a:cubicBezTo>
                    <a:lnTo>
                      <a:pt x="0" y="431800"/>
                    </a:lnTo>
                  </a:path>
                </a:pathLst>
              </a:custGeom>
              <a:noFill/>
              <a:ln w="12700">
                <a:gradFill flip="none" rotWithShape="1">
                  <a:gsLst>
                    <a:gs pos="98333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43000">
                      <a:schemeClr val="accent1">
                        <a:lumMod val="60000"/>
                        <a:lumOff val="40000"/>
                        <a:alpha val="60000"/>
                      </a:schemeClr>
                    </a:gs>
                    <a:gs pos="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任意多边形 59"/>
              <p:cNvSpPr/>
              <p:nvPr/>
            </p:nvSpPr>
            <p:spPr>
              <a:xfrm flipH="1">
                <a:off x="7326044" y="4591500"/>
                <a:ext cx="4690214" cy="431800"/>
              </a:xfrm>
              <a:custGeom>
                <a:avLst/>
                <a:gdLst>
                  <a:gd name="connsiteX0" fmla="*/ 4521200 w 4521200"/>
                  <a:gd name="connsiteY0" fmla="*/ 0 h 431800"/>
                  <a:gd name="connsiteX1" fmla="*/ 3492500 w 4521200"/>
                  <a:gd name="connsiteY1" fmla="*/ 393700 h 431800"/>
                  <a:gd name="connsiteX2" fmla="*/ 2209800 w 4521200"/>
                  <a:gd name="connsiteY2" fmla="*/ 38100 h 431800"/>
                  <a:gd name="connsiteX3" fmla="*/ 0 w 4521200"/>
                  <a:gd name="connsiteY3" fmla="*/ 431800 h 431800"/>
                  <a:gd name="connsiteX4" fmla="*/ 0 w 4521200"/>
                  <a:gd name="connsiteY4" fmla="*/ 431800 h 43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1200" h="431800">
                    <a:moveTo>
                      <a:pt x="4521200" y="0"/>
                    </a:moveTo>
                    <a:cubicBezTo>
                      <a:pt x="4199466" y="193675"/>
                      <a:pt x="3877733" y="387350"/>
                      <a:pt x="3492500" y="393700"/>
                    </a:cubicBezTo>
                    <a:cubicBezTo>
                      <a:pt x="3107267" y="400050"/>
                      <a:pt x="2791883" y="31750"/>
                      <a:pt x="2209800" y="38100"/>
                    </a:cubicBezTo>
                    <a:cubicBezTo>
                      <a:pt x="1627717" y="44450"/>
                      <a:pt x="0" y="431800"/>
                      <a:pt x="0" y="431800"/>
                    </a:cubicBezTo>
                    <a:lnTo>
                      <a:pt x="0" y="431800"/>
                    </a:lnTo>
                  </a:path>
                </a:pathLst>
              </a:custGeom>
              <a:noFill/>
              <a:ln w="3175">
                <a:gradFill flip="none" rotWithShape="1">
                  <a:gsLst>
                    <a:gs pos="98333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43000">
                      <a:schemeClr val="accent1">
                        <a:lumMod val="60000"/>
                        <a:lumOff val="40000"/>
                        <a:alpha val="27000"/>
                      </a:schemeClr>
                    </a:gs>
                    <a:gs pos="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2" name="组合 61"/>
          <p:cNvGrpSpPr/>
          <p:nvPr/>
        </p:nvGrpSpPr>
        <p:grpSpPr>
          <a:xfrm flipH="1">
            <a:off x="146245" y="1837667"/>
            <a:ext cx="5505552" cy="3182666"/>
            <a:chOff x="6697294" y="1840634"/>
            <a:chExt cx="5318964" cy="3182666"/>
          </a:xfrm>
        </p:grpSpPr>
        <p:grpSp>
          <p:nvGrpSpPr>
            <p:cNvPr id="63" name="组合 62"/>
            <p:cNvGrpSpPr/>
            <p:nvPr/>
          </p:nvGrpSpPr>
          <p:grpSpPr>
            <a:xfrm>
              <a:off x="7326044" y="1840634"/>
              <a:ext cx="4690214" cy="3182666"/>
              <a:chOff x="7326044" y="1840634"/>
              <a:chExt cx="4690214" cy="3182666"/>
            </a:xfrm>
          </p:grpSpPr>
          <p:sp>
            <p:nvSpPr>
              <p:cNvPr id="71" name="任意多边形 70"/>
              <p:cNvSpPr/>
              <p:nvPr/>
            </p:nvSpPr>
            <p:spPr>
              <a:xfrm flipH="1">
                <a:off x="7326044" y="4060954"/>
                <a:ext cx="4690214" cy="431800"/>
              </a:xfrm>
              <a:custGeom>
                <a:avLst/>
                <a:gdLst>
                  <a:gd name="connsiteX0" fmla="*/ 4521200 w 4521200"/>
                  <a:gd name="connsiteY0" fmla="*/ 0 h 431800"/>
                  <a:gd name="connsiteX1" fmla="*/ 3492500 w 4521200"/>
                  <a:gd name="connsiteY1" fmla="*/ 393700 h 431800"/>
                  <a:gd name="connsiteX2" fmla="*/ 2209800 w 4521200"/>
                  <a:gd name="connsiteY2" fmla="*/ 38100 h 431800"/>
                  <a:gd name="connsiteX3" fmla="*/ 0 w 4521200"/>
                  <a:gd name="connsiteY3" fmla="*/ 431800 h 431800"/>
                  <a:gd name="connsiteX4" fmla="*/ 0 w 4521200"/>
                  <a:gd name="connsiteY4" fmla="*/ 431800 h 43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1200" h="431800">
                    <a:moveTo>
                      <a:pt x="4521200" y="0"/>
                    </a:moveTo>
                    <a:cubicBezTo>
                      <a:pt x="4199466" y="193675"/>
                      <a:pt x="3877733" y="387350"/>
                      <a:pt x="3492500" y="393700"/>
                    </a:cubicBezTo>
                    <a:cubicBezTo>
                      <a:pt x="3107267" y="400050"/>
                      <a:pt x="2791883" y="31750"/>
                      <a:pt x="2209800" y="38100"/>
                    </a:cubicBezTo>
                    <a:cubicBezTo>
                      <a:pt x="1627717" y="44450"/>
                      <a:pt x="0" y="431800"/>
                      <a:pt x="0" y="431800"/>
                    </a:cubicBezTo>
                    <a:lnTo>
                      <a:pt x="0" y="431800"/>
                    </a:lnTo>
                  </a:path>
                </a:pathLst>
              </a:custGeom>
              <a:noFill/>
              <a:ln w="28575">
                <a:gradFill flip="none" rotWithShape="1">
                  <a:gsLst>
                    <a:gs pos="98333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43000">
                      <a:schemeClr val="accent1">
                        <a:lumMod val="60000"/>
                        <a:lumOff val="40000"/>
                      </a:schemeClr>
                    </a:gs>
                    <a:gs pos="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任意多边形 71"/>
              <p:cNvSpPr/>
              <p:nvPr/>
            </p:nvSpPr>
            <p:spPr>
              <a:xfrm flipH="1" flipV="1">
                <a:off x="7326044" y="2407328"/>
                <a:ext cx="4690214" cy="392348"/>
              </a:xfrm>
              <a:custGeom>
                <a:avLst/>
                <a:gdLst>
                  <a:gd name="connsiteX0" fmla="*/ 4521200 w 4521200"/>
                  <a:gd name="connsiteY0" fmla="*/ 0 h 431800"/>
                  <a:gd name="connsiteX1" fmla="*/ 3492500 w 4521200"/>
                  <a:gd name="connsiteY1" fmla="*/ 393700 h 431800"/>
                  <a:gd name="connsiteX2" fmla="*/ 2209800 w 4521200"/>
                  <a:gd name="connsiteY2" fmla="*/ 38100 h 431800"/>
                  <a:gd name="connsiteX3" fmla="*/ 0 w 4521200"/>
                  <a:gd name="connsiteY3" fmla="*/ 431800 h 431800"/>
                  <a:gd name="connsiteX4" fmla="*/ 0 w 4521200"/>
                  <a:gd name="connsiteY4" fmla="*/ 431800 h 43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1200" h="431800">
                    <a:moveTo>
                      <a:pt x="4521200" y="0"/>
                    </a:moveTo>
                    <a:cubicBezTo>
                      <a:pt x="4199466" y="193675"/>
                      <a:pt x="3877733" y="387350"/>
                      <a:pt x="3492500" y="393700"/>
                    </a:cubicBezTo>
                    <a:cubicBezTo>
                      <a:pt x="3107267" y="400050"/>
                      <a:pt x="2791883" y="31750"/>
                      <a:pt x="2209800" y="38100"/>
                    </a:cubicBezTo>
                    <a:cubicBezTo>
                      <a:pt x="1627717" y="44450"/>
                      <a:pt x="0" y="431800"/>
                      <a:pt x="0" y="431800"/>
                    </a:cubicBezTo>
                    <a:lnTo>
                      <a:pt x="0" y="431800"/>
                    </a:lnTo>
                  </a:path>
                </a:pathLst>
              </a:custGeom>
              <a:noFill/>
              <a:ln w="28575">
                <a:gradFill flip="none" rotWithShape="1">
                  <a:gsLst>
                    <a:gs pos="98333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43000">
                      <a:schemeClr val="accent1">
                        <a:lumMod val="60000"/>
                        <a:lumOff val="40000"/>
                      </a:schemeClr>
                    </a:gs>
                    <a:gs pos="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任意多边形 72"/>
              <p:cNvSpPr/>
              <p:nvPr/>
            </p:nvSpPr>
            <p:spPr>
              <a:xfrm flipH="1" flipV="1">
                <a:off x="7326044" y="2123981"/>
                <a:ext cx="4690214" cy="392348"/>
              </a:xfrm>
              <a:custGeom>
                <a:avLst/>
                <a:gdLst>
                  <a:gd name="connsiteX0" fmla="*/ 4521200 w 4521200"/>
                  <a:gd name="connsiteY0" fmla="*/ 0 h 431800"/>
                  <a:gd name="connsiteX1" fmla="*/ 3492500 w 4521200"/>
                  <a:gd name="connsiteY1" fmla="*/ 393700 h 431800"/>
                  <a:gd name="connsiteX2" fmla="*/ 2209800 w 4521200"/>
                  <a:gd name="connsiteY2" fmla="*/ 38100 h 431800"/>
                  <a:gd name="connsiteX3" fmla="*/ 0 w 4521200"/>
                  <a:gd name="connsiteY3" fmla="*/ 431800 h 431800"/>
                  <a:gd name="connsiteX4" fmla="*/ 0 w 4521200"/>
                  <a:gd name="connsiteY4" fmla="*/ 431800 h 43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1200" h="431800">
                    <a:moveTo>
                      <a:pt x="4521200" y="0"/>
                    </a:moveTo>
                    <a:cubicBezTo>
                      <a:pt x="4199466" y="193675"/>
                      <a:pt x="3877733" y="387350"/>
                      <a:pt x="3492500" y="393700"/>
                    </a:cubicBezTo>
                    <a:cubicBezTo>
                      <a:pt x="3107267" y="400050"/>
                      <a:pt x="2791883" y="31750"/>
                      <a:pt x="2209800" y="38100"/>
                    </a:cubicBezTo>
                    <a:cubicBezTo>
                      <a:pt x="1627717" y="44450"/>
                      <a:pt x="0" y="431800"/>
                      <a:pt x="0" y="431800"/>
                    </a:cubicBezTo>
                    <a:lnTo>
                      <a:pt x="0" y="431800"/>
                    </a:lnTo>
                  </a:path>
                </a:pathLst>
              </a:custGeom>
              <a:noFill/>
              <a:ln w="12700">
                <a:gradFill flip="none" rotWithShape="1">
                  <a:gsLst>
                    <a:gs pos="98333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43000">
                      <a:schemeClr val="accent1">
                        <a:lumMod val="60000"/>
                        <a:lumOff val="40000"/>
                        <a:alpha val="69000"/>
                      </a:schemeClr>
                    </a:gs>
                    <a:gs pos="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任意多边形 73"/>
              <p:cNvSpPr/>
              <p:nvPr/>
            </p:nvSpPr>
            <p:spPr>
              <a:xfrm flipH="1" flipV="1">
                <a:off x="7326044" y="1840634"/>
                <a:ext cx="4690214" cy="392348"/>
              </a:xfrm>
              <a:custGeom>
                <a:avLst/>
                <a:gdLst>
                  <a:gd name="connsiteX0" fmla="*/ 4521200 w 4521200"/>
                  <a:gd name="connsiteY0" fmla="*/ 0 h 431800"/>
                  <a:gd name="connsiteX1" fmla="*/ 3492500 w 4521200"/>
                  <a:gd name="connsiteY1" fmla="*/ 393700 h 431800"/>
                  <a:gd name="connsiteX2" fmla="*/ 2209800 w 4521200"/>
                  <a:gd name="connsiteY2" fmla="*/ 38100 h 431800"/>
                  <a:gd name="connsiteX3" fmla="*/ 0 w 4521200"/>
                  <a:gd name="connsiteY3" fmla="*/ 431800 h 431800"/>
                  <a:gd name="connsiteX4" fmla="*/ 0 w 4521200"/>
                  <a:gd name="connsiteY4" fmla="*/ 431800 h 43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1200" h="431800">
                    <a:moveTo>
                      <a:pt x="4521200" y="0"/>
                    </a:moveTo>
                    <a:cubicBezTo>
                      <a:pt x="4199466" y="193675"/>
                      <a:pt x="3877733" y="387350"/>
                      <a:pt x="3492500" y="393700"/>
                    </a:cubicBezTo>
                    <a:cubicBezTo>
                      <a:pt x="3107267" y="400050"/>
                      <a:pt x="2791883" y="31750"/>
                      <a:pt x="2209800" y="38100"/>
                    </a:cubicBezTo>
                    <a:cubicBezTo>
                      <a:pt x="1627717" y="44450"/>
                      <a:pt x="0" y="431800"/>
                      <a:pt x="0" y="431800"/>
                    </a:cubicBezTo>
                    <a:lnTo>
                      <a:pt x="0" y="431800"/>
                    </a:lnTo>
                  </a:path>
                </a:pathLst>
              </a:custGeom>
              <a:noFill/>
              <a:ln w="3175">
                <a:gradFill flip="none" rotWithShape="1">
                  <a:gsLst>
                    <a:gs pos="98333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43000">
                      <a:schemeClr val="accent1">
                        <a:lumMod val="60000"/>
                        <a:lumOff val="40000"/>
                        <a:alpha val="27000"/>
                      </a:schemeClr>
                    </a:gs>
                    <a:gs pos="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任意多边形 74"/>
              <p:cNvSpPr/>
              <p:nvPr/>
            </p:nvSpPr>
            <p:spPr>
              <a:xfrm flipH="1">
                <a:off x="7326044" y="4326227"/>
                <a:ext cx="4690214" cy="431800"/>
              </a:xfrm>
              <a:custGeom>
                <a:avLst/>
                <a:gdLst>
                  <a:gd name="connsiteX0" fmla="*/ 4521200 w 4521200"/>
                  <a:gd name="connsiteY0" fmla="*/ 0 h 431800"/>
                  <a:gd name="connsiteX1" fmla="*/ 3492500 w 4521200"/>
                  <a:gd name="connsiteY1" fmla="*/ 393700 h 431800"/>
                  <a:gd name="connsiteX2" fmla="*/ 2209800 w 4521200"/>
                  <a:gd name="connsiteY2" fmla="*/ 38100 h 431800"/>
                  <a:gd name="connsiteX3" fmla="*/ 0 w 4521200"/>
                  <a:gd name="connsiteY3" fmla="*/ 431800 h 431800"/>
                  <a:gd name="connsiteX4" fmla="*/ 0 w 4521200"/>
                  <a:gd name="connsiteY4" fmla="*/ 431800 h 43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1200" h="431800">
                    <a:moveTo>
                      <a:pt x="4521200" y="0"/>
                    </a:moveTo>
                    <a:cubicBezTo>
                      <a:pt x="4199466" y="193675"/>
                      <a:pt x="3877733" y="387350"/>
                      <a:pt x="3492500" y="393700"/>
                    </a:cubicBezTo>
                    <a:cubicBezTo>
                      <a:pt x="3107267" y="400050"/>
                      <a:pt x="2791883" y="31750"/>
                      <a:pt x="2209800" y="38100"/>
                    </a:cubicBezTo>
                    <a:cubicBezTo>
                      <a:pt x="1627717" y="44450"/>
                      <a:pt x="0" y="431800"/>
                      <a:pt x="0" y="431800"/>
                    </a:cubicBezTo>
                    <a:lnTo>
                      <a:pt x="0" y="431800"/>
                    </a:lnTo>
                  </a:path>
                </a:pathLst>
              </a:custGeom>
              <a:noFill/>
              <a:ln w="12700">
                <a:gradFill flip="none" rotWithShape="1">
                  <a:gsLst>
                    <a:gs pos="98333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43000">
                      <a:schemeClr val="accent1">
                        <a:lumMod val="60000"/>
                        <a:lumOff val="40000"/>
                        <a:alpha val="60000"/>
                      </a:schemeClr>
                    </a:gs>
                    <a:gs pos="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任意多边形 75"/>
              <p:cNvSpPr/>
              <p:nvPr/>
            </p:nvSpPr>
            <p:spPr>
              <a:xfrm flipH="1">
                <a:off x="7326044" y="4591500"/>
                <a:ext cx="4690214" cy="431800"/>
              </a:xfrm>
              <a:custGeom>
                <a:avLst/>
                <a:gdLst>
                  <a:gd name="connsiteX0" fmla="*/ 4521200 w 4521200"/>
                  <a:gd name="connsiteY0" fmla="*/ 0 h 431800"/>
                  <a:gd name="connsiteX1" fmla="*/ 3492500 w 4521200"/>
                  <a:gd name="connsiteY1" fmla="*/ 393700 h 431800"/>
                  <a:gd name="connsiteX2" fmla="*/ 2209800 w 4521200"/>
                  <a:gd name="connsiteY2" fmla="*/ 38100 h 431800"/>
                  <a:gd name="connsiteX3" fmla="*/ 0 w 4521200"/>
                  <a:gd name="connsiteY3" fmla="*/ 431800 h 431800"/>
                  <a:gd name="connsiteX4" fmla="*/ 0 w 4521200"/>
                  <a:gd name="connsiteY4" fmla="*/ 431800 h 43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1200" h="431800">
                    <a:moveTo>
                      <a:pt x="4521200" y="0"/>
                    </a:moveTo>
                    <a:cubicBezTo>
                      <a:pt x="4199466" y="193675"/>
                      <a:pt x="3877733" y="387350"/>
                      <a:pt x="3492500" y="393700"/>
                    </a:cubicBezTo>
                    <a:cubicBezTo>
                      <a:pt x="3107267" y="400050"/>
                      <a:pt x="2791883" y="31750"/>
                      <a:pt x="2209800" y="38100"/>
                    </a:cubicBezTo>
                    <a:cubicBezTo>
                      <a:pt x="1627717" y="44450"/>
                      <a:pt x="0" y="431800"/>
                      <a:pt x="0" y="431800"/>
                    </a:cubicBezTo>
                    <a:lnTo>
                      <a:pt x="0" y="431800"/>
                    </a:lnTo>
                  </a:path>
                </a:pathLst>
              </a:custGeom>
              <a:noFill/>
              <a:ln w="3175">
                <a:gradFill flip="none" rotWithShape="1">
                  <a:gsLst>
                    <a:gs pos="98333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43000">
                      <a:schemeClr val="accent1">
                        <a:lumMod val="60000"/>
                        <a:lumOff val="40000"/>
                        <a:alpha val="27000"/>
                      </a:schemeClr>
                    </a:gs>
                    <a:gs pos="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6697294" y="1840634"/>
              <a:ext cx="4690214" cy="3182666"/>
              <a:chOff x="7326044" y="1840634"/>
              <a:chExt cx="4690214" cy="3182666"/>
            </a:xfrm>
          </p:grpSpPr>
          <p:sp>
            <p:nvSpPr>
              <p:cNvPr id="65" name="任意多边形 64"/>
              <p:cNvSpPr/>
              <p:nvPr/>
            </p:nvSpPr>
            <p:spPr>
              <a:xfrm flipH="1">
                <a:off x="7326044" y="4060954"/>
                <a:ext cx="4690214" cy="431800"/>
              </a:xfrm>
              <a:custGeom>
                <a:avLst/>
                <a:gdLst>
                  <a:gd name="connsiteX0" fmla="*/ 4521200 w 4521200"/>
                  <a:gd name="connsiteY0" fmla="*/ 0 h 431800"/>
                  <a:gd name="connsiteX1" fmla="*/ 3492500 w 4521200"/>
                  <a:gd name="connsiteY1" fmla="*/ 393700 h 431800"/>
                  <a:gd name="connsiteX2" fmla="*/ 2209800 w 4521200"/>
                  <a:gd name="connsiteY2" fmla="*/ 38100 h 431800"/>
                  <a:gd name="connsiteX3" fmla="*/ 0 w 4521200"/>
                  <a:gd name="connsiteY3" fmla="*/ 431800 h 431800"/>
                  <a:gd name="connsiteX4" fmla="*/ 0 w 4521200"/>
                  <a:gd name="connsiteY4" fmla="*/ 431800 h 43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1200" h="431800">
                    <a:moveTo>
                      <a:pt x="4521200" y="0"/>
                    </a:moveTo>
                    <a:cubicBezTo>
                      <a:pt x="4199466" y="193675"/>
                      <a:pt x="3877733" y="387350"/>
                      <a:pt x="3492500" y="393700"/>
                    </a:cubicBezTo>
                    <a:cubicBezTo>
                      <a:pt x="3107267" y="400050"/>
                      <a:pt x="2791883" y="31750"/>
                      <a:pt x="2209800" y="38100"/>
                    </a:cubicBezTo>
                    <a:cubicBezTo>
                      <a:pt x="1627717" y="44450"/>
                      <a:pt x="0" y="431800"/>
                      <a:pt x="0" y="431800"/>
                    </a:cubicBezTo>
                    <a:lnTo>
                      <a:pt x="0" y="431800"/>
                    </a:lnTo>
                  </a:path>
                </a:pathLst>
              </a:custGeom>
              <a:noFill/>
              <a:ln w="28575">
                <a:gradFill flip="none" rotWithShape="1">
                  <a:gsLst>
                    <a:gs pos="98333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43000">
                      <a:schemeClr val="accent1">
                        <a:lumMod val="60000"/>
                        <a:lumOff val="40000"/>
                      </a:schemeClr>
                    </a:gs>
                    <a:gs pos="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任意多边形 65"/>
              <p:cNvSpPr/>
              <p:nvPr/>
            </p:nvSpPr>
            <p:spPr>
              <a:xfrm flipH="1" flipV="1">
                <a:off x="7326044" y="2407328"/>
                <a:ext cx="4690214" cy="392348"/>
              </a:xfrm>
              <a:custGeom>
                <a:avLst/>
                <a:gdLst>
                  <a:gd name="connsiteX0" fmla="*/ 4521200 w 4521200"/>
                  <a:gd name="connsiteY0" fmla="*/ 0 h 431800"/>
                  <a:gd name="connsiteX1" fmla="*/ 3492500 w 4521200"/>
                  <a:gd name="connsiteY1" fmla="*/ 393700 h 431800"/>
                  <a:gd name="connsiteX2" fmla="*/ 2209800 w 4521200"/>
                  <a:gd name="connsiteY2" fmla="*/ 38100 h 431800"/>
                  <a:gd name="connsiteX3" fmla="*/ 0 w 4521200"/>
                  <a:gd name="connsiteY3" fmla="*/ 431800 h 431800"/>
                  <a:gd name="connsiteX4" fmla="*/ 0 w 4521200"/>
                  <a:gd name="connsiteY4" fmla="*/ 431800 h 43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1200" h="431800">
                    <a:moveTo>
                      <a:pt x="4521200" y="0"/>
                    </a:moveTo>
                    <a:cubicBezTo>
                      <a:pt x="4199466" y="193675"/>
                      <a:pt x="3877733" y="387350"/>
                      <a:pt x="3492500" y="393700"/>
                    </a:cubicBezTo>
                    <a:cubicBezTo>
                      <a:pt x="3107267" y="400050"/>
                      <a:pt x="2791883" y="31750"/>
                      <a:pt x="2209800" y="38100"/>
                    </a:cubicBezTo>
                    <a:cubicBezTo>
                      <a:pt x="1627717" y="44450"/>
                      <a:pt x="0" y="431800"/>
                      <a:pt x="0" y="431800"/>
                    </a:cubicBezTo>
                    <a:lnTo>
                      <a:pt x="0" y="431800"/>
                    </a:lnTo>
                  </a:path>
                </a:pathLst>
              </a:custGeom>
              <a:noFill/>
              <a:ln w="28575">
                <a:gradFill flip="none" rotWithShape="1">
                  <a:gsLst>
                    <a:gs pos="98333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43000">
                      <a:schemeClr val="accent1">
                        <a:lumMod val="60000"/>
                        <a:lumOff val="40000"/>
                      </a:schemeClr>
                    </a:gs>
                    <a:gs pos="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任意多边形 66"/>
              <p:cNvSpPr/>
              <p:nvPr/>
            </p:nvSpPr>
            <p:spPr>
              <a:xfrm flipH="1" flipV="1">
                <a:off x="7326044" y="2123981"/>
                <a:ext cx="4690214" cy="392348"/>
              </a:xfrm>
              <a:custGeom>
                <a:avLst/>
                <a:gdLst>
                  <a:gd name="connsiteX0" fmla="*/ 4521200 w 4521200"/>
                  <a:gd name="connsiteY0" fmla="*/ 0 h 431800"/>
                  <a:gd name="connsiteX1" fmla="*/ 3492500 w 4521200"/>
                  <a:gd name="connsiteY1" fmla="*/ 393700 h 431800"/>
                  <a:gd name="connsiteX2" fmla="*/ 2209800 w 4521200"/>
                  <a:gd name="connsiteY2" fmla="*/ 38100 h 431800"/>
                  <a:gd name="connsiteX3" fmla="*/ 0 w 4521200"/>
                  <a:gd name="connsiteY3" fmla="*/ 431800 h 431800"/>
                  <a:gd name="connsiteX4" fmla="*/ 0 w 4521200"/>
                  <a:gd name="connsiteY4" fmla="*/ 431800 h 43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1200" h="431800">
                    <a:moveTo>
                      <a:pt x="4521200" y="0"/>
                    </a:moveTo>
                    <a:cubicBezTo>
                      <a:pt x="4199466" y="193675"/>
                      <a:pt x="3877733" y="387350"/>
                      <a:pt x="3492500" y="393700"/>
                    </a:cubicBezTo>
                    <a:cubicBezTo>
                      <a:pt x="3107267" y="400050"/>
                      <a:pt x="2791883" y="31750"/>
                      <a:pt x="2209800" y="38100"/>
                    </a:cubicBezTo>
                    <a:cubicBezTo>
                      <a:pt x="1627717" y="44450"/>
                      <a:pt x="0" y="431800"/>
                      <a:pt x="0" y="431800"/>
                    </a:cubicBezTo>
                    <a:lnTo>
                      <a:pt x="0" y="431800"/>
                    </a:lnTo>
                  </a:path>
                </a:pathLst>
              </a:custGeom>
              <a:noFill/>
              <a:ln w="12700">
                <a:gradFill flip="none" rotWithShape="1">
                  <a:gsLst>
                    <a:gs pos="98333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43000">
                      <a:schemeClr val="accent1">
                        <a:lumMod val="60000"/>
                        <a:lumOff val="40000"/>
                        <a:alpha val="69000"/>
                      </a:schemeClr>
                    </a:gs>
                    <a:gs pos="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任意多边形 67"/>
              <p:cNvSpPr/>
              <p:nvPr/>
            </p:nvSpPr>
            <p:spPr>
              <a:xfrm flipH="1" flipV="1">
                <a:off x="7326044" y="1840634"/>
                <a:ext cx="4690214" cy="392348"/>
              </a:xfrm>
              <a:custGeom>
                <a:avLst/>
                <a:gdLst>
                  <a:gd name="connsiteX0" fmla="*/ 4521200 w 4521200"/>
                  <a:gd name="connsiteY0" fmla="*/ 0 h 431800"/>
                  <a:gd name="connsiteX1" fmla="*/ 3492500 w 4521200"/>
                  <a:gd name="connsiteY1" fmla="*/ 393700 h 431800"/>
                  <a:gd name="connsiteX2" fmla="*/ 2209800 w 4521200"/>
                  <a:gd name="connsiteY2" fmla="*/ 38100 h 431800"/>
                  <a:gd name="connsiteX3" fmla="*/ 0 w 4521200"/>
                  <a:gd name="connsiteY3" fmla="*/ 431800 h 431800"/>
                  <a:gd name="connsiteX4" fmla="*/ 0 w 4521200"/>
                  <a:gd name="connsiteY4" fmla="*/ 431800 h 43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1200" h="431800">
                    <a:moveTo>
                      <a:pt x="4521200" y="0"/>
                    </a:moveTo>
                    <a:cubicBezTo>
                      <a:pt x="4199466" y="193675"/>
                      <a:pt x="3877733" y="387350"/>
                      <a:pt x="3492500" y="393700"/>
                    </a:cubicBezTo>
                    <a:cubicBezTo>
                      <a:pt x="3107267" y="400050"/>
                      <a:pt x="2791883" y="31750"/>
                      <a:pt x="2209800" y="38100"/>
                    </a:cubicBezTo>
                    <a:cubicBezTo>
                      <a:pt x="1627717" y="44450"/>
                      <a:pt x="0" y="431800"/>
                      <a:pt x="0" y="431800"/>
                    </a:cubicBezTo>
                    <a:lnTo>
                      <a:pt x="0" y="431800"/>
                    </a:lnTo>
                  </a:path>
                </a:pathLst>
              </a:custGeom>
              <a:noFill/>
              <a:ln w="3175">
                <a:gradFill flip="none" rotWithShape="1">
                  <a:gsLst>
                    <a:gs pos="98333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43000">
                      <a:schemeClr val="accent1">
                        <a:lumMod val="60000"/>
                        <a:lumOff val="40000"/>
                        <a:alpha val="27000"/>
                      </a:schemeClr>
                    </a:gs>
                    <a:gs pos="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任意多边形 68"/>
              <p:cNvSpPr/>
              <p:nvPr/>
            </p:nvSpPr>
            <p:spPr>
              <a:xfrm flipH="1">
                <a:off x="7326044" y="4326227"/>
                <a:ext cx="4690214" cy="431800"/>
              </a:xfrm>
              <a:custGeom>
                <a:avLst/>
                <a:gdLst>
                  <a:gd name="connsiteX0" fmla="*/ 4521200 w 4521200"/>
                  <a:gd name="connsiteY0" fmla="*/ 0 h 431800"/>
                  <a:gd name="connsiteX1" fmla="*/ 3492500 w 4521200"/>
                  <a:gd name="connsiteY1" fmla="*/ 393700 h 431800"/>
                  <a:gd name="connsiteX2" fmla="*/ 2209800 w 4521200"/>
                  <a:gd name="connsiteY2" fmla="*/ 38100 h 431800"/>
                  <a:gd name="connsiteX3" fmla="*/ 0 w 4521200"/>
                  <a:gd name="connsiteY3" fmla="*/ 431800 h 431800"/>
                  <a:gd name="connsiteX4" fmla="*/ 0 w 4521200"/>
                  <a:gd name="connsiteY4" fmla="*/ 431800 h 43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1200" h="431800">
                    <a:moveTo>
                      <a:pt x="4521200" y="0"/>
                    </a:moveTo>
                    <a:cubicBezTo>
                      <a:pt x="4199466" y="193675"/>
                      <a:pt x="3877733" y="387350"/>
                      <a:pt x="3492500" y="393700"/>
                    </a:cubicBezTo>
                    <a:cubicBezTo>
                      <a:pt x="3107267" y="400050"/>
                      <a:pt x="2791883" y="31750"/>
                      <a:pt x="2209800" y="38100"/>
                    </a:cubicBezTo>
                    <a:cubicBezTo>
                      <a:pt x="1627717" y="44450"/>
                      <a:pt x="0" y="431800"/>
                      <a:pt x="0" y="431800"/>
                    </a:cubicBezTo>
                    <a:lnTo>
                      <a:pt x="0" y="431800"/>
                    </a:lnTo>
                  </a:path>
                </a:pathLst>
              </a:custGeom>
              <a:noFill/>
              <a:ln w="12700">
                <a:gradFill flip="none" rotWithShape="1">
                  <a:gsLst>
                    <a:gs pos="98333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43000">
                      <a:schemeClr val="accent1">
                        <a:lumMod val="60000"/>
                        <a:lumOff val="40000"/>
                        <a:alpha val="60000"/>
                      </a:schemeClr>
                    </a:gs>
                    <a:gs pos="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任意多边形 69"/>
              <p:cNvSpPr/>
              <p:nvPr/>
            </p:nvSpPr>
            <p:spPr>
              <a:xfrm flipH="1">
                <a:off x="7326044" y="4591500"/>
                <a:ext cx="4690214" cy="431800"/>
              </a:xfrm>
              <a:custGeom>
                <a:avLst/>
                <a:gdLst>
                  <a:gd name="connsiteX0" fmla="*/ 4521200 w 4521200"/>
                  <a:gd name="connsiteY0" fmla="*/ 0 h 431800"/>
                  <a:gd name="connsiteX1" fmla="*/ 3492500 w 4521200"/>
                  <a:gd name="connsiteY1" fmla="*/ 393700 h 431800"/>
                  <a:gd name="connsiteX2" fmla="*/ 2209800 w 4521200"/>
                  <a:gd name="connsiteY2" fmla="*/ 38100 h 431800"/>
                  <a:gd name="connsiteX3" fmla="*/ 0 w 4521200"/>
                  <a:gd name="connsiteY3" fmla="*/ 431800 h 431800"/>
                  <a:gd name="connsiteX4" fmla="*/ 0 w 4521200"/>
                  <a:gd name="connsiteY4" fmla="*/ 431800 h 43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1200" h="431800">
                    <a:moveTo>
                      <a:pt x="4521200" y="0"/>
                    </a:moveTo>
                    <a:cubicBezTo>
                      <a:pt x="4199466" y="193675"/>
                      <a:pt x="3877733" y="387350"/>
                      <a:pt x="3492500" y="393700"/>
                    </a:cubicBezTo>
                    <a:cubicBezTo>
                      <a:pt x="3107267" y="400050"/>
                      <a:pt x="2791883" y="31750"/>
                      <a:pt x="2209800" y="38100"/>
                    </a:cubicBezTo>
                    <a:cubicBezTo>
                      <a:pt x="1627717" y="44450"/>
                      <a:pt x="0" y="431800"/>
                      <a:pt x="0" y="431800"/>
                    </a:cubicBezTo>
                    <a:lnTo>
                      <a:pt x="0" y="431800"/>
                    </a:lnTo>
                  </a:path>
                </a:pathLst>
              </a:custGeom>
              <a:noFill/>
              <a:ln w="3175">
                <a:gradFill flip="none" rotWithShape="1">
                  <a:gsLst>
                    <a:gs pos="98333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43000">
                      <a:schemeClr val="accent1">
                        <a:lumMod val="60000"/>
                        <a:lumOff val="40000"/>
                        <a:alpha val="27000"/>
                      </a:schemeClr>
                    </a:gs>
                    <a:gs pos="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AAC66ED-2E3B-82EF-1AAF-CD884EF6A99E}"/>
              </a:ext>
            </a:extLst>
          </p:cNvPr>
          <p:cNvSpPr txBox="1"/>
          <p:nvPr/>
        </p:nvSpPr>
        <p:spPr>
          <a:xfrm>
            <a:off x="728377" y="3232853"/>
            <a:ext cx="10735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基于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Django + React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框架的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SaaS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应用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——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疫情防控社区志愿者活动管理系统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D3F79D-3F2C-124D-B591-C94D0E7C0C2E}"/>
              </a:ext>
            </a:extLst>
          </p:cNvPr>
          <p:cNvSpPr txBox="1"/>
          <p:nvPr/>
        </p:nvSpPr>
        <p:spPr>
          <a:xfrm>
            <a:off x="920685" y="3821924"/>
            <a:ext cx="103506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SaaS application based on Django and React framework——Community volunteer activity management system for the epidemic prevention and control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520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464A2"/>
      </a:accent1>
      <a:accent2>
        <a:srgbClr val="002948"/>
      </a:accent2>
      <a:accent3>
        <a:srgbClr val="0464A2"/>
      </a:accent3>
      <a:accent4>
        <a:srgbClr val="002948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模板专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464A2"/>
    </a:accent1>
    <a:accent2>
      <a:srgbClr val="002948"/>
    </a:accent2>
    <a:accent3>
      <a:srgbClr val="0464A2"/>
    </a:accent3>
    <a:accent4>
      <a:srgbClr val="002948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665</Words>
  <Application>Microsoft Office PowerPoint</Application>
  <PresentationFormat>宽屏</PresentationFormat>
  <Paragraphs>132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微软雅黑</vt:lpstr>
      <vt:lpstr>Arial</vt:lpstr>
      <vt:lpstr>Calibri</vt:lpstr>
      <vt:lpstr>Impact</vt:lpstr>
      <vt:lpstr>Lato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51PPT模板网</dc:creator>
  <cp:keywords>www.51p ptmo ban.com</cp:keywords>
  <dc:description>www.51 pp tmoban.com</dc:description>
  <cp:lastModifiedBy>Li Jiayin</cp:lastModifiedBy>
  <cp:revision>164</cp:revision>
  <dcterms:created xsi:type="dcterms:W3CDTF">2016-04-15T12:42:00Z</dcterms:created>
  <dcterms:modified xsi:type="dcterms:W3CDTF">2022-11-09T13:52:36Z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2052-10.1.0.6750</vt:lpwstr>
  </property>
</Properties>
</file>