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6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27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28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34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7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04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379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7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27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61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5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34E2-EC29-4EA0-90B2-B5A472D7F0BD}" type="datetimeFigureOut">
              <a:rPr lang="uk-UA" smtClean="0"/>
              <a:t>07.06.2019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3A7A-A175-45D2-A48E-3D9F1783B9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85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_Microsoft_Visio2.vsdx"/><Relationship Id="rId5" Type="http://schemas.openxmlformats.org/officeDocument/2006/relationships/image" Target="../media/image5.emf"/><Relationship Id="rId4" Type="http://schemas.openxmlformats.org/officeDocument/2006/relationships/package" Target="../embeddings/__________Microsoft_Visio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__________Microsoft_Visio3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7288" y="1700808"/>
            <a:ext cx="6068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Курсовий проект:</a:t>
            </a:r>
          </a:p>
          <a:p>
            <a:pPr algn="ctr"/>
            <a:r>
              <a:rPr lang="uk-UA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Клас «Собака»</a:t>
            </a:r>
            <a:endParaRPr lang="uk-UA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34" y="5157192"/>
            <a:ext cx="4703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Виконала </a:t>
            </a:r>
          </a:p>
          <a:p>
            <a:r>
              <a:rPr lang="uk-UA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Студентка гр. ОПК-217</a:t>
            </a:r>
          </a:p>
          <a:p>
            <a:r>
              <a:rPr lang="uk-UA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Хахалєва Є.В.</a:t>
            </a:r>
          </a:p>
        </p:txBody>
      </p:sp>
    </p:spTree>
    <p:extLst>
      <p:ext uri="{BB962C8B-B14F-4D97-AF65-F5344CB8AC3E}">
        <p14:creationId xmlns:p14="http://schemas.microsoft.com/office/powerpoint/2010/main" val="1543653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171" name="Picture 3" descr="C:\Users\sbulyga\Desktop\slid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4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bulyga\Desktop\bits-and-bytes-on-a-blu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9127"/>
            <a:ext cx="9900592" cy="68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52536" y="410761"/>
            <a:ext cx="433873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Засоби розробки</a:t>
            </a:r>
            <a:endParaRPr lang="uk-UA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171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bulyga\Desktop\91d8561ceebcf0ec86f5290de7c291b8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70" y="2564904"/>
            <a:ext cx="683292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48680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uk-UA" sz="4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Використана среда розробки</a:t>
            </a:r>
            <a:endParaRPr lang="uk-UA" sz="4400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9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700808"/>
            <a:ext cx="3816424" cy="46782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Створити клас «Собака» з кількістю</a:t>
            </a:r>
          </a:p>
          <a:p>
            <a:r>
              <a:rPr lang="uk-UA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п</a:t>
            </a:r>
            <a:r>
              <a:rPr lang="uk-UA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римірників обраною користувачем.</a:t>
            </a:r>
          </a:p>
          <a:p>
            <a:r>
              <a:rPr lang="uk-UA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Створити список з відповідною кількістю</a:t>
            </a:r>
          </a:p>
          <a:p>
            <a:r>
              <a:rPr lang="uk-UA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е</a:t>
            </a:r>
            <a:r>
              <a:rPr lang="uk-UA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лементів. А також меню для користування </a:t>
            </a:r>
          </a:p>
          <a:p>
            <a:r>
              <a:rPr lang="uk-UA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програмаю.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0466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Постановка завдання</a:t>
            </a:r>
            <a:endParaRPr lang="uk-UA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4098" name="Picture 2" descr="C:\Users\sbulyga\Desktop\checked_21600-945x94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3979317" cy="397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775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249495"/>
            <a:ext cx="4829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Детальний опис завдання</a:t>
            </a:r>
            <a:endParaRPr lang="uk-UA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980728"/>
            <a:ext cx="91001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Список повинен виводитися: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Повністю за порядком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По колу починаючи з будь-якого елементу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За алфавітом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За ознакою, яку введе користувач(порода, рік, тощо)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233230"/>
            <a:ext cx="7225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Можливості програми: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Добавлення елементу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Видалення елементу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Зміна зайнятого  собакою місця на виставці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Виведення елементу з визначеним порядковим номером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Виведення призових </a:t>
            </a:r>
            <a:r>
              <a:rPr lang="uk-UA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місць</a:t>
            </a:r>
            <a:endParaRPr lang="uk-UA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549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48718"/>
              </p:ext>
            </p:extLst>
          </p:nvPr>
        </p:nvGraphicFramePr>
        <p:xfrm>
          <a:off x="971600" y="424636"/>
          <a:ext cx="2952328" cy="631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4" imgW="2524122" imgH="5400810" progId="Visio.Drawing.15">
                  <p:embed/>
                </p:oleObj>
              </mc:Choice>
              <mc:Fallback>
                <p:oleObj name="Visio" r:id="rId4" imgW="2524122" imgH="540081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4636"/>
                        <a:ext cx="2952328" cy="6316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195184"/>
              </p:ext>
            </p:extLst>
          </p:nvPr>
        </p:nvGraphicFramePr>
        <p:xfrm>
          <a:off x="4572631" y="422680"/>
          <a:ext cx="3311737" cy="623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6" imgW="2771834" imgH="5219640" progId="Visio.Drawing.15">
                  <p:embed/>
                </p:oleObj>
              </mc:Choice>
              <mc:Fallback>
                <p:oleObj name="Visio" r:id="rId6" imgW="2771834" imgH="5219640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631" y="422680"/>
                        <a:ext cx="3311737" cy="6236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501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29498"/>
              </p:ext>
            </p:extLst>
          </p:nvPr>
        </p:nvGraphicFramePr>
        <p:xfrm>
          <a:off x="2627784" y="162411"/>
          <a:ext cx="3600400" cy="653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2876646" imgH="5219640" progId="Visio.Drawing.15">
                  <p:embed/>
                </p:oleObj>
              </mc:Choice>
              <mc:Fallback>
                <p:oleObj name="Visio" r:id="rId4" imgW="2876646" imgH="52196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411"/>
                        <a:ext cx="3600400" cy="6533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51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633" y="476672"/>
            <a:ext cx="827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Алгоритм вирішення поставленої задачі</a:t>
            </a:r>
            <a:endParaRPr lang="uk-UA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433" y="1750142"/>
            <a:ext cx="7024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uk-U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Створити клас «Собака» та необхідні поля і методи;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uk-U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Створити список примірників класу;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uk-UA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Створити меню для роботи з примірниками  класу;</a:t>
            </a:r>
            <a:endParaRPr lang="uk-UA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1732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C:\Users\sbulyga\Desktop\0147bd61ee15e3228d30e03ce2d64f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bulyga\Desktop\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0" y="2126469"/>
            <a:ext cx="4442880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bulyga\Desktop\c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45"/>
          <a:stretch/>
        </p:blipFill>
        <p:spPr bwMode="auto">
          <a:xfrm>
            <a:off x="685390" y="1067889"/>
            <a:ext cx="5006109" cy="722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sbulyga\Desktop\3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0" y="4459980"/>
            <a:ext cx="5471847" cy="19918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62576" y="260648"/>
            <a:ext cx="525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Керівництво користувача</a:t>
            </a:r>
            <a:endParaRPr lang="uk-UA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1180851"/>
            <a:ext cx="278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</a:t>
            </a:r>
            <a:r>
              <a:rPr lang="uk-UA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ількість елементів</a:t>
            </a:r>
            <a:endParaRPr lang="uk-UA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4461" y="2691924"/>
            <a:ext cx="268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меню </a:t>
            </a:r>
            <a:r>
              <a:rPr lang="uk-UA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користувача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8963" y="5229200"/>
            <a:ext cx="2685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виведення </a:t>
            </a:r>
            <a:r>
              <a:rPr lang="uk-UA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всіх елементів</a:t>
            </a:r>
          </a:p>
        </p:txBody>
      </p:sp>
    </p:spTree>
    <p:extLst>
      <p:ext uri="{BB962C8B-B14F-4D97-AF65-F5344CB8AC3E}">
        <p14:creationId xmlns:p14="http://schemas.microsoft.com/office/powerpoint/2010/main" val="1460451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135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sbulyga</dc:creator>
  <cp:lastModifiedBy>sbulyga</cp:lastModifiedBy>
  <cp:revision>11</cp:revision>
  <dcterms:created xsi:type="dcterms:W3CDTF">2019-06-07T07:13:53Z</dcterms:created>
  <dcterms:modified xsi:type="dcterms:W3CDTF">2019-06-07T09:20:37Z</dcterms:modified>
</cp:coreProperties>
</file>