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1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7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3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1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0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7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9BB2B-B99C-4A47-9EC5-9661BCBBDABD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3F93-6922-45EF-9A3E-D46A3ACAD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4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5984" y="1068854"/>
            <a:ext cx="3888432" cy="4680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18990" y="1412776"/>
            <a:ext cx="3729474" cy="3960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75689" y="1548408"/>
            <a:ext cx="1440161" cy="65645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33251" y="1460484"/>
            <a:ext cx="1626351" cy="100811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33251" y="4365104"/>
            <a:ext cx="1626351" cy="100811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829070" y="3087414"/>
            <a:ext cx="1296144" cy="64339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224240" y="1876637"/>
            <a:ext cx="1416384" cy="69329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436096" y="4365104"/>
            <a:ext cx="1576001" cy="72008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598016" y="3113302"/>
            <a:ext cx="1216665" cy="78789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206349" y="1659792"/>
            <a:ext cx="1368152" cy="923047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93893" y="4623660"/>
            <a:ext cx="1368152" cy="923047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EHR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45395" y="2933328"/>
            <a:ext cx="1530362" cy="100811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0829" y="3114218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Clinical IT </a:t>
            </a:r>
          </a:p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81500" y="1505942"/>
            <a:ext cx="1464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Host-Specific information mapping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99792" y="4449886"/>
            <a:ext cx="1464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Host-Specific information mapping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3841" y="3069830"/>
            <a:ext cx="116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Invoking process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72472" y="192359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Information     model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08304" y="1821527"/>
            <a:ext cx="126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Knowledge</a:t>
            </a:r>
          </a:p>
          <a:p>
            <a:pPr algn="ctr"/>
            <a:r>
              <a:rPr lang="en-US" altLang="zh-CN" dirty="0" smtClean="0"/>
              <a:t>Base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64880" y="3184084"/>
            <a:ext cx="124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Execution </a:t>
            </a:r>
          </a:p>
          <a:p>
            <a:pPr algn="ctr"/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0280" y="4401978"/>
            <a:ext cx="144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Result </a:t>
            </a:r>
          </a:p>
          <a:p>
            <a:pPr algn="ctr"/>
            <a:r>
              <a:rPr lang="en-US" altLang="zh-CN" dirty="0" smtClean="0"/>
              <a:t>Specification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475656" y="2246762"/>
            <a:ext cx="0" cy="68656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602695" y="3952562"/>
            <a:ext cx="0" cy="68656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375757" y="2427652"/>
            <a:ext cx="453314" cy="64217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59602" y="2121315"/>
            <a:ext cx="964638" cy="12544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2315851" y="3941440"/>
            <a:ext cx="383941" cy="50844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4259602" y="4623660"/>
            <a:ext cx="1176494" cy="1546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3" idx="1"/>
          </p:cNvCxnSpPr>
          <p:nvPr/>
        </p:nvCxnSpPr>
        <p:spPr>
          <a:xfrm>
            <a:off x="4125214" y="3437385"/>
            <a:ext cx="2439666" cy="6986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7655981" y="2590045"/>
            <a:ext cx="285421" cy="46163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6640624" y="2536103"/>
            <a:ext cx="231756" cy="57811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6984036" y="3901198"/>
            <a:ext cx="324268" cy="54981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19689" y="5908630"/>
            <a:ext cx="284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environment 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275073" y="5582022"/>
            <a:ext cx="166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CDS 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91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2544075" y="1412776"/>
            <a:ext cx="2027925" cy="86409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燕尾形 2"/>
          <p:cNvSpPr/>
          <p:nvPr/>
        </p:nvSpPr>
        <p:spPr>
          <a:xfrm rot="9542113">
            <a:off x="3645497" y="4462858"/>
            <a:ext cx="2027925" cy="86409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 rot="18792389">
            <a:off x="532407" y="2449750"/>
            <a:ext cx="2027925" cy="86409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 rot="12750617">
            <a:off x="1116920" y="4284464"/>
            <a:ext cx="2027925" cy="86409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rot="3453713">
            <a:off x="4280127" y="2539993"/>
            <a:ext cx="2027925" cy="86409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4164" y="152165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Decision</a:t>
            </a:r>
          </a:p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9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4492740" y="1898303"/>
            <a:ext cx="936104" cy="3600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3" name="直接箭头连接符 2"/>
          <p:cNvCxnSpPr>
            <a:stCxn id="2" idx="4"/>
          </p:cNvCxnSpPr>
          <p:nvPr/>
        </p:nvCxnSpPr>
        <p:spPr bwMode="auto">
          <a:xfrm>
            <a:off x="4960792" y="2258343"/>
            <a:ext cx="0" cy="326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流程图: 决策 3"/>
          <p:cNvSpPr/>
          <p:nvPr/>
        </p:nvSpPr>
        <p:spPr bwMode="auto">
          <a:xfrm>
            <a:off x="4389554" y="2585193"/>
            <a:ext cx="1172473" cy="432048"/>
          </a:xfrm>
          <a:prstGeom prst="flowChartDecisi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latin typeface="Arial" charset="0"/>
              <a:ea typeface="宋体" charset="-122"/>
            </a:endParaRPr>
          </a:p>
        </p:txBody>
      </p:sp>
      <p:cxnSp>
        <p:nvCxnSpPr>
          <p:cNvPr id="5" name="直接箭头连接符 4"/>
          <p:cNvCxnSpPr>
            <a:stCxn id="4" idx="3"/>
            <a:endCxn id="6" idx="2"/>
          </p:cNvCxnSpPr>
          <p:nvPr/>
        </p:nvCxnSpPr>
        <p:spPr bwMode="auto">
          <a:xfrm>
            <a:off x="5562027" y="2801217"/>
            <a:ext cx="319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椭圆 5"/>
          <p:cNvSpPr/>
          <p:nvPr/>
        </p:nvSpPr>
        <p:spPr bwMode="auto">
          <a:xfrm>
            <a:off x="5881377" y="2531187"/>
            <a:ext cx="802432" cy="5400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latin typeface="Arial" charset="0"/>
              <a:ea typeface="宋体" charset="-122"/>
            </a:endParaRPr>
          </a:p>
        </p:txBody>
      </p:sp>
      <p:cxnSp>
        <p:nvCxnSpPr>
          <p:cNvPr id="7" name="直接箭头连接符 6"/>
          <p:cNvCxnSpPr>
            <a:stCxn id="4" idx="2"/>
          </p:cNvCxnSpPr>
          <p:nvPr/>
        </p:nvCxnSpPr>
        <p:spPr bwMode="auto">
          <a:xfrm flipH="1">
            <a:off x="4960793" y="3017241"/>
            <a:ext cx="14998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5891414" y="3160422"/>
            <a:ext cx="845766" cy="4664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latin typeface="Arial" charset="0"/>
              <a:ea typeface="宋体" charset="-122"/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4395446" y="3233265"/>
            <a:ext cx="1172473" cy="348996"/>
          </a:xfrm>
          <a:prstGeom prst="flowChartDecisi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latin typeface="Arial" charset="0"/>
              <a:ea typeface="宋体" charset="-122"/>
            </a:endParaRPr>
          </a:p>
        </p:txBody>
      </p:sp>
      <p:sp>
        <p:nvSpPr>
          <p:cNvPr id="10" name="流程图: 决策 9"/>
          <p:cNvSpPr/>
          <p:nvPr/>
        </p:nvSpPr>
        <p:spPr bwMode="auto">
          <a:xfrm>
            <a:off x="4389554" y="3867559"/>
            <a:ext cx="1172473" cy="373817"/>
          </a:xfrm>
          <a:prstGeom prst="flowChartDecisi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latin typeface="Arial" charset="0"/>
              <a:ea typeface="宋体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971806" y="3566743"/>
            <a:ext cx="0" cy="321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5566878" y="3403632"/>
            <a:ext cx="3144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10" idx="3"/>
          </p:cNvCxnSpPr>
          <p:nvPr/>
        </p:nvCxnSpPr>
        <p:spPr bwMode="auto">
          <a:xfrm>
            <a:off x="5562027" y="4054468"/>
            <a:ext cx="348255" cy="3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椭圆 13"/>
          <p:cNvSpPr/>
          <p:nvPr/>
        </p:nvSpPr>
        <p:spPr bwMode="auto">
          <a:xfrm>
            <a:off x="5891414" y="3778697"/>
            <a:ext cx="845766" cy="492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latin typeface="Arial" charset="0"/>
              <a:ea typeface="宋体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395446" y="4563227"/>
            <a:ext cx="1218244" cy="47023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latin typeface="Arial" charset="0"/>
              <a:ea typeface="宋体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992457" y="4241377"/>
            <a:ext cx="0" cy="321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499992" y="1968081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Sore Throat </a:t>
            </a:r>
            <a:endParaRPr lang="zh-CN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0558" y="2680550"/>
            <a:ext cx="101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Erythema ?</a:t>
            </a:r>
            <a:endParaRPr lang="zh-CN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788024" y="3305273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Pus?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79048" y="3907661"/>
            <a:ext cx="121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Adenopahty?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31321" y="4602578"/>
            <a:ext cx="1113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Streptococcal</a:t>
            </a:r>
          </a:p>
          <a:p>
            <a:r>
              <a:rPr lang="en-US" altLang="zh-CN" dirty="0"/>
              <a:t>Pharyngitis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2063" y="2501135"/>
            <a:ext cx="7920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Non-infectious Cause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01341" y="2549745"/>
            <a:ext cx="38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1341" y="3102460"/>
            <a:ext cx="38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58926" y="3763618"/>
            <a:ext cx="38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03655" y="2269577"/>
            <a:ext cx="59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51578" y="2994448"/>
            <a:ext cx="59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12239" y="3584209"/>
            <a:ext cx="59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24647" y="4271497"/>
            <a:ext cx="59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2063" y="3148626"/>
            <a:ext cx="937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Viral</a:t>
            </a:r>
          </a:p>
          <a:p>
            <a:r>
              <a:rPr lang="en-US" altLang="zh-CN" dirty="0"/>
              <a:t>Pharyngitis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38962" y="3767517"/>
            <a:ext cx="937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Viral</a:t>
            </a:r>
          </a:p>
          <a:p>
            <a:r>
              <a:rPr lang="en-US" altLang="zh-CN" dirty="0"/>
              <a:t>Pharyngitis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67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50</Words>
  <Application>Microsoft Office PowerPoint</Application>
  <PresentationFormat>全屏显示(4:3)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FGJ</dc:creator>
  <cp:lastModifiedBy>FGJ</cp:lastModifiedBy>
  <cp:revision>7</cp:revision>
  <dcterms:created xsi:type="dcterms:W3CDTF">2013-12-16T10:35:34Z</dcterms:created>
  <dcterms:modified xsi:type="dcterms:W3CDTF">2013-12-27T10:52:48Z</dcterms:modified>
</cp:coreProperties>
</file>