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hangbaize-Daoye/Project-Consumer-Groups.git" TargetMode="Externa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hangbaize-Daoye/Project-Consumer-Groups.git" TargetMode="External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329BE-18EF-4185-89BF-B6413280E10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EED95E0-106C-4EC6-B9C6-31AE280022BA}">
      <dgm:prSet/>
      <dgm:spPr/>
      <dgm:t>
        <a:bodyPr/>
        <a:lstStyle/>
        <a:p>
          <a:r>
            <a:rPr lang="zh-CN"/>
            <a:t>数据挖掘</a:t>
          </a:r>
          <a:r>
            <a:rPr lang="en-US"/>
            <a:t>Apriori</a:t>
          </a:r>
          <a:r>
            <a:rPr lang="zh-CN"/>
            <a:t>算法讲解</a:t>
          </a:r>
        </a:p>
      </dgm:t>
    </dgm:pt>
    <dgm:pt modelId="{6E5C4E21-4E74-4B13-9DC8-B8A7BCE6C5C8}" type="parTrans" cxnId="{69D6C99B-3F43-47C4-9845-E4A8270BAE9C}">
      <dgm:prSet/>
      <dgm:spPr/>
      <dgm:t>
        <a:bodyPr/>
        <a:lstStyle/>
        <a:p>
          <a:endParaRPr lang="zh-CN" altLang="en-US"/>
        </a:p>
      </dgm:t>
    </dgm:pt>
    <dgm:pt modelId="{8EE5E03E-BC84-4356-98BD-0E363B2EA1BE}" type="sibTrans" cxnId="{69D6C99B-3F43-47C4-9845-E4A8270BAE9C}">
      <dgm:prSet/>
      <dgm:spPr/>
      <dgm:t>
        <a:bodyPr/>
        <a:lstStyle/>
        <a:p>
          <a:endParaRPr lang="zh-CN" altLang="en-US"/>
        </a:p>
      </dgm:t>
    </dgm:pt>
    <dgm:pt modelId="{57F72595-4922-4341-B8E1-0AD313644572}">
      <dgm:prSet/>
      <dgm:spPr/>
      <dgm:t>
        <a:bodyPr/>
        <a:lstStyle/>
        <a:p>
          <a:r>
            <a:rPr lang="en-US" dirty="0"/>
            <a:t>Git</a:t>
          </a:r>
          <a:r>
            <a:rPr lang="zh-CN" dirty="0"/>
            <a:t>与</a:t>
          </a:r>
          <a:r>
            <a:rPr lang="en-US" dirty="0"/>
            <a:t>GitHub</a:t>
          </a:r>
          <a:r>
            <a:rPr lang="zh-CN" dirty="0"/>
            <a:t>使用讲解</a:t>
          </a:r>
        </a:p>
      </dgm:t>
    </dgm:pt>
    <dgm:pt modelId="{0E685D48-5072-48F5-AAB7-7556A56E64D1}" type="parTrans" cxnId="{08F933C7-6997-4E00-9202-88CA78C57DC2}">
      <dgm:prSet/>
      <dgm:spPr/>
      <dgm:t>
        <a:bodyPr/>
        <a:lstStyle/>
        <a:p>
          <a:endParaRPr lang="zh-CN" altLang="en-US"/>
        </a:p>
      </dgm:t>
    </dgm:pt>
    <dgm:pt modelId="{F4D2A01A-4068-4196-96D4-6A28ADCA4B9C}" type="sibTrans" cxnId="{08F933C7-6997-4E00-9202-88CA78C57DC2}">
      <dgm:prSet/>
      <dgm:spPr/>
      <dgm:t>
        <a:bodyPr/>
        <a:lstStyle/>
        <a:p>
          <a:endParaRPr lang="zh-CN" altLang="en-US"/>
        </a:p>
      </dgm:t>
    </dgm:pt>
    <dgm:pt modelId="{E5AE78C8-C21F-4C68-9C9E-8EA5389C4329}">
      <dgm:prSet/>
      <dgm:spPr/>
      <dgm:t>
        <a:bodyPr/>
        <a:lstStyle/>
        <a:p>
          <a:r>
            <a:rPr lang="zh-CN"/>
            <a:t>下周任务布置</a:t>
          </a:r>
        </a:p>
      </dgm:t>
    </dgm:pt>
    <dgm:pt modelId="{D63C36C8-2F89-4571-A3AB-1BC8C827AAC3}" type="parTrans" cxnId="{35A0D437-5EF2-418B-98CB-C94CB8C5AACA}">
      <dgm:prSet/>
      <dgm:spPr/>
      <dgm:t>
        <a:bodyPr/>
        <a:lstStyle/>
        <a:p>
          <a:endParaRPr lang="zh-CN" altLang="en-US"/>
        </a:p>
      </dgm:t>
    </dgm:pt>
    <dgm:pt modelId="{9A36C293-D713-4DF7-998A-C9A3E2FEEBB7}" type="sibTrans" cxnId="{35A0D437-5EF2-418B-98CB-C94CB8C5AACA}">
      <dgm:prSet/>
      <dgm:spPr/>
      <dgm:t>
        <a:bodyPr/>
        <a:lstStyle/>
        <a:p>
          <a:endParaRPr lang="zh-CN" altLang="en-US"/>
        </a:p>
      </dgm:t>
    </dgm:pt>
    <dgm:pt modelId="{9533C138-177C-47CA-9104-8DF7788D4634}" type="pres">
      <dgm:prSet presAssocID="{6F8329BE-18EF-4185-89BF-B6413280E10E}" presName="CompostProcess" presStyleCnt="0">
        <dgm:presLayoutVars>
          <dgm:dir/>
          <dgm:resizeHandles val="exact"/>
        </dgm:presLayoutVars>
      </dgm:prSet>
      <dgm:spPr/>
    </dgm:pt>
    <dgm:pt modelId="{F9783990-94FD-4385-856F-63F622DC40B6}" type="pres">
      <dgm:prSet presAssocID="{6F8329BE-18EF-4185-89BF-B6413280E10E}" presName="arrow" presStyleLbl="bgShp" presStyleIdx="0" presStyleCnt="1"/>
      <dgm:spPr/>
    </dgm:pt>
    <dgm:pt modelId="{44C72CA7-3A21-4D85-BBC5-F3CAB95E209F}" type="pres">
      <dgm:prSet presAssocID="{6F8329BE-18EF-4185-89BF-B6413280E10E}" presName="linearProcess" presStyleCnt="0"/>
      <dgm:spPr/>
    </dgm:pt>
    <dgm:pt modelId="{78A48240-451A-4204-B0E5-82FAF33C354B}" type="pres">
      <dgm:prSet presAssocID="{BEED95E0-106C-4EC6-B9C6-31AE280022BA}" presName="textNode" presStyleLbl="node1" presStyleIdx="0" presStyleCnt="3">
        <dgm:presLayoutVars>
          <dgm:bulletEnabled val="1"/>
        </dgm:presLayoutVars>
      </dgm:prSet>
      <dgm:spPr/>
    </dgm:pt>
    <dgm:pt modelId="{6EBD8945-D161-4481-8F4D-DB9F6AEF45E6}" type="pres">
      <dgm:prSet presAssocID="{8EE5E03E-BC84-4356-98BD-0E363B2EA1BE}" presName="sibTrans" presStyleCnt="0"/>
      <dgm:spPr/>
    </dgm:pt>
    <dgm:pt modelId="{115F9CD1-FE7E-41A8-B3E0-C30D76690451}" type="pres">
      <dgm:prSet presAssocID="{57F72595-4922-4341-B8E1-0AD313644572}" presName="textNode" presStyleLbl="node1" presStyleIdx="1" presStyleCnt="3">
        <dgm:presLayoutVars>
          <dgm:bulletEnabled val="1"/>
        </dgm:presLayoutVars>
      </dgm:prSet>
      <dgm:spPr/>
    </dgm:pt>
    <dgm:pt modelId="{8FE79E29-E6B6-4BDB-A005-78AAECD11F82}" type="pres">
      <dgm:prSet presAssocID="{F4D2A01A-4068-4196-96D4-6A28ADCA4B9C}" presName="sibTrans" presStyleCnt="0"/>
      <dgm:spPr/>
    </dgm:pt>
    <dgm:pt modelId="{19D778A9-628D-4DE8-861E-7353E441238A}" type="pres">
      <dgm:prSet presAssocID="{E5AE78C8-C21F-4C68-9C9E-8EA5389C432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3EA2250-464D-4211-A678-30FFF37548BA}" type="presOf" srcId="{6F8329BE-18EF-4185-89BF-B6413280E10E}" destId="{9533C138-177C-47CA-9104-8DF7788D4634}" srcOrd="0" destOrd="0" presId="urn:microsoft.com/office/officeart/2005/8/layout/hProcess9"/>
    <dgm:cxn modelId="{85B0B197-6D16-4BE8-9B27-6B69DE40721B}" type="presOf" srcId="{E5AE78C8-C21F-4C68-9C9E-8EA5389C4329}" destId="{19D778A9-628D-4DE8-861E-7353E441238A}" srcOrd="0" destOrd="0" presId="urn:microsoft.com/office/officeart/2005/8/layout/hProcess9"/>
    <dgm:cxn modelId="{08F933C7-6997-4E00-9202-88CA78C57DC2}" srcId="{6F8329BE-18EF-4185-89BF-B6413280E10E}" destId="{57F72595-4922-4341-B8E1-0AD313644572}" srcOrd="1" destOrd="0" parTransId="{0E685D48-5072-48F5-AAB7-7556A56E64D1}" sibTransId="{F4D2A01A-4068-4196-96D4-6A28ADCA4B9C}"/>
    <dgm:cxn modelId="{C457AF0E-1F08-470A-8F7E-DF24982A5A4F}" type="presOf" srcId="{57F72595-4922-4341-B8E1-0AD313644572}" destId="{115F9CD1-FE7E-41A8-B3E0-C30D76690451}" srcOrd="0" destOrd="0" presId="urn:microsoft.com/office/officeart/2005/8/layout/hProcess9"/>
    <dgm:cxn modelId="{69D6C99B-3F43-47C4-9845-E4A8270BAE9C}" srcId="{6F8329BE-18EF-4185-89BF-B6413280E10E}" destId="{BEED95E0-106C-4EC6-B9C6-31AE280022BA}" srcOrd="0" destOrd="0" parTransId="{6E5C4E21-4E74-4B13-9DC8-B8A7BCE6C5C8}" sibTransId="{8EE5E03E-BC84-4356-98BD-0E363B2EA1BE}"/>
    <dgm:cxn modelId="{A38FBD2B-7442-4DB5-8DF9-8B2BE3FCA596}" type="presOf" srcId="{BEED95E0-106C-4EC6-B9C6-31AE280022BA}" destId="{78A48240-451A-4204-B0E5-82FAF33C354B}" srcOrd="0" destOrd="0" presId="urn:microsoft.com/office/officeart/2005/8/layout/hProcess9"/>
    <dgm:cxn modelId="{35A0D437-5EF2-418B-98CB-C94CB8C5AACA}" srcId="{6F8329BE-18EF-4185-89BF-B6413280E10E}" destId="{E5AE78C8-C21F-4C68-9C9E-8EA5389C4329}" srcOrd="2" destOrd="0" parTransId="{D63C36C8-2F89-4571-A3AB-1BC8C827AAC3}" sibTransId="{9A36C293-D713-4DF7-998A-C9A3E2FEEBB7}"/>
    <dgm:cxn modelId="{E3E8958F-0800-4726-8E39-37B3B88D9CF6}" type="presParOf" srcId="{9533C138-177C-47CA-9104-8DF7788D4634}" destId="{F9783990-94FD-4385-856F-63F622DC40B6}" srcOrd="0" destOrd="0" presId="urn:microsoft.com/office/officeart/2005/8/layout/hProcess9"/>
    <dgm:cxn modelId="{A27F4110-0D3B-4A8C-B794-DD92AFFCA96F}" type="presParOf" srcId="{9533C138-177C-47CA-9104-8DF7788D4634}" destId="{44C72CA7-3A21-4D85-BBC5-F3CAB95E209F}" srcOrd="1" destOrd="0" presId="urn:microsoft.com/office/officeart/2005/8/layout/hProcess9"/>
    <dgm:cxn modelId="{F429A777-C2EE-404F-9365-D58BC558280D}" type="presParOf" srcId="{44C72CA7-3A21-4D85-BBC5-F3CAB95E209F}" destId="{78A48240-451A-4204-B0E5-82FAF33C354B}" srcOrd="0" destOrd="0" presId="urn:microsoft.com/office/officeart/2005/8/layout/hProcess9"/>
    <dgm:cxn modelId="{E7FB8543-A52E-434B-AAA2-72CFCFC74389}" type="presParOf" srcId="{44C72CA7-3A21-4D85-BBC5-F3CAB95E209F}" destId="{6EBD8945-D161-4481-8F4D-DB9F6AEF45E6}" srcOrd="1" destOrd="0" presId="urn:microsoft.com/office/officeart/2005/8/layout/hProcess9"/>
    <dgm:cxn modelId="{1CE0F11A-3ECE-4759-B29C-16FF2FB4B523}" type="presParOf" srcId="{44C72CA7-3A21-4D85-BBC5-F3CAB95E209F}" destId="{115F9CD1-FE7E-41A8-B3E0-C30D76690451}" srcOrd="2" destOrd="0" presId="urn:microsoft.com/office/officeart/2005/8/layout/hProcess9"/>
    <dgm:cxn modelId="{4F0BB0E4-B561-4F87-A2ED-F065C4AFFD06}" type="presParOf" srcId="{44C72CA7-3A21-4D85-BBC5-F3CAB95E209F}" destId="{8FE79E29-E6B6-4BDB-A005-78AAECD11F82}" srcOrd="3" destOrd="0" presId="urn:microsoft.com/office/officeart/2005/8/layout/hProcess9"/>
    <dgm:cxn modelId="{E2286D7B-90CD-4787-B7A9-D383886AE63C}" type="presParOf" srcId="{44C72CA7-3A21-4D85-BBC5-F3CAB95E209F}" destId="{19D778A9-628D-4DE8-861E-7353E44123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889B5A-6D0A-4E4E-8C77-3752EB3C2A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23B5B5-B9F3-4A7A-9384-B1F502133E9D}">
      <dgm:prSet/>
      <dgm:spPr/>
      <dgm:t>
        <a:bodyPr/>
        <a:lstStyle/>
        <a:p>
          <a:r>
            <a:rPr lang="en-US"/>
            <a:t>GitHub</a:t>
          </a:r>
          <a:endParaRPr lang="zh-CN"/>
        </a:p>
      </dgm:t>
    </dgm:pt>
    <dgm:pt modelId="{FB9D3C15-D5E9-430A-883E-4B409F604647}" type="parTrans" cxnId="{30171512-E3C4-42EB-A576-F47C4306972D}">
      <dgm:prSet/>
      <dgm:spPr/>
      <dgm:t>
        <a:bodyPr/>
        <a:lstStyle/>
        <a:p>
          <a:endParaRPr lang="zh-CN" altLang="en-US"/>
        </a:p>
      </dgm:t>
    </dgm:pt>
    <dgm:pt modelId="{A7BB0F83-AB4E-4189-BE9C-C8600DBB7204}" type="sibTrans" cxnId="{30171512-E3C4-42EB-A576-F47C4306972D}">
      <dgm:prSet/>
      <dgm:spPr/>
      <dgm:t>
        <a:bodyPr/>
        <a:lstStyle/>
        <a:p>
          <a:endParaRPr lang="zh-CN" altLang="en-US"/>
        </a:p>
      </dgm:t>
    </dgm:pt>
    <dgm:pt modelId="{00E82AB4-1A5F-477F-8A94-CD7A390D8100}">
      <dgm:prSet/>
      <dgm:spPr/>
      <dgm:t>
        <a:bodyPr/>
        <a:lstStyle/>
        <a:p>
          <a:r>
            <a:rPr lang="zh-CN"/>
            <a:t>保存项目的所有计算机中的一个，专门用来托管项目。也叫做远程库（</a:t>
          </a:r>
          <a:r>
            <a:rPr lang="en-US"/>
            <a:t>Remote Repository</a:t>
          </a:r>
          <a:r>
            <a:rPr lang="zh-CN"/>
            <a:t>）。</a:t>
          </a:r>
          <a:endParaRPr lang="zh-CN"/>
        </a:p>
      </dgm:t>
    </dgm:pt>
    <dgm:pt modelId="{8A4283E9-B197-4AF8-83D8-FC8B0258E8A8}" type="parTrans" cxnId="{F4E3BE59-12EF-4440-A755-93F522296405}">
      <dgm:prSet/>
      <dgm:spPr/>
      <dgm:t>
        <a:bodyPr/>
        <a:lstStyle/>
        <a:p>
          <a:endParaRPr lang="zh-CN" altLang="en-US"/>
        </a:p>
      </dgm:t>
    </dgm:pt>
    <dgm:pt modelId="{C85FF0AA-2BE6-47A4-B45A-8DAF2CFCC152}" type="sibTrans" cxnId="{F4E3BE59-12EF-4440-A755-93F522296405}">
      <dgm:prSet/>
      <dgm:spPr/>
      <dgm:t>
        <a:bodyPr/>
        <a:lstStyle/>
        <a:p>
          <a:endParaRPr lang="zh-CN" altLang="en-US"/>
        </a:p>
      </dgm:t>
    </dgm:pt>
    <dgm:pt modelId="{7E8BAC6E-0053-43DB-A70A-388F3C461E3B}" type="pres">
      <dgm:prSet presAssocID="{C6889B5A-6D0A-4E4E-8C77-3752EB3C2AE2}" presName="Name0" presStyleCnt="0">
        <dgm:presLayoutVars>
          <dgm:dir/>
          <dgm:animLvl val="lvl"/>
          <dgm:resizeHandles val="exact"/>
        </dgm:presLayoutVars>
      </dgm:prSet>
      <dgm:spPr/>
    </dgm:pt>
    <dgm:pt modelId="{B82D12E3-9544-4123-B7BE-52985CB39B5A}" type="pres">
      <dgm:prSet presAssocID="{F823B5B5-B9F3-4A7A-9384-B1F502133E9D}" presName="composite" presStyleCnt="0"/>
      <dgm:spPr/>
    </dgm:pt>
    <dgm:pt modelId="{A2BFFDB3-07D5-4748-8C0E-3B2D14EC0BE5}" type="pres">
      <dgm:prSet presAssocID="{F823B5B5-B9F3-4A7A-9384-B1F502133E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681FA3C-E752-48C4-9BB6-5534C0B7C31E}" type="pres">
      <dgm:prSet presAssocID="{F823B5B5-B9F3-4A7A-9384-B1F502133E9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0171512-E3C4-42EB-A576-F47C4306972D}" srcId="{C6889B5A-6D0A-4E4E-8C77-3752EB3C2AE2}" destId="{F823B5B5-B9F3-4A7A-9384-B1F502133E9D}" srcOrd="0" destOrd="0" parTransId="{FB9D3C15-D5E9-430A-883E-4B409F604647}" sibTransId="{A7BB0F83-AB4E-4189-BE9C-C8600DBB7204}"/>
    <dgm:cxn modelId="{F4E3BE59-12EF-4440-A755-93F522296405}" srcId="{F823B5B5-B9F3-4A7A-9384-B1F502133E9D}" destId="{00E82AB4-1A5F-477F-8A94-CD7A390D8100}" srcOrd="0" destOrd="0" parTransId="{8A4283E9-B197-4AF8-83D8-FC8B0258E8A8}" sibTransId="{C85FF0AA-2BE6-47A4-B45A-8DAF2CFCC152}"/>
    <dgm:cxn modelId="{359942E2-E434-46B0-A98F-2025E4D82F7B}" type="presOf" srcId="{00E82AB4-1A5F-477F-8A94-CD7A390D8100}" destId="{E681FA3C-E752-48C4-9BB6-5534C0B7C31E}" srcOrd="0" destOrd="0" presId="urn:microsoft.com/office/officeart/2005/8/layout/hList1"/>
    <dgm:cxn modelId="{C5D62FB9-5CD1-4574-9089-FBE72D6F3354}" type="presOf" srcId="{C6889B5A-6D0A-4E4E-8C77-3752EB3C2AE2}" destId="{7E8BAC6E-0053-43DB-A70A-388F3C461E3B}" srcOrd="0" destOrd="0" presId="urn:microsoft.com/office/officeart/2005/8/layout/hList1"/>
    <dgm:cxn modelId="{610EC2B7-68BF-49D0-A556-2C1BF3C3F3AD}" type="presOf" srcId="{F823B5B5-B9F3-4A7A-9384-B1F502133E9D}" destId="{A2BFFDB3-07D5-4748-8C0E-3B2D14EC0BE5}" srcOrd="0" destOrd="0" presId="urn:microsoft.com/office/officeart/2005/8/layout/hList1"/>
    <dgm:cxn modelId="{9507C0E1-B9BF-4DF4-B615-4B21C9048D75}" type="presParOf" srcId="{7E8BAC6E-0053-43DB-A70A-388F3C461E3B}" destId="{B82D12E3-9544-4123-B7BE-52985CB39B5A}" srcOrd="0" destOrd="0" presId="urn:microsoft.com/office/officeart/2005/8/layout/hList1"/>
    <dgm:cxn modelId="{DA804D86-9AAC-4B83-9272-A6389AF85ED1}" type="presParOf" srcId="{B82D12E3-9544-4123-B7BE-52985CB39B5A}" destId="{A2BFFDB3-07D5-4748-8C0E-3B2D14EC0BE5}" srcOrd="0" destOrd="0" presId="urn:microsoft.com/office/officeart/2005/8/layout/hList1"/>
    <dgm:cxn modelId="{37E80EF5-11BA-4361-B27C-13F695CED0EF}" type="presParOf" srcId="{B82D12E3-9544-4123-B7BE-52985CB39B5A}" destId="{E681FA3C-E752-48C4-9BB6-5534C0B7C3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A52707-E4AE-4E24-8FA0-C1A62066A7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3D4EF7A-696E-4FD0-8636-54975EC5B8AE}">
      <dgm:prSet/>
      <dgm:spPr/>
      <dgm:t>
        <a:bodyPr/>
        <a:lstStyle/>
        <a:p>
          <a:r>
            <a:rPr lang="zh-CN"/>
            <a:t>第一步，下载</a:t>
          </a:r>
          <a:r>
            <a:rPr lang="en-US"/>
            <a:t>Git</a:t>
          </a:r>
          <a:endParaRPr lang="zh-CN"/>
        </a:p>
      </dgm:t>
    </dgm:pt>
    <dgm:pt modelId="{1D573655-6F41-45F2-9E4B-D830E97EE302}" type="parTrans" cxnId="{BF5756CB-D83B-49C1-98EA-7DFA375B35CA}">
      <dgm:prSet/>
      <dgm:spPr/>
      <dgm:t>
        <a:bodyPr/>
        <a:lstStyle/>
        <a:p>
          <a:endParaRPr lang="zh-CN" altLang="en-US"/>
        </a:p>
      </dgm:t>
    </dgm:pt>
    <dgm:pt modelId="{095939FD-8BC2-4424-9556-4F8ED4A43198}" type="sibTrans" cxnId="{BF5756CB-D83B-49C1-98EA-7DFA375B35CA}">
      <dgm:prSet/>
      <dgm:spPr/>
      <dgm:t>
        <a:bodyPr/>
        <a:lstStyle/>
        <a:p>
          <a:endParaRPr lang="zh-CN" altLang="en-US"/>
        </a:p>
      </dgm:t>
    </dgm:pt>
    <dgm:pt modelId="{D724C283-59AF-4FE1-808C-75D9E403EFB4}">
      <dgm:prSet/>
      <dgm:spPr/>
      <dgm:t>
        <a:bodyPr/>
        <a:lstStyle/>
        <a:p>
          <a:r>
            <a:rPr lang="zh-CN"/>
            <a:t>第二步，打开</a:t>
          </a:r>
          <a:r>
            <a:rPr lang="en-US"/>
            <a:t>Git</a:t>
          </a:r>
          <a:r>
            <a:rPr lang="zh-CN"/>
            <a:t>命令行，配置全局设置，主要是</a:t>
          </a:r>
          <a:r>
            <a:rPr lang="en-US"/>
            <a:t>GitHub</a:t>
          </a:r>
          <a:r>
            <a:rPr lang="zh-CN"/>
            <a:t>用户名和邮箱</a:t>
          </a:r>
          <a:endParaRPr lang="zh-CN"/>
        </a:p>
      </dgm:t>
    </dgm:pt>
    <dgm:pt modelId="{1A1D5FDE-09D4-4388-A1E6-9CA98A7A3F08}" type="parTrans" cxnId="{517E4FAA-1085-41A8-A066-549018260378}">
      <dgm:prSet/>
      <dgm:spPr/>
      <dgm:t>
        <a:bodyPr/>
        <a:lstStyle/>
        <a:p>
          <a:endParaRPr lang="zh-CN" altLang="en-US"/>
        </a:p>
      </dgm:t>
    </dgm:pt>
    <dgm:pt modelId="{42E8E395-6A79-4595-87A4-4B58AA718C5C}" type="sibTrans" cxnId="{517E4FAA-1085-41A8-A066-549018260378}">
      <dgm:prSet/>
      <dgm:spPr/>
      <dgm:t>
        <a:bodyPr/>
        <a:lstStyle/>
        <a:p>
          <a:endParaRPr lang="zh-CN" altLang="en-US"/>
        </a:p>
      </dgm:t>
    </dgm:pt>
    <dgm:pt modelId="{DA0C5D4D-C87A-42CF-8F7E-FA6A6ECE6BA1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config</a:t>
          </a:r>
          <a:r>
            <a:rPr lang="en-US" b="1" dirty="0">
              <a:solidFill>
                <a:srgbClr val="FF0000"/>
              </a:solidFill>
            </a:rPr>
            <a:t> --global user.name "Your Name"</a:t>
          </a:r>
          <a:endParaRPr lang="zh-CN" b="1" dirty="0">
            <a:solidFill>
              <a:srgbClr val="FF0000"/>
            </a:solidFill>
          </a:endParaRPr>
        </a:p>
      </dgm:t>
    </dgm:pt>
    <dgm:pt modelId="{30B11919-218A-427B-B168-B731A9A8268C}" type="parTrans" cxnId="{5EE61387-BF2D-49B3-9CB0-96778A47F3BB}">
      <dgm:prSet/>
      <dgm:spPr/>
      <dgm:t>
        <a:bodyPr/>
        <a:lstStyle/>
        <a:p>
          <a:endParaRPr lang="zh-CN" altLang="en-US"/>
        </a:p>
      </dgm:t>
    </dgm:pt>
    <dgm:pt modelId="{55133226-6311-49BB-A354-EC663209C672}" type="sibTrans" cxnId="{5EE61387-BF2D-49B3-9CB0-96778A47F3BB}">
      <dgm:prSet/>
      <dgm:spPr/>
      <dgm:t>
        <a:bodyPr/>
        <a:lstStyle/>
        <a:p>
          <a:endParaRPr lang="zh-CN" altLang="en-US"/>
        </a:p>
      </dgm:t>
    </dgm:pt>
    <dgm:pt modelId="{442689A7-D33F-44B0-B87D-7D102A17A3C7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config</a:t>
          </a:r>
          <a:r>
            <a:rPr lang="en-US" b="1" dirty="0">
              <a:solidFill>
                <a:srgbClr val="FF0000"/>
              </a:solidFill>
            </a:rPr>
            <a:t> --global </a:t>
          </a:r>
          <a:r>
            <a:rPr lang="en-US" b="1" dirty="0" err="1">
              <a:solidFill>
                <a:srgbClr val="FF0000"/>
              </a:solidFill>
            </a:rPr>
            <a:t>user.email</a:t>
          </a:r>
          <a:r>
            <a:rPr lang="en-US" b="1" dirty="0">
              <a:solidFill>
                <a:srgbClr val="FF0000"/>
              </a:solidFill>
            </a:rPr>
            <a:t> "email@example.com"</a:t>
          </a:r>
          <a:endParaRPr lang="zh-CN" b="1" dirty="0">
            <a:solidFill>
              <a:srgbClr val="FF0000"/>
            </a:solidFill>
          </a:endParaRPr>
        </a:p>
      </dgm:t>
    </dgm:pt>
    <dgm:pt modelId="{CB0958F3-11C3-4522-B676-5BBB79A1D646}" type="parTrans" cxnId="{463DDE6A-0640-4E39-A598-D8D2B816328C}">
      <dgm:prSet/>
      <dgm:spPr/>
      <dgm:t>
        <a:bodyPr/>
        <a:lstStyle/>
        <a:p>
          <a:endParaRPr lang="zh-CN" altLang="en-US"/>
        </a:p>
      </dgm:t>
    </dgm:pt>
    <dgm:pt modelId="{74D192F9-2A61-4490-B327-75DDCCB0C0B8}" type="sibTrans" cxnId="{463DDE6A-0640-4E39-A598-D8D2B816328C}">
      <dgm:prSet/>
      <dgm:spPr/>
      <dgm:t>
        <a:bodyPr/>
        <a:lstStyle/>
        <a:p>
          <a:endParaRPr lang="zh-CN" altLang="en-US"/>
        </a:p>
      </dgm:t>
    </dgm:pt>
    <dgm:pt modelId="{E50BB305-3405-48E6-84F7-3372005F8B8E}" type="pres">
      <dgm:prSet presAssocID="{D8A52707-E4AE-4E24-8FA0-C1A62066A78A}" presName="linear" presStyleCnt="0">
        <dgm:presLayoutVars>
          <dgm:animLvl val="lvl"/>
          <dgm:resizeHandles val="exact"/>
        </dgm:presLayoutVars>
      </dgm:prSet>
      <dgm:spPr/>
    </dgm:pt>
    <dgm:pt modelId="{C669C5E7-2E5D-40FB-A261-7DA68D4DA2DB}" type="pres">
      <dgm:prSet presAssocID="{E3D4EF7A-696E-4FD0-8636-54975EC5B8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B4E330-3E87-46B5-8AAF-992E96BA9D2E}" type="pres">
      <dgm:prSet presAssocID="{095939FD-8BC2-4424-9556-4F8ED4A43198}" presName="spacer" presStyleCnt="0"/>
      <dgm:spPr/>
    </dgm:pt>
    <dgm:pt modelId="{97B2C21A-F45C-454C-B9F1-74212407B275}" type="pres">
      <dgm:prSet presAssocID="{D724C283-59AF-4FE1-808C-75D9E403EF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3F05860-7897-46CF-8AC5-A3A0AAC17232}" type="pres">
      <dgm:prSet presAssocID="{D724C283-59AF-4FE1-808C-75D9E403EF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3DDE6A-0640-4E39-A598-D8D2B816328C}" srcId="{D724C283-59AF-4FE1-808C-75D9E403EFB4}" destId="{442689A7-D33F-44B0-B87D-7D102A17A3C7}" srcOrd="1" destOrd="0" parTransId="{CB0958F3-11C3-4522-B676-5BBB79A1D646}" sibTransId="{74D192F9-2A61-4490-B327-75DDCCB0C0B8}"/>
    <dgm:cxn modelId="{11D1F68B-3DAC-4D3F-80E2-C2FE066233A3}" type="presOf" srcId="{DA0C5D4D-C87A-42CF-8F7E-FA6A6ECE6BA1}" destId="{C3F05860-7897-46CF-8AC5-A3A0AAC17232}" srcOrd="0" destOrd="0" presId="urn:microsoft.com/office/officeart/2005/8/layout/vList2"/>
    <dgm:cxn modelId="{0BCD42D7-77B7-45D8-BE85-490C166A0FA4}" type="presOf" srcId="{442689A7-D33F-44B0-B87D-7D102A17A3C7}" destId="{C3F05860-7897-46CF-8AC5-A3A0AAC17232}" srcOrd="0" destOrd="1" presId="urn:microsoft.com/office/officeart/2005/8/layout/vList2"/>
    <dgm:cxn modelId="{5EE61387-BF2D-49B3-9CB0-96778A47F3BB}" srcId="{D724C283-59AF-4FE1-808C-75D9E403EFB4}" destId="{DA0C5D4D-C87A-42CF-8F7E-FA6A6ECE6BA1}" srcOrd="0" destOrd="0" parTransId="{30B11919-218A-427B-B168-B731A9A8268C}" sibTransId="{55133226-6311-49BB-A354-EC663209C672}"/>
    <dgm:cxn modelId="{A8012FC8-336A-426E-923A-117E0CA46B3B}" type="presOf" srcId="{E3D4EF7A-696E-4FD0-8636-54975EC5B8AE}" destId="{C669C5E7-2E5D-40FB-A261-7DA68D4DA2DB}" srcOrd="0" destOrd="0" presId="urn:microsoft.com/office/officeart/2005/8/layout/vList2"/>
    <dgm:cxn modelId="{7C3B590F-69AC-4BFF-A2BC-B3E83985EEAB}" type="presOf" srcId="{D724C283-59AF-4FE1-808C-75D9E403EFB4}" destId="{97B2C21A-F45C-454C-B9F1-74212407B275}" srcOrd="0" destOrd="0" presId="urn:microsoft.com/office/officeart/2005/8/layout/vList2"/>
    <dgm:cxn modelId="{517E4FAA-1085-41A8-A066-549018260378}" srcId="{D8A52707-E4AE-4E24-8FA0-C1A62066A78A}" destId="{D724C283-59AF-4FE1-808C-75D9E403EFB4}" srcOrd="1" destOrd="0" parTransId="{1A1D5FDE-09D4-4388-A1E6-9CA98A7A3F08}" sibTransId="{42E8E395-6A79-4595-87A4-4B58AA718C5C}"/>
    <dgm:cxn modelId="{BF5756CB-D83B-49C1-98EA-7DFA375B35CA}" srcId="{D8A52707-E4AE-4E24-8FA0-C1A62066A78A}" destId="{E3D4EF7A-696E-4FD0-8636-54975EC5B8AE}" srcOrd="0" destOrd="0" parTransId="{1D573655-6F41-45F2-9E4B-D830E97EE302}" sibTransId="{095939FD-8BC2-4424-9556-4F8ED4A43198}"/>
    <dgm:cxn modelId="{21605B5B-5D68-47CE-A398-7A713EF6AA61}" type="presOf" srcId="{D8A52707-E4AE-4E24-8FA0-C1A62066A78A}" destId="{E50BB305-3405-48E6-84F7-3372005F8B8E}" srcOrd="0" destOrd="0" presId="urn:microsoft.com/office/officeart/2005/8/layout/vList2"/>
    <dgm:cxn modelId="{0D3A9E5D-A9CB-4A6F-976B-C5346DCCF58C}" type="presParOf" srcId="{E50BB305-3405-48E6-84F7-3372005F8B8E}" destId="{C669C5E7-2E5D-40FB-A261-7DA68D4DA2DB}" srcOrd="0" destOrd="0" presId="urn:microsoft.com/office/officeart/2005/8/layout/vList2"/>
    <dgm:cxn modelId="{D20F1CDB-2C38-4578-A9C3-AE377CFC9464}" type="presParOf" srcId="{E50BB305-3405-48E6-84F7-3372005F8B8E}" destId="{4DB4E330-3E87-46B5-8AAF-992E96BA9D2E}" srcOrd="1" destOrd="0" presId="urn:microsoft.com/office/officeart/2005/8/layout/vList2"/>
    <dgm:cxn modelId="{284EA1F7-74AF-4892-AA23-B52FD26B9DDA}" type="presParOf" srcId="{E50BB305-3405-48E6-84F7-3372005F8B8E}" destId="{97B2C21A-F45C-454C-B9F1-74212407B275}" srcOrd="2" destOrd="0" presId="urn:microsoft.com/office/officeart/2005/8/layout/vList2"/>
    <dgm:cxn modelId="{C57EFA0E-2096-4E62-956C-F53EC720C8C2}" type="presParOf" srcId="{E50BB305-3405-48E6-84F7-3372005F8B8E}" destId="{C3F05860-7897-46CF-8AC5-A3A0AAC1723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32C8E8B-1C35-471D-A998-267C5B5A4D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74B16BC-B290-44E4-A2C2-BC6F3B86CB11}">
      <dgm:prSet/>
      <dgm:spPr/>
      <dgm:t>
        <a:bodyPr/>
        <a:lstStyle/>
        <a:p>
          <a:r>
            <a:rPr lang="zh-CN"/>
            <a:t>第三步，创建本地空仓库</a:t>
          </a:r>
          <a:endParaRPr lang="zh-CN"/>
        </a:p>
      </dgm:t>
    </dgm:pt>
    <dgm:pt modelId="{E6F66E6A-E503-444B-BD03-02031FE8F61B}" type="parTrans" cxnId="{2E51B3F5-010F-4ECC-9AE5-52DAAAD59A63}">
      <dgm:prSet/>
      <dgm:spPr/>
      <dgm:t>
        <a:bodyPr/>
        <a:lstStyle/>
        <a:p>
          <a:endParaRPr lang="zh-CN" altLang="en-US"/>
        </a:p>
      </dgm:t>
    </dgm:pt>
    <dgm:pt modelId="{63481686-4527-44AB-9DBD-74A57A624418}" type="sibTrans" cxnId="{2E51B3F5-010F-4ECC-9AE5-52DAAAD59A63}">
      <dgm:prSet/>
      <dgm:spPr/>
      <dgm:t>
        <a:bodyPr/>
        <a:lstStyle/>
        <a:p>
          <a:endParaRPr lang="zh-CN" altLang="en-US"/>
        </a:p>
      </dgm:t>
    </dgm:pt>
    <dgm:pt modelId="{44D4DAE9-B63E-4253-B6E9-16C2BC3F0FCD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init</a:t>
          </a:r>
          <a:endParaRPr lang="zh-CN" b="1" dirty="0">
            <a:solidFill>
              <a:srgbClr val="FF0000"/>
            </a:solidFill>
          </a:endParaRPr>
        </a:p>
      </dgm:t>
    </dgm:pt>
    <dgm:pt modelId="{03E15BD1-04DB-4A73-BEB1-5B6B0ADBAF38}" type="parTrans" cxnId="{FDF085EA-82D8-452E-9887-C6B9675AD1FC}">
      <dgm:prSet/>
      <dgm:spPr/>
      <dgm:t>
        <a:bodyPr/>
        <a:lstStyle/>
        <a:p>
          <a:endParaRPr lang="zh-CN" altLang="en-US"/>
        </a:p>
      </dgm:t>
    </dgm:pt>
    <dgm:pt modelId="{AB214E0B-16C0-40A8-9CB7-863F835F5F9D}" type="sibTrans" cxnId="{FDF085EA-82D8-452E-9887-C6B9675AD1FC}">
      <dgm:prSet/>
      <dgm:spPr/>
      <dgm:t>
        <a:bodyPr/>
        <a:lstStyle/>
        <a:p>
          <a:endParaRPr lang="zh-CN" altLang="en-US"/>
        </a:p>
      </dgm:t>
    </dgm:pt>
    <dgm:pt modelId="{5BE3F1D3-B505-48A4-982B-C1374C0B5925}">
      <dgm:prSet/>
      <dgm:spPr/>
      <dgm:t>
        <a:bodyPr/>
        <a:lstStyle/>
        <a:p>
          <a:r>
            <a:rPr lang="zh-CN"/>
            <a:t>第四步，克隆我们的远程库</a:t>
          </a:r>
          <a:endParaRPr lang="zh-CN"/>
        </a:p>
      </dgm:t>
    </dgm:pt>
    <dgm:pt modelId="{B0EB5C41-D226-44F4-AEBF-979107E60B1E}" type="parTrans" cxnId="{C9AF2CF0-A02D-4452-AD7C-9D43C6EE331F}">
      <dgm:prSet/>
      <dgm:spPr/>
      <dgm:t>
        <a:bodyPr/>
        <a:lstStyle/>
        <a:p>
          <a:endParaRPr lang="zh-CN" altLang="en-US"/>
        </a:p>
      </dgm:t>
    </dgm:pt>
    <dgm:pt modelId="{A1B04A67-ECD3-41FE-8C7B-FC4C52D346B8}" type="sibTrans" cxnId="{C9AF2CF0-A02D-4452-AD7C-9D43C6EE331F}">
      <dgm:prSet/>
      <dgm:spPr/>
      <dgm:t>
        <a:bodyPr/>
        <a:lstStyle/>
        <a:p>
          <a:endParaRPr lang="zh-CN" altLang="en-US"/>
        </a:p>
      </dgm:t>
    </dgm:pt>
    <dgm:pt modelId="{A2C8255D-56FC-493A-90C1-E5AB02D23A0B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remote add origin </a:t>
          </a:r>
          <a:r>
            <a:rPr lang="en-US" b="1" dirty="0">
              <a:solidFill>
                <a:srgbClr val="FF0000"/>
              </a:solidFill>
              <a:hlinkClick xmlns:r="http://schemas.openxmlformats.org/officeDocument/2006/relationships" r:id="rId1"/>
            </a:rPr>
            <a:t>https://github.com/Shangbaize-Daoye/Project-Consumer-Groups.git</a:t>
          </a:r>
          <a:endParaRPr lang="zh-CN" b="1" dirty="0">
            <a:solidFill>
              <a:srgbClr val="FF0000"/>
            </a:solidFill>
          </a:endParaRPr>
        </a:p>
      </dgm:t>
    </dgm:pt>
    <dgm:pt modelId="{E4693FFC-2382-42B4-ADD4-6019D008607C}" type="parTrans" cxnId="{7B061384-0188-4F95-A215-760221D9C3FC}">
      <dgm:prSet/>
      <dgm:spPr/>
      <dgm:t>
        <a:bodyPr/>
        <a:lstStyle/>
        <a:p>
          <a:endParaRPr lang="zh-CN" altLang="en-US"/>
        </a:p>
      </dgm:t>
    </dgm:pt>
    <dgm:pt modelId="{CE865F78-782D-4779-8B45-83E196B45018}" type="sibTrans" cxnId="{7B061384-0188-4F95-A215-760221D9C3FC}">
      <dgm:prSet/>
      <dgm:spPr/>
      <dgm:t>
        <a:bodyPr/>
        <a:lstStyle/>
        <a:p>
          <a:endParaRPr lang="zh-CN" altLang="en-US"/>
        </a:p>
      </dgm:t>
    </dgm:pt>
    <dgm:pt modelId="{81B93662-3957-47C4-9B7D-CF31ABD329B6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pull origin master</a:t>
          </a:r>
          <a:endParaRPr lang="zh-CN" b="1" dirty="0">
            <a:solidFill>
              <a:srgbClr val="FF0000"/>
            </a:solidFill>
          </a:endParaRPr>
        </a:p>
      </dgm:t>
    </dgm:pt>
    <dgm:pt modelId="{97E8F708-5EE1-4A0F-A312-824D42CE571F}" type="parTrans" cxnId="{2B008B71-A19B-41CE-951B-119BCB1894B5}">
      <dgm:prSet/>
      <dgm:spPr/>
      <dgm:t>
        <a:bodyPr/>
        <a:lstStyle/>
        <a:p>
          <a:endParaRPr lang="zh-CN" altLang="en-US"/>
        </a:p>
      </dgm:t>
    </dgm:pt>
    <dgm:pt modelId="{F29D1B45-14E5-43AB-8867-E6EE3E232C3A}" type="sibTrans" cxnId="{2B008B71-A19B-41CE-951B-119BCB1894B5}">
      <dgm:prSet/>
      <dgm:spPr/>
      <dgm:t>
        <a:bodyPr/>
        <a:lstStyle/>
        <a:p>
          <a:endParaRPr lang="zh-CN" altLang="en-US"/>
        </a:p>
      </dgm:t>
    </dgm:pt>
    <dgm:pt modelId="{2742CC8A-DB3E-4F1C-A6AC-2AFA44FD9134}" type="pres">
      <dgm:prSet presAssocID="{032C8E8B-1C35-471D-A998-267C5B5A4DA4}" presName="linear" presStyleCnt="0">
        <dgm:presLayoutVars>
          <dgm:animLvl val="lvl"/>
          <dgm:resizeHandles val="exact"/>
        </dgm:presLayoutVars>
      </dgm:prSet>
      <dgm:spPr/>
    </dgm:pt>
    <dgm:pt modelId="{6AE71322-A0DB-4B95-ADC6-B1956D0A787E}" type="pres">
      <dgm:prSet presAssocID="{674B16BC-B290-44E4-A2C2-BC6F3B86CB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BAD7F-1377-4040-8167-58715E87A8AF}" type="pres">
      <dgm:prSet presAssocID="{674B16BC-B290-44E4-A2C2-BC6F3B86CB11}" presName="childText" presStyleLbl="revTx" presStyleIdx="0" presStyleCnt="2">
        <dgm:presLayoutVars>
          <dgm:bulletEnabled val="1"/>
        </dgm:presLayoutVars>
      </dgm:prSet>
      <dgm:spPr/>
    </dgm:pt>
    <dgm:pt modelId="{34060B34-F470-4FE6-BEDE-E118CDF2B316}" type="pres">
      <dgm:prSet presAssocID="{5BE3F1D3-B505-48A4-982B-C1374C0B59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250202-A832-4384-BD32-7483D8EDDB1A}" type="pres">
      <dgm:prSet presAssocID="{5BE3F1D3-B505-48A4-982B-C1374C0B59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51B3F5-010F-4ECC-9AE5-52DAAAD59A63}" srcId="{032C8E8B-1C35-471D-A998-267C5B5A4DA4}" destId="{674B16BC-B290-44E4-A2C2-BC6F3B86CB11}" srcOrd="0" destOrd="0" parTransId="{E6F66E6A-E503-444B-BD03-02031FE8F61B}" sibTransId="{63481686-4527-44AB-9DBD-74A57A624418}"/>
    <dgm:cxn modelId="{C9AF2CF0-A02D-4452-AD7C-9D43C6EE331F}" srcId="{032C8E8B-1C35-471D-A998-267C5B5A4DA4}" destId="{5BE3F1D3-B505-48A4-982B-C1374C0B5925}" srcOrd="1" destOrd="0" parTransId="{B0EB5C41-D226-44F4-AEBF-979107E60B1E}" sibTransId="{A1B04A67-ECD3-41FE-8C7B-FC4C52D346B8}"/>
    <dgm:cxn modelId="{7B061384-0188-4F95-A215-760221D9C3FC}" srcId="{5BE3F1D3-B505-48A4-982B-C1374C0B5925}" destId="{A2C8255D-56FC-493A-90C1-E5AB02D23A0B}" srcOrd="0" destOrd="0" parTransId="{E4693FFC-2382-42B4-ADD4-6019D008607C}" sibTransId="{CE865F78-782D-4779-8B45-83E196B45018}"/>
    <dgm:cxn modelId="{04430963-8FFF-440B-A15E-ADF7C0947E7A}" type="presOf" srcId="{A2C8255D-56FC-493A-90C1-E5AB02D23A0B}" destId="{90250202-A832-4384-BD32-7483D8EDDB1A}" srcOrd="0" destOrd="0" presId="urn:microsoft.com/office/officeart/2005/8/layout/vList2"/>
    <dgm:cxn modelId="{FDF085EA-82D8-452E-9887-C6B9675AD1FC}" srcId="{674B16BC-B290-44E4-A2C2-BC6F3B86CB11}" destId="{44D4DAE9-B63E-4253-B6E9-16C2BC3F0FCD}" srcOrd="0" destOrd="0" parTransId="{03E15BD1-04DB-4A73-BEB1-5B6B0ADBAF38}" sibTransId="{AB214E0B-16C0-40A8-9CB7-863F835F5F9D}"/>
    <dgm:cxn modelId="{2B008B71-A19B-41CE-951B-119BCB1894B5}" srcId="{5BE3F1D3-B505-48A4-982B-C1374C0B5925}" destId="{81B93662-3957-47C4-9B7D-CF31ABD329B6}" srcOrd="1" destOrd="0" parTransId="{97E8F708-5EE1-4A0F-A312-824D42CE571F}" sibTransId="{F29D1B45-14E5-43AB-8867-E6EE3E232C3A}"/>
    <dgm:cxn modelId="{4A7CDD50-ADFF-4ACD-A887-610F70DEF6A1}" type="presOf" srcId="{44D4DAE9-B63E-4253-B6E9-16C2BC3F0FCD}" destId="{D39BAD7F-1377-4040-8167-58715E87A8AF}" srcOrd="0" destOrd="0" presId="urn:microsoft.com/office/officeart/2005/8/layout/vList2"/>
    <dgm:cxn modelId="{4E2DAC50-2234-4E94-B754-F721F5C64200}" type="presOf" srcId="{674B16BC-B290-44E4-A2C2-BC6F3B86CB11}" destId="{6AE71322-A0DB-4B95-ADC6-B1956D0A787E}" srcOrd="0" destOrd="0" presId="urn:microsoft.com/office/officeart/2005/8/layout/vList2"/>
    <dgm:cxn modelId="{9119E42B-BBF4-4037-8D11-9B702A3DE571}" type="presOf" srcId="{032C8E8B-1C35-471D-A998-267C5B5A4DA4}" destId="{2742CC8A-DB3E-4F1C-A6AC-2AFA44FD9134}" srcOrd="0" destOrd="0" presId="urn:microsoft.com/office/officeart/2005/8/layout/vList2"/>
    <dgm:cxn modelId="{361D69A8-BDC7-4D81-92AF-793EBDB16AED}" type="presOf" srcId="{81B93662-3957-47C4-9B7D-CF31ABD329B6}" destId="{90250202-A832-4384-BD32-7483D8EDDB1A}" srcOrd="0" destOrd="1" presId="urn:microsoft.com/office/officeart/2005/8/layout/vList2"/>
    <dgm:cxn modelId="{5EC83536-E41C-426F-918E-AE18E9D15AF5}" type="presOf" srcId="{5BE3F1D3-B505-48A4-982B-C1374C0B5925}" destId="{34060B34-F470-4FE6-BEDE-E118CDF2B316}" srcOrd="0" destOrd="0" presId="urn:microsoft.com/office/officeart/2005/8/layout/vList2"/>
    <dgm:cxn modelId="{C32D2FD8-19B9-436E-A85A-C37A756D736B}" type="presParOf" srcId="{2742CC8A-DB3E-4F1C-A6AC-2AFA44FD9134}" destId="{6AE71322-A0DB-4B95-ADC6-B1956D0A787E}" srcOrd="0" destOrd="0" presId="urn:microsoft.com/office/officeart/2005/8/layout/vList2"/>
    <dgm:cxn modelId="{6EFD7F5A-EE1B-4D79-B47F-D60FF5365533}" type="presParOf" srcId="{2742CC8A-DB3E-4F1C-A6AC-2AFA44FD9134}" destId="{D39BAD7F-1377-4040-8167-58715E87A8AF}" srcOrd="1" destOrd="0" presId="urn:microsoft.com/office/officeart/2005/8/layout/vList2"/>
    <dgm:cxn modelId="{BD5C7802-E872-4CDE-8D31-D562F064DF7A}" type="presParOf" srcId="{2742CC8A-DB3E-4F1C-A6AC-2AFA44FD9134}" destId="{34060B34-F470-4FE6-BEDE-E118CDF2B316}" srcOrd="2" destOrd="0" presId="urn:microsoft.com/office/officeart/2005/8/layout/vList2"/>
    <dgm:cxn modelId="{2B30A826-8BAE-4728-858F-35A41E0185A3}" type="presParOf" srcId="{2742CC8A-DB3E-4F1C-A6AC-2AFA44FD9134}" destId="{90250202-A832-4384-BD32-7483D8EDDB1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DB9BA1-8538-4790-9DE1-277AA44A4B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B2E70FC-6D65-48FF-91C0-1907641D1303}">
      <dgm:prSet/>
      <dgm:spPr/>
      <dgm:t>
        <a:bodyPr/>
        <a:lstStyle/>
        <a:p>
          <a:r>
            <a:rPr lang="en-US"/>
            <a:t>$ git pull origin master</a:t>
          </a:r>
          <a:endParaRPr lang="zh-CN"/>
        </a:p>
      </dgm:t>
    </dgm:pt>
    <dgm:pt modelId="{B694F494-F93E-4FE3-BF2B-16448C038685}" type="parTrans" cxnId="{A56D1F65-CE65-4739-A24A-028912D01A5C}">
      <dgm:prSet/>
      <dgm:spPr/>
      <dgm:t>
        <a:bodyPr/>
        <a:lstStyle/>
        <a:p>
          <a:endParaRPr lang="zh-CN" altLang="en-US"/>
        </a:p>
      </dgm:t>
    </dgm:pt>
    <dgm:pt modelId="{FBA0B4C8-608B-42EE-A214-9C465C190B48}" type="sibTrans" cxnId="{A56D1F65-CE65-4739-A24A-028912D01A5C}">
      <dgm:prSet/>
      <dgm:spPr/>
      <dgm:t>
        <a:bodyPr/>
        <a:lstStyle/>
        <a:p>
          <a:endParaRPr lang="zh-CN" altLang="en-US"/>
        </a:p>
      </dgm:t>
    </dgm:pt>
    <dgm:pt modelId="{DFAEA7C1-0FFA-42F7-8417-EA1AA50AF464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pull origin </a:t>
          </a:r>
          <a:r>
            <a:rPr lang="zh-CN" b="1" dirty="0">
              <a:solidFill>
                <a:srgbClr val="FF0000"/>
              </a:solidFill>
            </a:rPr>
            <a:t>远程分支名 本地分支名</a:t>
          </a:r>
        </a:p>
      </dgm:t>
    </dgm:pt>
    <dgm:pt modelId="{B328E7F3-CDFF-496B-BFDC-621AB91DEF95}" type="parTrans" cxnId="{9B71AAC4-FC96-42D6-B50A-64446F64FE04}">
      <dgm:prSet/>
      <dgm:spPr/>
      <dgm:t>
        <a:bodyPr/>
        <a:lstStyle/>
        <a:p>
          <a:endParaRPr lang="zh-CN" altLang="en-US"/>
        </a:p>
      </dgm:t>
    </dgm:pt>
    <dgm:pt modelId="{3134354C-69B1-437B-95E4-7770C17B274C}" type="sibTrans" cxnId="{9B71AAC4-FC96-42D6-B50A-64446F64FE04}">
      <dgm:prSet/>
      <dgm:spPr/>
      <dgm:t>
        <a:bodyPr/>
        <a:lstStyle/>
        <a:p>
          <a:endParaRPr lang="zh-CN" altLang="en-US"/>
        </a:p>
      </dgm:t>
    </dgm:pt>
    <dgm:pt modelId="{6714ADBC-839E-41FC-BE78-8AADECCE1812}">
      <dgm:prSet/>
      <dgm:spPr/>
      <dgm:t>
        <a:bodyPr/>
        <a:lstStyle/>
        <a:p>
          <a:r>
            <a:rPr lang="en-US"/>
            <a:t>$ git push origin master</a:t>
          </a:r>
          <a:endParaRPr lang="zh-CN"/>
        </a:p>
      </dgm:t>
    </dgm:pt>
    <dgm:pt modelId="{30D5D052-93F8-4827-B82A-D4BBA67C52EE}" type="parTrans" cxnId="{2505D2B5-9616-4F69-A776-B08FE94B8D29}">
      <dgm:prSet/>
      <dgm:spPr/>
      <dgm:t>
        <a:bodyPr/>
        <a:lstStyle/>
        <a:p>
          <a:endParaRPr lang="zh-CN" altLang="en-US"/>
        </a:p>
      </dgm:t>
    </dgm:pt>
    <dgm:pt modelId="{65475DE1-9AD6-40E0-959E-FB87BCBA8C31}" type="sibTrans" cxnId="{2505D2B5-9616-4F69-A776-B08FE94B8D29}">
      <dgm:prSet/>
      <dgm:spPr/>
      <dgm:t>
        <a:bodyPr/>
        <a:lstStyle/>
        <a:p>
          <a:endParaRPr lang="zh-CN" altLang="en-US"/>
        </a:p>
      </dgm:t>
    </dgm:pt>
    <dgm:pt modelId="{1CED875E-B699-486F-A932-3B0A12228335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$ </a:t>
          </a:r>
          <a:r>
            <a:rPr lang="en-US" dirty="0" err="1">
              <a:solidFill>
                <a:srgbClr val="FF0000"/>
              </a:solidFill>
            </a:rPr>
            <a:t>git</a:t>
          </a:r>
          <a:r>
            <a:rPr lang="en-US" dirty="0">
              <a:solidFill>
                <a:srgbClr val="FF0000"/>
              </a:solidFill>
            </a:rPr>
            <a:t> push origin </a:t>
          </a:r>
          <a:r>
            <a:rPr lang="zh-CN" dirty="0">
              <a:solidFill>
                <a:srgbClr val="FF0000"/>
              </a:solidFill>
            </a:rPr>
            <a:t>本地分支名 远程分支名</a:t>
          </a:r>
        </a:p>
      </dgm:t>
    </dgm:pt>
    <dgm:pt modelId="{E9A321A9-8E69-4A8A-B920-D9DD680EB96A}" type="parTrans" cxnId="{A82BA467-27A8-4684-99E9-2CBB999D5049}">
      <dgm:prSet/>
      <dgm:spPr/>
      <dgm:t>
        <a:bodyPr/>
        <a:lstStyle/>
        <a:p>
          <a:endParaRPr lang="zh-CN" altLang="en-US"/>
        </a:p>
      </dgm:t>
    </dgm:pt>
    <dgm:pt modelId="{DB42BB5A-B8C3-4764-96C5-F4036FB0FF68}" type="sibTrans" cxnId="{A82BA467-27A8-4684-99E9-2CBB999D5049}">
      <dgm:prSet/>
      <dgm:spPr/>
      <dgm:t>
        <a:bodyPr/>
        <a:lstStyle/>
        <a:p>
          <a:endParaRPr lang="zh-CN" altLang="en-US"/>
        </a:p>
      </dgm:t>
    </dgm:pt>
    <dgm:pt modelId="{BF7DDE61-8C8D-498C-8E46-CC4D85B12C67}" type="pres">
      <dgm:prSet presAssocID="{81DB9BA1-8538-4790-9DE1-277AA44A4B26}" presName="linear" presStyleCnt="0">
        <dgm:presLayoutVars>
          <dgm:animLvl val="lvl"/>
          <dgm:resizeHandles val="exact"/>
        </dgm:presLayoutVars>
      </dgm:prSet>
      <dgm:spPr/>
    </dgm:pt>
    <dgm:pt modelId="{3F00DA89-2627-4A46-92D5-8CB23F87F670}" type="pres">
      <dgm:prSet presAssocID="{5B2E70FC-6D65-48FF-91C0-1907641D13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A1F463-7D8B-46C6-8E7D-13DF9117310A}" type="pres">
      <dgm:prSet presAssocID="{5B2E70FC-6D65-48FF-91C0-1907641D1303}" presName="childText" presStyleLbl="revTx" presStyleIdx="0" presStyleCnt="2">
        <dgm:presLayoutVars>
          <dgm:bulletEnabled val="1"/>
        </dgm:presLayoutVars>
      </dgm:prSet>
      <dgm:spPr/>
    </dgm:pt>
    <dgm:pt modelId="{A92C18F1-CCB7-4F4A-9D6B-13BFF494F87A}" type="pres">
      <dgm:prSet presAssocID="{6714ADBC-839E-41FC-BE78-8AADECCE18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9CC2BE-4159-4673-8DE0-6C1121B3F65D}" type="pres">
      <dgm:prSet presAssocID="{6714ADBC-839E-41FC-BE78-8AADECCE18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28423BD-ACFD-44B0-A670-BB4D0024E6EC}" type="presOf" srcId="{1CED875E-B699-486F-A932-3B0A12228335}" destId="{E29CC2BE-4159-4673-8DE0-6C1121B3F65D}" srcOrd="0" destOrd="0" presId="urn:microsoft.com/office/officeart/2005/8/layout/vList2"/>
    <dgm:cxn modelId="{B0C6875F-E4F0-431C-9950-579A94CCA6B0}" type="presOf" srcId="{DFAEA7C1-0FFA-42F7-8417-EA1AA50AF464}" destId="{C5A1F463-7D8B-46C6-8E7D-13DF9117310A}" srcOrd="0" destOrd="0" presId="urn:microsoft.com/office/officeart/2005/8/layout/vList2"/>
    <dgm:cxn modelId="{A82BA467-27A8-4684-99E9-2CBB999D5049}" srcId="{6714ADBC-839E-41FC-BE78-8AADECCE1812}" destId="{1CED875E-B699-486F-A932-3B0A12228335}" srcOrd="0" destOrd="0" parTransId="{E9A321A9-8E69-4A8A-B920-D9DD680EB96A}" sibTransId="{DB42BB5A-B8C3-4764-96C5-F4036FB0FF68}"/>
    <dgm:cxn modelId="{27DCF077-538A-4598-8CDC-D2AD0286DECA}" type="presOf" srcId="{6714ADBC-839E-41FC-BE78-8AADECCE1812}" destId="{A92C18F1-CCB7-4F4A-9D6B-13BFF494F87A}" srcOrd="0" destOrd="0" presId="urn:microsoft.com/office/officeart/2005/8/layout/vList2"/>
    <dgm:cxn modelId="{3C330C5B-DCED-485C-BFB1-E286951D86F1}" type="presOf" srcId="{5B2E70FC-6D65-48FF-91C0-1907641D1303}" destId="{3F00DA89-2627-4A46-92D5-8CB23F87F670}" srcOrd="0" destOrd="0" presId="urn:microsoft.com/office/officeart/2005/8/layout/vList2"/>
    <dgm:cxn modelId="{0455BB8C-0984-4307-B4F4-964E0A29906D}" type="presOf" srcId="{81DB9BA1-8538-4790-9DE1-277AA44A4B26}" destId="{BF7DDE61-8C8D-498C-8E46-CC4D85B12C67}" srcOrd="0" destOrd="0" presId="urn:microsoft.com/office/officeart/2005/8/layout/vList2"/>
    <dgm:cxn modelId="{9B71AAC4-FC96-42D6-B50A-64446F64FE04}" srcId="{5B2E70FC-6D65-48FF-91C0-1907641D1303}" destId="{DFAEA7C1-0FFA-42F7-8417-EA1AA50AF464}" srcOrd="0" destOrd="0" parTransId="{B328E7F3-CDFF-496B-BFDC-621AB91DEF95}" sibTransId="{3134354C-69B1-437B-95E4-7770C17B274C}"/>
    <dgm:cxn modelId="{2505D2B5-9616-4F69-A776-B08FE94B8D29}" srcId="{81DB9BA1-8538-4790-9DE1-277AA44A4B26}" destId="{6714ADBC-839E-41FC-BE78-8AADECCE1812}" srcOrd="1" destOrd="0" parTransId="{30D5D052-93F8-4827-B82A-D4BBA67C52EE}" sibTransId="{65475DE1-9AD6-40E0-959E-FB87BCBA8C31}"/>
    <dgm:cxn modelId="{A56D1F65-CE65-4739-A24A-028912D01A5C}" srcId="{81DB9BA1-8538-4790-9DE1-277AA44A4B26}" destId="{5B2E70FC-6D65-48FF-91C0-1907641D1303}" srcOrd="0" destOrd="0" parTransId="{B694F494-F93E-4FE3-BF2B-16448C038685}" sibTransId="{FBA0B4C8-608B-42EE-A214-9C465C190B48}"/>
    <dgm:cxn modelId="{94DC0794-D195-4F7D-B8EE-AA3974D512F0}" type="presParOf" srcId="{BF7DDE61-8C8D-498C-8E46-CC4D85B12C67}" destId="{3F00DA89-2627-4A46-92D5-8CB23F87F670}" srcOrd="0" destOrd="0" presId="urn:microsoft.com/office/officeart/2005/8/layout/vList2"/>
    <dgm:cxn modelId="{A1044EEE-F753-49D6-AAEB-22F9CC9B065E}" type="presParOf" srcId="{BF7DDE61-8C8D-498C-8E46-CC4D85B12C67}" destId="{C5A1F463-7D8B-46C6-8E7D-13DF9117310A}" srcOrd="1" destOrd="0" presId="urn:microsoft.com/office/officeart/2005/8/layout/vList2"/>
    <dgm:cxn modelId="{B7214DC8-D1CB-4560-AD1F-A3DFCA74C9F6}" type="presParOf" srcId="{BF7DDE61-8C8D-498C-8E46-CC4D85B12C67}" destId="{A92C18F1-CCB7-4F4A-9D6B-13BFF494F87A}" srcOrd="2" destOrd="0" presId="urn:microsoft.com/office/officeart/2005/8/layout/vList2"/>
    <dgm:cxn modelId="{E495CACA-BA89-4AC0-B817-7C8ED909C588}" type="presParOf" srcId="{BF7DDE61-8C8D-498C-8E46-CC4D85B12C67}" destId="{E29CC2BE-4159-4673-8DE0-6C1121B3F6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47F0F7-FA95-430F-A19C-B5219110F2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21BCB2-D256-4D9D-BDD6-40AE320844E8}">
      <dgm:prSet/>
      <dgm:spPr/>
      <dgm:t>
        <a:bodyPr/>
        <a:lstStyle/>
        <a:p>
          <a:r>
            <a:rPr lang="zh-CN"/>
            <a:t>第五步，修改内容</a:t>
          </a:r>
          <a:endParaRPr lang="zh-CN"/>
        </a:p>
      </dgm:t>
    </dgm:pt>
    <dgm:pt modelId="{0240C3B4-7C11-4A2E-9EE4-AEDFFFDA9681}" type="parTrans" cxnId="{14320F8F-35F1-4DFD-9644-38A3CE229ED6}">
      <dgm:prSet/>
      <dgm:spPr/>
      <dgm:t>
        <a:bodyPr/>
        <a:lstStyle/>
        <a:p>
          <a:endParaRPr lang="zh-CN" altLang="en-US"/>
        </a:p>
      </dgm:t>
    </dgm:pt>
    <dgm:pt modelId="{B7E15B26-E956-4A47-89E6-8A6678B17807}" type="sibTrans" cxnId="{14320F8F-35F1-4DFD-9644-38A3CE229ED6}">
      <dgm:prSet/>
      <dgm:spPr/>
      <dgm:t>
        <a:bodyPr/>
        <a:lstStyle/>
        <a:p>
          <a:endParaRPr lang="zh-CN" altLang="en-US"/>
        </a:p>
      </dgm:t>
    </dgm:pt>
    <dgm:pt modelId="{625E93A6-2A25-46AB-BE78-82C2998651F5}">
      <dgm:prSet/>
      <dgm:spPr/>
      <dgm:t>
        <a:bodyPr/>
        <a:lstStyle/>
        <a:p>
          <a:r>
            <a:rPr lang="zh-CN"/>
            <a:t>第六步，添加到本地缓冲区</a:t>
          </a:r>
          <a:endParaRPr lang="zh-CN"/>
        </a:p>
      </dgm:t>
    </dgm:pt>
    <dgm:pt modelId="{3CF7D7A4-2CDB-4926-8D16-E6474E48966C}" type="parTrans" cxnId="{F4516AE6-A3D0-412D-92B9-3FF89DD0F1CA}">
      <dgm:prSet/>
      <dgm:spPr/>
      <dgm:t>
        <a:bodyPr/>
        <a:lstStyle/>
        <a:p>
          <a:endParaRPr lang="zh-CN" altLang="en-US"/>
        </a:p>
      </dgm:t>
    </dgm:pt>
    <dgm:pt modelId="{B05920AD-836A-4438-86EE-4D79CE9D8DD1}" type="sibTrans" cxnId="{F4516AE6-A3D0-412D-92B9-3FF89DD0F1CA}">
      <dgm:prSet/>
      <dgm:spPr/>
      <dgm:t>
        <a:bodyPr/>
        <a:lstStyle/>
        <a:p>
          <a:endParaRPr lang="zh-CN" altLang="en-US"/>
        </a:p>
      </dgm:t>
    </dgm:pt>
    <dgm:pt modelId="{E4AF2557-C6D8-41E3-BCB7-1F0429F81F8C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add .</a:t>
          </a:r>
          <a:endParaRPr lang="zh-CN" b="1" dirty="0">
            <a:solidFill>
              <a:srgbClr val="FF0000"/>
            </a:solidFill>
          </a:endParaRPr>
        </a:p>
      </dgm:t>
    </dgm:pt>
    <dgm:pt modelId="{2182DAA4-241F-4639-B7C7-A767C61BA4AC}" type="parTrans" cxnId="{D1F324B0-3030-4251-B1A9-FFF5D12CB591}">
      <dgm:prSet/>
      <dgm:spPr/>
      <dgm:t>
        <a:bodyPr/>
        <a:lstStyle/>
        <a:p>
          <a:endParaRPr lang="zh-CN" altLang="en-US"/>
        </a:p>
      </dgm:t>
    </dgm:pt>
    <dgm:pt modelId="{6E75DDE0-7ED9-425E-89DD-33A8A21BAE11}" type="sibTrans" cxnId="{D1F324B0-3030-4251-B1A9-FFF5D12CB591}">
      <dgm:prSet/>
      <dgm:spPr/>
      <dgm:t>
        <a:bodyPr/>
        <a:lstStyle/>
        <a:p>
          <a:endParaRPr lang="zh-CN" altLang="en-US"/>
        </a:p>
      </dgm:t>
    </dgm:pt>
    <dgm:pt modelId="{14600B93-C6A7-493A-8C80-CC2AAF7E6E63}">
      <dgm:prSet/>
      <dgm:spPr/>
      <dgm:t>
        <a:bodyPr/>
        <a:lstStyle/>
        <a:p>
          <a:r>
            <a:rPr lang="zh-CN"/>
            <a:t>第七步，正式提交到本地版本仓库</a:t>
          </a:r>
          <a:endParaRPr lang="zh-CN"/>
        </a:p>
      </dgm:t>
    </dgm:pt>
    <dgm:pt modelId="{CCBBA49B-88E0-477E-970F-85E39D946EB8}" type="parTrans" cxnId="{8CC803CA-6BF9-486E-9206-C8D7C5ACF683}">
      <dgm:prSet/>
      <dgm:spPr/>
      <dgm:t>
        <a:bodyPr/>
        <a:lstStyle/>
        <a:p>
          <a:endParaRPr lang="zh-CN" altLang="en-US"/>
        </a:p>
      </dgm:t>
    </dgm:pt>
    <dgm:pt modelId="{122C9EA5-B9EA-4154-A419-194801BE1193}" type="sibTrans" cxnId="{8CC803CA-6BF9-486E-9206-C8D7C5ACF683}">
      <dgm:prSet/>
      <dgm:spPr/>
      <dgm:t>
        <a:bodyPr/>
        <a:lstStyle/>
        <a:p>
          <a:endParaRPr lang="zh-CN" altLang="en-US"/>
        </a:p>
      </dgm:t>
    </dgm:pt>
    <dgm:pt modelId="{6A191DF8-254A-4A25-AEBA-7DF5040C4461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commit -m “I’ve modified something.”</a:t>
          </a:r>
          <a:endParaRPr lang="zh-CN" b="1" dirty="0">
            <a:solidFill>
              <a:srgbClr val="FF0000"/>
            </a:solidFill>
          </a:endParaRPr>
        </a:p>
      </dgm:t>
    </dgm:pt>
    <dgm:pt modelId="{D7DC75FF-311A-4E12-8B2A-D92E4A16A36D}" type="parTrans" cxnId="{38636A89-A5F8-44EB-AB10-C502DF0D45F1}">
      <dgm:prSet/>
      <dgm:spPr/>
      <dgm:t>
        <a:bodyPr/>
        <a:lstStyle/>
        <a:p>
          <a:endParaRPr lang="zh-CN" altLang="en-US"/>
        </a:p>
      </dgm:t>
    </dgm:pt>
    <dgm:pt modelId="{D7BD1A42-9E30-47FC-BE62-DBFE880864B5}" type="sibTrans" cxnId="{38636A89-A5F8-44EB-AB10-C502DF0D45F1}">
      <dgm:prSet/>
      <dgm:spPr/>
      <dgm:t>
        <a:bodyPr/>
        <a:lstStyle/>
        <a:p>
          <a:endParaRPr lang="zh-CN" altLang="en-US"/>
        </a:p>
      </dgm:t>
    </dgm:pt>
    <dgm:pt modelId="{9A6AB26C-05F9-4103-83E8-BAF02E99FD48}">
      <dgm:prSet/>
      <dgm:spPr/>
      <dgm:t>
        <a:bodyPr/>
        <a:lstStyle/>
        <a:p>
          <a:r>
            <a:rPr lang="zh-CN"/>
            <a:t>第八步，推送到远程仓库</a:t>
          </a:r>
          <a:endParaRPr lang="zh-CN"/>
        </a:p>
      </dgm:t>
    </dgm:pt>
    <dgm:pt modelId="{E1114F4E-6D44-4774-8C33-D5764621342C}" type="parTrans" cxnId="{F859BB75-1A6D-49E9-817C-8434485A51B5}">
      <dgm:prSet/>
      <dgm:spPr/>
      <dgm:t>
        <a:bodyPr/>
        <a:lstStyle/>
        <a:p>
          <a:endParaRPr lang="zh-CN" altLang="en-US"/>
        </a:p>
      </dgm:t>
    </dgm:pt>
    <dgm:pt modelId="{B50D9F8F-4A03-44F8-98B9-BA3080FFE7E7}" type="sibTrans" cxnId="{F859BB75-1A6D-49E9-817C-8434485A51B5}">
      <dgm:prSet/>
      <dgm:spPr/>
      <dgm:t>
        <a:bodyPr/>
        <a:lstStyle/>
        <a:p>
          <a:endParaRPr lang="zh-CN" altLang="en-US"/>
        </a:p>
      </dgm:t>
    </dgm:pt>
    <dgm:pt modelId="{DA2F2C40-F3FD-4960-B8C7-FB2B43A80073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push origin master</a:t>
          </a:r>
          <a:endParaRPr lang="zh-CN" b="1" dirty="0">
            <a:solidFill>
              <a:srgbClr val="FF0000"/>
            </a:solidFill>
          </a:endParaRPr>
        </a:p>
      </dgm:t>
    </dgm:pt>
    <dgm:pt modelId="{C722862C-2C28-4BA6-ABA3-24B47A74CBE2}" type="parTrans" cxnId="{FC28278B-8EE2-4E0A-B684-724A71E1DA0D}">
      <dgm:prSet/>
      <dgm:spPr/>
      <dgm:t>
        <a:bodyPr/>
        <a:lstStyle/>
        <a:p>
          <a:endParaRPr lang="zh-CN" altLang="en-US"/>
        </a:p>
      </dgm:t>
    </dgm:pt>
    <dgm:pt modelId="{D26D833D-D8E1-44A2-BD83-0CC22ADDCAFA}" type="sibTrans" cxnId="{FC28278B-8EE2-4E0A-B684-724A71E1DA0D}">
      <dgm:prSet/>
      <dgm:spPr/>
      <dgm:t>
        <a:bodyPr/>
        <a:lstStyle/>
        <a:p>
          <a:endParaRPr lang="zh-CN" altLang="en-US"/>
        </a:p>
      </dgm:t>
    </dgm:pt>
    <dgm:pt modelId="{EC0EBFF1-1F59-43E2-91BB-5280D54AA791}" type="pres">
      <dgm:prSet presAssocID="{B147F0F7-FA95-430F-A19C-B5219110F2A9}" presName="linear" presStyleCnt="0">
        <dgm:presLayoutVars>
          <dgm:animLvl val="lvl"/>
          <dgm:resizeHandles val="exact"/>
        </dgm:presLayoutVars>
      </dgm:prSet>
      <dgm:spPr/>
    </dgm:pt>
    <dgm:pt modelId="{B6EDFCBA-7CBD-4DBD-B00F-791C12BE2D50}" type="pres">
      <dgm:prSet presAssocID="{F921BCB2-D256-4D9D-BDD6-40AE320844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415732-CF6D-423A-A6A0-69C42BFB5A1B}" type="pres">
      <dgm:prSet presAssocID="{B7E15B26-E956-4A47-89E6-8A6678B17807}" presName="spacer" presStyleCnt="0"/>
      <dgm:spPr/>
    </dgm:pt>
    <dgm:pt modelId="{2ACAA4BB-F35F-46A4-848D-2CEE0ECEC3BA}" type="pres">
      <dgm:prSet presAssocID="{625E93A6-2A25-46AB-BE78-82C2998651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33E11C-9FFC-4250-9A2D-F320FFDB063F}" type="pres">
      <dgm:prSet presAssocID="{625E93A6-2A25-46AB-BE78-82C2998651F5}" presName="childText" presStyleLbl="revTx" presStyleIdx="0" presStyleCnt="3">
        <dgm:presLayoutVars>
          <dgm:bulletEnabled val="1"/>
        </dgm:presLayoutVars>
      </dgm:prSet>
      <dgm:spPr/>
    </dgm:pt>
    <dgm:pt modelId="{B85EA300-3D6C-4E88-A6B4-3ECD64ABF4D0}" type="pres">
      <dgm:prSet presAssocID="{14600B93-C6A7-493A-8C80-CC2AAF7E6E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0E7DD1-7D8F-4C89-956F-3651AFD8DB12}" type="pres">
      <dgm:prSet presAssocID="{14600B93-C6A7-493A-8C80-CC2AAF7E6E63}" presName="childText" presStyleLbl="revTx" presStyleIdx="1" presStyleCnt="3">
        <dgm:presLayoutVars>
          <dgm:bulletEnabled val="1"/>
        </dgm:presLayoutVars>
      </dgm:prSet>
      <dgm:spPr/>
    </dgm:pt>
    <dgm:pt modelId="{7A8BC597-2EFA-4EB4-B6AE-47A150F18E4A}" type="pres">
      <dgm:prSet presAssocID="{9A6AB26C-05F9-4103-83E8-BAF02E99FD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32530C-80A2-46BC-9055-F389F39AB48A}" type="pres">
      <dgm:prSet presAssocID="{9A6AB26C-05F9-4103-83E8-BAF02E99FD4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8636A89-A5F8-44EB-AB10-C502DF0D45F1}" srcId="{14600B93-C6A7-493A-8C80-CC2AAF7E6E63}" destId="{6A191DF8-254A-4A25-AEBA-7DF5040C4461}" srcOrd="0" destOrd="0" parTransId="{D7DC75FF-311A-4E12-8B2A-D92E4A16A36D}" sibTransId="{D7BD1A42-9E30-47FC-BE62-DBFE880864B5}"/>
    <dgm:cxn modelId="{B9724D3E-EB86-46D3-B926-938ECEF860DA}" type="presOf" srcId="{9A6AB26C-05F9-4103-83E8-BAF02E99FD48}" destId="{7A8BC597-2EFA-4EB4-B6AE-47A150F18E4A}" srcOrd="0" destOrd="0" presId="urn:microsoft.com/office/officeart/2005/8/layout/vList2"/>
    <dgm:cxn modelId="{08138703-D687-4B94-8148-3CA7A5C2ED8A}" type="presOf" srcId="{14600B93-C6A7-493A-8C80-CC2AAF7E6E63}" destId="{B85EA300-3D6C-4E88-A6B4-3ECD64ABF4D0}" srcOrd="0" destOrd="0" presId="urn:microsoft.com/office/officeart/2005/8/layout/vList2"/>
    <dgm:cxn modelId="{D2A1CCF3-C0A8-4477-948F-1599D4519014}" type="presOf" srcId="{6A191DF8-254A-4A25-AEBA-7DF5040C4461}" destId="{5F0E7DD1-7D8F-4C89-956F-3651AFD8DB12}" srcOrd="0" destOrd="0" presId="urn:microsoft.com/office/officeart/2005/8/layout/vList2"/>
    <dgm:cxn modelId="{8CC803CA-6BF9-486E-9206-C8D7C5ACF683}" srcId="{B147F0F7-FA95-430F-A19C-B5219110F2A9}" destId="{14600B93-C6A7-493A-8C80-CC2AAF7E6E63}" srcOrd="2" destOrd="0" parTransId="{CCBBA49B-88E0-477E-970F-85E39D946EB8}" sibTransId="{122C9EA5-B9EA-4154-A419-194801BE1193}"/>
    <dgm:cxn modelId="{D1F324B0-3030-4251-B1A9-FFF5D12CB591}" srcId="{625E93A6-2A25-46AB-BE78-82C2998651F5}" destId="{E4AF2557-C6D8-41E3-BCB7-1F0429F81F8C}" srcOrd="0" destOrd="0" parTransId="{2182DAA4-241F-4639-B7C7-A767C61BA4AC}" sibTransId="{6E75DDE0-7ED9-425E-89DD-33A8A21BAE11}"/>
    <dgm:cxn modelId="{F859BB75-1A6D-49E9-817C-8434485A51B5}" srcId="{B147F0F7-FA95-430F-A19C-B5219110F2A9}" destId="{9A6AB26C-05F9-4103-83E8-BAF02E99FD48}" srcOrd="3" destOrd="0" parTransId="{E1114F4E-6D44-4774-8C33-D5764621342C}" sibTransId="{B50D9F8F-4A03-44F8-98B9-BA3080FFE7E7}"/>
    <dgm:cxn modelId="{FC28278B-8EE2-4E0A-B684-724A71E1DA0D}" srcId="{9A6AB26C-05F9-4103-83E8-BAF02E99FD48}" destId="{DA2F2C40-F3FD-4960-B8C7-FB2B43A80073}" srcOrd="0" destOrd="0" parTransId="{C722862C-2C28-4BA6-ABA3-24B47A74CBE2}" sibTransId="{D26D833D-D8E1-44A2-BD83-0CC22ADDCAFA}"/>
    <dgm:cxn modelId="{C1C50962-869A-4E8D-820C-A2257EBA9B44}" type="presOf" srcId="{B147F0F7-FA95-430F-A19C-B5219110F2A9}" destId="{EC0EBFF1-1F59-43E2-91BB-5280D54AA791}" srcOrd="0" destOrd="0" presId="urn:microsoft.com/office/officeart/2005/8/layout/vList2"/>
    <dgm:cxn modelId="{D5F74B71-65B6-4EE7-8546-6FDED88C2D87}" type="presOf" srcId="{F921BCB2-D256-4D9D-BDD6-40AE320844E8}" destId="{B6EDFCBA-7CBD-4DBD-B00F-791C12BE2D50}" srcOrd="0" destOrd="0" presId="urn:microsoft.com/office/officeart/2005/8/layout/vList2"/>
    <dgm:cxn modelId="{14320F8F-35F1-4DFD-9644-38A3CE229ED6}" srcId="{B147F0F7-FA95-430F-A19C-B5219110F2A9}" destId="{F921BCB2-D256-4D9D-BDD6-40AE320844E8}" srcOrd="0" destOrd="0" parTransId="{0240C3B4-7C11-4A2E-9EE4-AEDFFFDA9681}" sibTransId="{B7E15B26-E956-4A47-89E6-8A6678B17807}"/>
    <dgm:cxn modelId="{F4516AE6-A3D0-412D-92B9-3FF89DD0F1CA}" srcId="{B147F0F7-FA95-430F-A19C-B5219110F2A9}" destId="{625E93A6-2A25-46AB-BE78-82C2998651F5}" srcOrd="1" destOrd="0" parTransId="{3CF7D7A4-2CDB-4926-8D16-E6474E48966C}" sibTransId="{B05920AD-836A-4438-86EE-4D79CE9D8DD1}"/>
    <dgm:cxn modelId="{735423D6-DFA9-441F-B5DE-CC60E84C3F66}" type="presOf" srcId="{E4AF2557-C6D8-41E3-BCB7-1F0429F81F8C}" destId="{FC33E11C-9FFC-4250-9A2D-F320FFDB063F}" srcOrd="0" destOrd="0" presId="urn:microsoft.com/office/officeart/2005/8/layout/vList2"/>
    <dgm:cxn modelId="{E83D324A-21B7-437F-9CE6-F719DC37444A}" type="presOf" srcId="{625E93A6-2A25-46AB-BE78-82C2998651F5}" destId="{2ACAA4BB-F35F-46A4-848D-2CEE0ECEC3BA}" srcOrd="0" destOrd="0" presId="urn:microsoft.com/office/officeart/2005/8/layout/vList2"/>
    <dgm:cxn modelId="{B62DE4DF-E08C-4703-878B-F5C7E3F10AF2}" type="presOf" srcId="{DA2F2C40-F3FD-4960-B8C7-FB2B43A80073}" destId="{B932530C-80A2-46BC-9055-F389F39AB48A}" srcOrd="0" destOrd="0" presId="urn:microsoft.com/office/officeart/2005/8/layout/vList2"/>
    <dgm:cxn modelId="{DFE26EFD-DF7C-4F6C-BAF0-CF8ADE4B0AAE}" type="presParOf" srcId="{EC0EBFF1-1F59-43E2-91BB-5280D54AA791}" destId="{B6EDFCBA-7CBD-4DBD-B00F-791C12BE2D50}" srcOrd="0" destOrd="0" presId="urn:microsoft.com/office/officeart/2005/8/layout/vList2"/>
    <dgm:cxn modelId="{E4B65C42-E92E-4326-879D-5506A1531150}" type="presParOf" srcId="{EC0EBFF1-1F59-43E2-91BB-5280D54AA791}" destId="{BB415732-CF6D-423A-A6A0-69C42BFB5A1B}" srcOrd="1" destOrd="0" presId="urn:microsoft.com/office/officeart/2005/8/layout/vList2"/>
    <dgm:cxn modelId="{228FCB57-6340-4B4C-A2C5-17235D039B09}" type="presParOf" srcId="{EC0EBFF1-1F59-43E2-91BB-5280D54AA791}" destId="{2ACAA4BB-F35F-46A4-848D-2CEE0ECEC3BA}" srcOrd="2" destOrd="0" presId="urn:microsoft.com/office/officeart/2005/8/layout/vList2"/>
    <dgm:cxn modelId="{E9CC5ECC-9AF7-40B8-9F37-9084434BA7EF}" type="presParOf" srcId="{EC0EBFF1-1F59-43E2-91BB-5280D54AA791}" destId="{FC33E11C-9FFC-4250-9A2D-F320FFDB063F}" srcOrd="3" destOrd="0" presId="urn:microsoft.com/office/officeart/2005/8/layout/vList2"/>
    <dgm:cxn modelId="{93F7A22C-D57F-47C4-B8FF-F38325CA803F}" type="presParOf" srcId="{EC0EBFF1-1F59-43E2-91BB-5280D54AA791}" destId="{B85EA300-3D6C-4E88-A6B4-3ECD64ABF4D0}" srcOrd="4" destOrd="0" presId="urn:microsoft.com/office/officeart/2005/8/layout/vList2"/>
    <dgm:cxn modelId="{F4D770F4-4F6B-4763-9478-F18AF8E8CDF5}" type="presParOf" srcId="{EC0EBFF1-1F59-43E2-91BB-5280D54AA791}" destId="{5F0E7DD1-7D8F-4C89-956F-3651AFD8DB12}" srcOrd="5" destOrd="0" presId="urn:microsoft.com/office/officeart/2005/8/layout/vList2"/>
    <dgm:cxn modelId="{EDDCAE45-917B-453E-AF84-E70DCD1D05AE}" type="presParOf" srcId="{EC0EBFF1-1F59-43E2-91BB-5280D54AA791}" destId="{7A8BC597-2EFA-4EB4-B6AE-47A150F18E4A}" srcOrd="6" destOrd="0" presId="urn:microsoft.com/office/officeart/2005/8/layout/vList2"/>
    <dgm:cxn modelId="{D6A32A87-429E-4C58-9938-8D7E4CC00E82}" type="presParOf" srcId="{EC0EBFF1-1F59-43E2-91BB-5280D54AA791}" destId="{B932530C-80A2-46BC-9055-F389F39AB48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45B3C5-398E-427E-802A-817D930DA2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47A615-24F6-4AAE-A883-05DD3B342440}">
      <dgm:prSet/>
      <dgm:spPr/>
      <dgm:t>
        <a:bodyPr/>
        <a:lstStyle/>
        <a:p>
          <a:r>
            <a:rPr lang="zh-CN" dirty="0"/>
            <a:t>每次工作前，记得先</a:t>
          </a:r>
          <a:endParaRPr lang="en-US" altLang="zh-CN" dirty="0"/>
        </a:p>
        <a:p>
          <a:r>
            <a:rPr lang="en-US" b="1" dirty="0">
              <a:solidFill>
                <a:srgbClr val="FF0000"/>
              </a:solidFill>
            </a:rPr>
            <a:t>$ </a:t>
          </a:r>
          <a:r>
            <a:rPr lang="en-US" b="1" dirty="0" err="1">
              <a:solidFill>
                <a:srgbClr val="FF0000"/>
              </a:solidFill>
            </a:rPr>
            <a:t>git</a:t>
          </a:r>
          <a:r>
            <a:rPr lang="en-US" b="1" dirty="0">
              <a:solidFill>
                <a:srgbClr val="FF0000"/>
              </a:solidFill>
            </a:rPr>
            <a:t> pull origin master</a:t>
          </a:r>
          <a:r>
            <a:rPr lang="zh-CN" dirty="0"/>
            <a:t>！</a:t>
          </a:r>
        </a:p>
      </dgm:t>
    </dgm:pt>
    <dgm:pt modelId="{D48E9B89-938C-4B8F-99F5-87A95E475BB4}" type="parTrans" cxnId="{C70ACD6D-BED4-4916-A32B-B92DB85212A2}">
      <dgm:prSet/>
      <dgm:spPr/>
      <dgm:t>
        <a:bodyPr/>
        <a:lstStyle/>
        <a:p>
          <a:endParaRPr lang="zh-CN" altLang="en-US"/>
        </a:p>
      </dgm:t>
    </dgm:pt>
    <dgm:pt modelId="{30108878-22B3-4ED8-B96E-04F1B8222CF5}" type="sibTrans" cxnId="{C70ACD6D-BED4-4916-A32B-B92DB85212A2}">
      <dgm:prSet/>
      <dgm:spPr/>
      <dgm:t>
        <a:bodyPr/>
        <a:lstStyle/>
        <a:p>
          <a:endParaRPr lang="zh-CN" altLang="en-US"/>
        </a:p>
      </dgm:t>
    </dgm:pt>
    <dgm:pt modelId="{C41617D1-5E84-46C3-8A52-9B944E429500}" type="pres">
      <dgm:prSet presAssocID="{4545B3C5-398E-427E-802A-817D930DA22A}" presName="linear" presStyleCnt="0">
        <dgm:presLayoutVars>
          <dgm:animLvl val="lvl"/>
          <dgm:resizeHandles val="exact"/>
        </dgm:presLayoutVars>
      </dgm:prSet>
      <dgm:spPr/>
    </dgm:pt>
    <dgm:pt modelId="{497D4634-2EBF-4352-8AEC-8513993EC290}" type="pres">
      <dgm:prSet presAssocID="{8147A615-24F6-4AAE-A883-05DD3B3424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70ACD6D-BED4-4916-A32B-B92DB85212A2}" srcId="{4545B3C5-398E-427E-802A-817D930DA22A}" destId="{8147A615-24F6-4AAE-A883-05DD3B342440}" srcOrd="0" destOrd="0" parTransId="{D48E9B89-938C-4B8F-99F5-87A95E475BB4}" sibTransId="{30108878-22B3-4ED8-B96E-04F1B8222CF5}"/>
    <dgm:cxn modelId="{682CFBDB-BF07-46F9-982E-BA5DF6F7EB2C}" type="presOf" srcId="{4545B3C5-398E-427E-802A-817D930DA22A}" destId="{C41617D1-5E84-46C3-8A52-9B944E429500}" srcOrd="0" destOrd="0" presId="urn:microsoft.com/office/officeart/2005/8/layout/vList2"/>
    <dgm:cxn modelId="{8EAF5BE2-3D72-47E2-8BCA-004B14A4C4A6}" type="presOf" srcId="{8147A615-24F6-4AAE-A883-05DD3B342440}" destId="{497D4634-2EBF-4352-8AEC-8513993EC290}" srcOrd="0" destOrd="0" presId="urn:microsoft.com/office/officeart/2005/8/layout/vList2"/>
    <dgm:cxn modelId="{E5CEF11E-7D0B-4E1E-9791-A54A8F94BAA7}" type="presParOf" srcId="{C41617D1-5E84-46C3-8A52-9B944E429500}" destId="{497D4634-2EBF-4352-8AEC-8513993EC2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3C321F1-DA11-418F-8B0E-4E10501163F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BDA3EA9-362C-4501-94A6-6923EA970A71}">
      <dgm:prSet/>
      <dgm:spPr/>
      <dgm:t>
        <a:bodyPr/>
        <a:lstStyle/>
        <a:p>
          <a:r>
            <a:rPr lang="en-US"/>
            <a:t>Git</a:t>
          </a:r>
          <a:r>
            <a:rPr lang="zh-CN"/>
            <a:t>教程 廖雪峰</a:t>
          </a:r>
          <a:endParaRPr lang="zh-CN"/>
        </a:p>
      </dgm:t>
    </dgm:pt>
    <dgm:pt modelId="{CC3198B2-776D-472E-ACCF-7EA688604FC0}" type="parTrans" cxnId="{F453A627-1CCF-4364-9257-11D973DDE2CE}">
      <dgm:prSet/>
      <dgm:spPr/>
      <dgm:t>
        <a:bodyPr/>
        <a:lstStyle/>
        <a:p>
          <a:endParaRPr lang="zh-CN" altLang="en-US"/>
        </a:p>
      </dgm:t>
    </dgm:pt>
    <dgm:pt modelId="{41B25A36-8372-4062-B6E1-D99299F209E7}" type="sibTrans" cxnId="{F453A627-1CCF-4364-9257-11D973DDE2CE}">
      <dgm:prSet/>
      <dgm:spPr/>
      <dgm:t>
        <a:bodyPr/>
        <a:lstStyle/>
        <a:p>
          <a:endParaRPr lang="zh-CN" altLang="en-US"/>
        </a:p>
      </dgm:t>
    </dgm:pt>
    <dgm:pt modelId="{4D49700D-006A-4F8B-B152-5CFC88214642}">
      <dgm:prSet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http://www.liaoxuefeng.com/wiki/0013739516305929606dd18361248578c67b8067c8c017b000/</a:t>
          </a:r>
          <a:endParaRPr lang="zh-CN" sz="2400" b="1" dirty="0">
            <a:solidFill>
              <a:srgbClr val="FF0000"/>
            </a:solidFill>
          </a:endParaRPr>
        </a:p>
      </dgm:t>
    </dgm:pt>
    <dgm:pt modelId="{00B41484-0204-4A64-BC59-A0CF0F545772}" type="parTrans" cxnId="{FDFC7BB0-AE18-4D13-A175-41B98A1B5172}">
      <dgm:prSet/>
      <dgm:spPr/>
      <dgm:t>
        <a:bodyPr/>
        <a:lstStyle/>
        <a:p>
          <a:endParaRPr lang="zh-CN" altLang="en-US"/>
        </a:p>
      </dgm:t>
    </dgm:pt>
    <dgm:pt modelId="{2E02E293-C87F-4623-BFD3-2725737E7E7E}" type="sibTrans" cxnId="{FDFC7BB0-AE18-4D13-A175-41B98A1B5172}">
      <dgm:prSet/>
      <dgm:spPr/>
      <dgm:t>
        <a:bodyPr/>
        <a:lstStyle/>
        <a:p>
          <a:endParaRPr lang="zh-CN" altLang="en-US"/>
        </a:p>
      </dgm:t>
    </dgm:pt>
    <dgm:pt modelId="{16D9402F-6554-4AEE-9227-BD3DD0C1CC70}" type="pres">
      <dgm:prSet presAssocID="{E3C321F1-DA11-418F-8B0E-4E10501163FE}" presName="linearFlow" presStyleCnt="0">
        <dgm:presLayoutVars>
          <dgm:dir/>
          <dgm:animLvl val="lvl"/>
          <dgm:resizeHandles val="exact"/>
        </dgm:presLayoutVars>
      </dgm:prSet>
      <dgm:spPr/>
    </dgm:pt>
    <dgm:pt modelId="{9C70358A-96D3-406E-A864-ED03EC0F5BA2}" type="pres">
      <dgm:prSet presAssocID="{7BDA3EA9-362C-4501-94A6-6923EA970A71}" presName="composite" presStyleCnt="0"/>
      <dgm:spPr/>
    </dgm:pt>
    <dgm:pt modelId="{224BA8EA-38BC-40A5-9753-EF6EC8C7FB20}" type="pres">
      <dgm:prSet presAssocID="{7BDA3EA9-362C-4501-94A6-6923EA970A71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45C4DEE-D353-4BFD-B68E-AAA47B0EE5AA}" type="pres">
      <dgm:prSet presAssocID="{7BDA3EA9-362C-4501-94A6-6923EA970A71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F453A627-1CCF-4364-9257-11D973DDE2CE}" srcId="{E3C321F1-DA11-418F-8B0E-4E10501163FE}" destId="{7BDA3EA9-362C-4501-94A6-6923EA970A71}" srcOrd="0" destOrd="0" parTransId="{CC3198B2-776D-472E-ACCF-7EA688604FC0}" sibTransId="{41B25A36-8372-4062-B6E1-D99299F209E7}"/>
    <dgm:cxn modelId="{A28DB024-B232-4205-A5D9-27A9BA698F4B}" type="presOf" srcId="{7BDA3EA9-362C-4501-94A6-6923EA970A71}" destId="{224BA8EA-38BC-40A5-9753-EF6EC8C7FB20}" srcOrd="0" destOrd="0" presId="urn:microsoft.com/office/officeart/2005/8/layout/chevron2"/>
    <dgm:cxn modelId="{4BE69FC3-6E76-47B4-8BC4-92C7AEBDDA27}" type="presOf" srcId="{E3C321F1-DA11-418F-8B0E-4E10501163FE}" destId="{16D9402F-6554-4AEE-9227-BD3DD0C1CC70}" srcOrd="0" destOrd="0" presId="urn:microsoft.com/office/officeart/2005/8/layout/chevron2"/>
    <dgm:cxn modelId="{59425E6A-C0DB-401C-9B31-81E7BC253E43}" type="presOf" srcId="{4D49700D-006A-4F8B-B152-5CFC88214642}" destId="{A45C4DEE-D353-4BFD-B68E-AAA47B0EE5AA}" srcOrd="0" destOrd="0" presId="urn:microsoft.com/office/officeart/2005/8/layout/chevron2"/>
    <dgm:cxn modelId="{FDFC7BB0-AE18-4D13-A175-41B98A1B5172}" srcId="{7BDA3EA9-362C-4501-94A6-6923EA970A71}" destId="{4D49700D-006A-4F8B-B152-5CFC88214642}" srcOrd="0" destOrd="0" parTransId="{00B41484-0204-4A64-BC59-A0CF0F545772}" sibTransId="{2E02E293-C87F-4623-BFD3-2725737E7E7E}"/>
    <dgm:cxn modelId="{A95B9A94-2C82-40DF-A019-CFF5FFFB0448}" type="presParOf" srcId="{16D9402F-6554-4AEE-9227-BD3DD0C1CC70}" destId="{9C70358A-96D3-406E-A864-ED03EC0F5BA2}" srcOrd="0" destOrd="0" presId="urn:microsoft.com/office/officeart/2005/8/layout/chevron2"/>
    <dgm:cxn modelId="{FE990A39-80DA-440D-9587-E0313D08B119}" type="presParOf" srcId="{9C70358A-96D3-406E-A864-ED03EC0F5BA2}" destId="{224BA8EA-38BC-40A5-9753-EF6EC8C7FB20}" srcOrd="0" destOrd="0" presId="urn:microsoft.com/office/officeart/2005/8/layout/chevron2"/>
    <dgm:cxn modelId="{0E1D38D0-99B4-423C-9F6B-96EE8902CEF3}" type="presParOf" srcId="{9C70358A-96D3-406E-A864-ED03EC0F5BA2}" destId="{A45C4DEE-D353-4BFD-B68E-AAA47B0EE5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416700C-FAAD-4184-8C14-DC179AF9205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9E1445-4DFA-48D3-A5C9-37EF89B6735E}">
      <dgm:prSet/>
      <dgm:spPr/>
      <dgm:t>
        <a:bodyPr/>
        <a:lstStyle/>
        <a:p>
          <a:r>
            <a:rPr lang="zh-CN"/>
            <a:t>廖雪峰 </a:t>
          </a:r>
          <a:r>
            <a:rPr lang="en-US"/>
            <a:t>Git</a:t>
          </a:r>
          <a:r>
            <a:rPr lang="zh-CN"/>
            <a:t>教程 学完</a:t>
          </a:r>
          <a:endParaRPr lang="zh-CN"/>
        </a:p>
      </dgm:t>
    </dgm:pt>
    <dgm:pt modelId="{165F1323-F34D-410A-88AE-5DB228D3B532}" type="parTrans" cxnId="{BF12A585-B5D5-45BF-84DC-0B93898AB371}">
      <dgm:prSet/>
      <dgm:spPr/>
      <dgm:t>
        <a:bodyPr/>
        <a:lstStyle/>
        <a:p>
          <a:endParaRPr lang="zh-CN" altLang="en-US"/>
        </a:p>
      </dgm:t>
    </dgm:pt>
    <dgm:pt modelId="{80B099BA-F260-49E1-994D-E22761969AC4}" type="sibTrans" cxnId="{BF12A585-B5D5-45BF-84DC-0B93898AB371}">
      <dgm:prSet/>
      <dgm:spPr/>
      <dgm:t>
        <a:bodyPr/>
        <a:lstStyle/>
        <a:p>
          <a:endParaRPr lang="zh-CN" altLang="en-US"/>
        </a:p>
      </dgm:t>
    </dgm:pt>
    <dgm:pt modelId="{7EC28AF9-86BB-4C4C-A129-9C80362AE140}">
      <dgm:prSet/>
      <dgm:spPr/>
      <dgm:t>
        <a:bodyPr/>
        <a:lstStyle/>
        <a:p>
          <a:r>
            <a:rPr lang="en-US"/>
            <a:t>Coursera </a:t>
          </a:r>
          <a:r>
            <a:rPr lang="zh-CN"/>
            <a:t>吴恩达 机器学习 </a:t>
          </a:r>
          <a:r>
            <a:rPr lang="en-US"/>
            <a:t>Andrew Ng Machine Learning </a:t>
          </a:r>
          <a:r>
            <a:rPr lang="zh-CN"/>
            <a:t>第一周 </a:t>
          </a:r>
          <a:r>
            <a:rPr lang="en-US"/>
            <a:t>Week 01</a:t>
          </a:r>
          <a:endParaRPr lang="zh-CN"/>
        </a:p>
      </dgm:t>
    </dgm:pt>
    <dgm:pt modelId="{0DB80A19-B5AE-493C-B5DF-79F5EF5E3952}" type="parTrans" cxnId="{8C26825B-069E-4BF0-9789-8A390F7127AD}">
      <dgm:prSet/>
      <dgm:spPr/>
      <dgm:t>
        <a:bodyPr/>
        <a:lstStyle/>
        <a:p>
          <a:endParaRPr lang="zh-CN" altLang="en-US"/>
        </a:p>
      </dgm:t>
    </dgm:pt>
    <dgm:pt modelId="{54C4081D-CEED-4433-BBBE-51BE1B574F29}" type="sibTrans" cxnId="{8C26825B-069E-4BF0-9789-8A390F7127AD}">
      <dgm:prSet/>
      <dgm:spPr/>
      <dgm:t>
        <a:bodyPr/>
        <a:lstStyle/>
        <a:p>
          <a:endParaRPr lang="zh-CN" altLang="en-US"/>
        </a:p>
      </dgm:t>
    </dgm:pt>
    <dgm:pt modelId="{EE1440B7-CCC3-4CCF-9561-CAC4BAD24314}">
      <dgm:prSet/>
      <dgm:spPr/>
      <dgm:t>
        <a:bodyPr/>
        <a:lstStyle/>
        <a:p>
          <a:r>
            <a:rPr lang="zh-CN"/>
            <a:t>不太会</a:t>
          </a:r>
          <a:r>
            <a:rPr lang="en-US"/>
            <a:t>Python</a:t>
          </a:r>
          <a:r>
            <a:rPr lang="zh-CN"/>
            <a:t>的继续自学</a:t>
          </a:r>
          <a:endParaRPr lang="zh-CN"/>
        </a:p>
      </dgm:t>
    </dgm:pt>
    <dgm:pt modelId="{A618AA73-F7BE-4BAF-88DC-108F994BABE6}" type="parTrans" cxnId="{A3B0D8D0-665D-4067-A643-74B22F693479}">
      <dgm:prSet/>
      <dgm:spPr/>
      <dgm:t>
        <a:bodyPr/>
        <a:lstStyle/>
        <a:p>
          <a:endParaRPr lang="zh-CN" altLang="en-US"/>
        </a:p>
      </dgm:t>
    </dgm:pt>
    <dgm:pt modelId="{405A1B51-7D10-487E-A931-A54A40026753}" type="sibTrans" cxnId="{A3B0D8D0-665D-4067-A643-74B22F693479}">
      <dgm:prSet/>
      <dgm:spPr/>
      <dgm:t>
        <a:bodyPr/>
        <a:lstStyle/>
        <a:p>
          <a:endParaRPr lang="zh-CN" altLang="en-US"/>
        </a:p>
      </dgm:t>
    </dgm:pt>
    <dgm:pt modelId="{21E590A3-0AD5-4205-B3EB-F57D368E4D53}">
      <dgm:prSet/>
      <dgm:spPr/>
      <dgm:t>
        <a:bodyPr/>
        <a:lstStyle/>
        <a:p>
          <a:r>
            <a:rPr lang="zh-CN"/>
            <a:t>下周报告，自行提交</a:t>
          </a:r>
          <a:r>
            <a:rPr lang="en-US"/>
            <a:t>GitHub</a:t>
          </a:r>
          <a:endParaRPr lang="zh-CN"/>
        </a:p>
      </dgm:t>
    </dgm:pt>
    <dgm:pt modelId="{85E124B2-5172-4B3D-A8AC-60CA4DB17478}" type="parTrans" cxnId="{423902F7-7A20-44DB-97CA-B5EF191B919C}">
      <dgm:prSet/>
      <dgm:spPr/>
      <dgm:t>
        <a:bodyPr/>
        <a:lstStyle/>
        <a:p>
          <a:endParaRPr lang="zh-CN" altLang="en-US"/>
        </a:p>
      </dgm:t>
    </dgm:pt>
    <dgm:pt modelId="{9BC53C8C-329F-4C28-BA00-97EFDA377405}" type="sibTrans" cxnId="{423902F7-7A20-44DB-97CA-B5EF191B919C}">
      <dgm:prSet/>
      <dgm:spPr/>
      <dgm:t>
        <a:bodyPr/>
        <a:lstStyle/>
        <a:p>
          <a:endParaRPr lang="zh-CN" altLang="en-US"/>
        </a:p>
      </dgm:t>
    </dgm:pt>
    <dgm:pt modelId="{82BDC59C-E8A8-4D44-981B-9C542BCF0039}" type="pres">
      <dgm:prSet presAssocID="{7416700C-FAAD-4184-8C14-DC179AF92057}" presName="linearFlow" presStyleCnt="0">
        <dgm:presLayoutVars>
          <dgm:dir/>
          <dgm:resizeHandles val="exact"/>
        </dgm:presLayoutVars>
      </dgm:prSet>
      <dgm:spPr/>
    </dgm:pt>
    <dgm:pt modelId="{E4CBFD00-78CF-4BF6-ABD3-0A6BE8D48DDE}" type="pres">
      <dgm:prSet presAssocID="{959E1445-4DFA-48D3-A5C9-37EF89B6735E}" presName="composite" presStyleCnt="0"/>
      <dgm:spPr/>
    </dgm:pt>
    <dgm:pt modelId="{5BE5B9FB-9252-4DCD-9412-BE0451E9A3D9}" type="pres">
      <dgm:prSet presAssocID="{959E1445-4DFA-48D3-A5C9-37EF89B6735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C6AE7750-6BD3-4D67-A26D-FFD9AE08260B}" type="pres">
      <dgm:prSet presAssocID="{959E1445-4DFA-48D3-A5C9-37EF89B6735E}" presName="txShp" presStyleLbl="node1" presStyleIdx="0" presStyleCnt="4">
        <dgm:presLayoutVars>
          <dgm:bulletEnabled val="1"/>
        </dgm:presLayoutVars>
      </dgm:prSet>
      <dgm:spPr/>
    </dgm:pt>
    <dgm:pt modelId="{13B5DA80-4E72-479B-B440-817009AF13BB}" type="pres">
      <dgm:prSet presAssocID="{80B099BA-F260-49E1-994D-E22761969AC4}" presName="spacing" presStyleCnt="0"/>
      <dgm:spPr/>
    </dgm:pt>
    <dgm:pt modelId="{C50F8AA7-C260-4011-9A83-71043CB61139}" type="pres">
      <dgm:prSet presAssocID="{7EC28AF9-86BB-4C4C-A129-9C80362AE140}" presName="composite" presStyleCnt="0"/>
      <dgm:spPr/>
    </dgm:pt>
    <dgm:pt modelId="{979C8EAE-048B-4737-AF95-0B88C3F3D865}" type="pres">
      <dgm:prSet presAssocID="{7EC28AF9-86BB-4C4C-A129-9C80362AE140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3A628C57-7B01-485E-9732-3E79187CE8F6}" type="pres">
      <dgm:prSet presAssocID="{7EC28AF9-86BB-4C4C-A129-9C80362AE140}" presName="txShp" presStyleLbl="node1" presStyleIdx="1" presStyleCnt="4">
        <dgm:presLayoutVars>
          <dgm:bulletEnabled val="1"/>
        </dgm:presLayoutVars>
      </dgm:prSet>
      <dgm:spPr/>
    </dgm:pt>
    <dgm:pt modelId="{2E73E2AC-4706-4086-91D3-64A5C7BB7324}" type="pres">
      <dgm:prSet presAssocID="{54C4081D-CEED-4433-BBBE-51BE1B574F29}" presName="spacing" presStyleCnt="0"/>
      <dgm:spPr/>
    </dgm:pt>
    <dgm:pt modelId="{642245F6-FF47-405E-A84D-85071F950B41}" type="pres">
      <dgm:prSet presAssocID="{EE1440B7-CCC3-4CCF-9561-CAC4BAD24314}" presName="composite" presStyleCnt="0"/>
      <dgm:spPr/>
    </dgm:pt>
    <dgm:pt modelId="{3CDF7E11-DEEE-4E6E-AE36-8D8A400AF3A3}" type="pres">
      <dgm:prSet presAssocID="{EE1440B7-CCC3-4CCF-9561-CAC4BAD24314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83CEFE76-A1D7-4904-8143-9D42FBA81B6B}" type="pres">
      <dgm:prSet presAssocID="{EE1440B7-CCC3-4CCF-9561-CAC4BAD24314}" presName="txShp" presStyleLbl="node1" presStyleIdx="2" presStyleCnt="4">
        <dgm:presLayoutVars>
          <dgm:bulletEnabled val="1"/>
        </dgm:presLayoutVars>
      </dgm:prSet>
      <dgm:spPr/>
    </dgm:pt>
    <dgm:pt modelId="{604819D9-23A5-4D3F-AFB4-9BA59496843C}" type="pres">
      <dgm:prSet presAssocID="{405A1B51-7D10-487E-A931-A54A40026753}" presName="spacing" presStyleCnt="0"/>
      <dgm:spPr/>
    </dgm:pt>
    <dgm:pt modelId="{4AB3F301-D9FE-46DB-ACD2-1F296D9A4BCB}" type="pres">
      <dgm:prSet presAssocID="{21E590A3-0AD5-4205-B3EB-F57D368E4D53}" presName="composite" presStyleCnt="0"/>
      <dgm:spPr/>
    </dgm:pt>
    <dgm:pt modelId="{A0DD533A-8B02-4BB6-A179-173BC9B22BC2}" type="pres">
      <dgm:prSet presAssocID="{21E590A3-0AD5-4205-B3EB-F57D368E4D53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2F5D346-4F1F-4013-9438-3641BFB23228}" type="pres">
      <dgm:prSet presAssocID="{21E590A3-0AD5-4205-B3EB-F57D368E4D53}" presName="txShp" presStyleLbl="node1" presStyleIdx="3" presStyleCnt="4">
        <dgm:presLayoutVars>
          <dgm:bulletEnabled val="1"/>
        </dgm:presLayoutVars>
      </dgm:prSet>
      <dgm:spPr/>
    </dgm:pt>
  </dgm:ptLst>
  <dgm:cxnLst>
    <dgm:cxn modelId="{78F41A7D-84AA-4B9A-A751-FDF18513FBD4}" type="presOf" srcId="{EE1440B7-CCC3-4CCF-9561-CAC4BAD24314}" destId="{83CEFE76-A1D7-4904-8143-9D42FBA81B6B}" srcOrd="0" destOrd="0" presId="urn:microsoft.com/office/officeart/2005/8/layout/vList3"/>
    <dgm:cxn modelId="{988D4036-731C-45EF-A847-DBC3A4AFE165}" type="presOf" srcId="{7EC28AF9-86BB-4C4C-A129-9C80362AE140}" destId="{3A628C57-7B01-485E-9732-3E79187CE8F6}" srcOrd="0" destOrd="0" presId="urn:microsoft.com/office/officeart/2005/8/layout/vList3"/>
    <dgm:cxn modelId="{94360FED-E937-4D66-B07C-F83B94F87296}" type="presOf" srcId="{7416700C-FAAD-4184-8C14-DC179AF92057}" destId="{82BDC59C-E8A8-4D44-981B-9C542BCF0039}" srcOrd="0" destOrd="0" presId="urn:microsoft.com/office/officeart/2005/8/layout/vList3"/>
    <dgm:cxn modelId="{8C26825B-069E-4BF0-9789-8A390F7127AD}" srcId="{7416700C-FAAD-4184-8C14-DC179AF92057}" destId="{7EC28AF9-86BB-4C4C-A129-9C80362AE140}" srcOrd="1" destOrd="0" parTransId="{0DB80A19-B5AE-493C-B5DF-79F5EF5E3952}" sibTransId="{54C4081D-CEED-4433-BBBE-51BE1B574F29}"/>
    <dgm:cxn modelId="{BF12A585-B5D5-45BF-84DC-0B93898AB371}" srcId="{7416700C-FAAD-4184-8C14-DC179AF92057}" destId="{959E1445-4DFA-48D3-A5C9-37EF89B6735E}" srcOrd="0" destOrd="0" parTransId="{165F1323-F34D-410A-88AE-5DB228D3B532}" sibTransId="{80B099BA-F260-49E1-994D-E22761969AC4}"/>
    <dgm:cxn modelId="{B13393C8-D58A-494B-AF63-5EA71CC6A9F7}" type="presOf" srcId="{959E1445-4DFA-48D3-A5C9-37EF89B6735E}" destId="{C6AE7750-6BD3-4D67-A26D-FFD9AE08260B}" srcOrd="0" destOrd="0" presId="urn:microsoft.com/office/officeart/2005/8/layout/vList3"/>
    <dgm:cxn modelId="{423902F7-7A20-44DB-97CA-B5EF191B919C}" srcId="{7416700C-FAAD-4184-8C14-DC179AF92057}" destId="{21E590A3-0AD5-4205-B3EB-F57D368E4D53}" srcOrd="3" destOrd="0" parTransId="{85E124B2-5172-4B3D-A8AC-60CA4DB17478}" sibTransId="{9BC53C8C-329F-4C28-BA00-97EFDA377405}"/>
    <dgm:cxn modelId="{A3B0D8D0-665D-4067-A643-74B22F693479}" srcId="{7416700C-FAAD-4184-8C14-DC179AF92057}" destId="{EE1440B7-CCC3-4CCF-9561-CAC4BAD24314}" srcOrd="2" destOrd="0" parTransId="{A618AA73-F7BE-4BAF-88DC-108F994BABE6}" sibTransId="{405A1B51-7D10-487E-A931-A54A40026753}"/>
    <dgm:cxn modelId="{FC6635F9-EBE2-4EDF-B3D9-6316D71DE2BC}" type="presOf" srcId="{21E590A3-0AD5-4205-B3EB-F57D368E4D53}" destId="{F2F5D346-4F1F-4013-9438-3641BFB23228}" srcOrd="0" destOrd="0" presId="urn:microsoft.com/office/officeart/2005/8/layout/vList3"/>
    <dgm:cxn modelId="{839488DA-387A-47A7-BCAE-CB6D07244DB2}" type="presParOf" srcId="{82BDC59C-E8A8-4D44-981B-9C542BCF0039}" destId="{E4CBFD00-78CF-4BF6-ABD3-0A6BE8D48DDE}" srcOrd="0" destOrd="0" presId="urn:microsoft.com/office/officeart/2005/8/layout/vList3"/>
    <dgm:cxn modelId="{8E45C18E-F204-4317-80A3-0CD6986D3AC4}" type="presParOf" srcId="{E4CBFD00-78CF-4BF6-ABD3-0A6BE8D48DDE}" destId="{5BE5B9FB-9252-4DCD-9412-BE0451E9A3D9}" srcOrd="0" destOrd="0" presId="urn:microsoft.com/office/officeart/2005/8/layout/vList3"/>
    <dgm:cxn modelId="{D718500B-63FC-431F-B2C6-34B6BFF1A92A}" type="presParOf" srcId="{E4CBFD00-78CF-4BF6-ABD3-0A6BE8D48DDE}" destId="{C6AE7750-6BD3-4D67-A26D-FFD9AE08260B}" srcOrd="1" destOrd="0" presId="urn:microsoft.com/office/officeart/2005/8/layout/vList3"/>
    <dgm:cxn modelId="{5D68ECFF-6DB9-4A34-BC48-775EE595DF3C}" type="presParOf" srcId="{82BDC59C-E8A8-4D44-981B-9C542BCF0039}" destId="{13B5DA80-4E72-479B-B440-817009AF13BB}" srcOrd="1" destOrd="0" presId="urn:microsoft.com/office/officeart/2005/8/layout/vList3"/>
    <dgm:cxn modelId="{9A3D41D3-F647-439A-9610-B5001A660F41}" type="presParOf" srcId="{82BDC59C-E8A8-4D44-981B-9C542BCF0039}" destId="{C50F8AA7-C260-4011-9A83-71043CB61139}" srcOrd="2" destOrd="0" presId="urn:microsoft.com/office/officeart/2005/8/layout/vList3"/>
    <dgm:cxn modelId="{F3A6C769-63E7-4F37-9AD8-D88D3731F25B}" type="presParOf" srcId="{C50F8AA7-C260-4011-9A83-71043CB61139}" destId="{979C8EAE-048B-4737-AF95-0B88C3F3D865}" srcOrd="0" destOrd="0" presId="urn:microsoft.com/office/officeart/2005/8/layout/vList3"/>
    <dgm:cxn modelId="{75418A6E-1C91-463A-9306-4655C70AD972}" type="presParOf" srcId="{C50F8AA7-C260-4011-9A83-71043CB61139}" destId="{3A628C57-7B01-485E-9732-3E79187CE8F6}" srcOrd="1" destOrd="0" presId="urn:microsoft.com/office/officeart/2005/8/layout/vList3"/>
    <dgm:cxn modelId="{8C91C1AD-7723-4179-985A-D27F7C98B011}" type="presParOf" srcId="{82BDC59C-E8A8-4D44-981B-9C542BCF0039}" destId="{2E73E2AC-4706-4086-91D3-64A5C7BB7324}" srcOrd="3" destOrd="0" presId="urn:microsoft.com/office/officeart/2005/8/layout/vList3"/>
    <dgm:cxn modelId="{1EB50D46-8613-43AF-8B98-66BD528A4D38}" type="presParOf" srcId="{82BDC59C-E8A8-4D44-981B-9C542BCF0039}" destId="{642245F6-FF47-405E-A84D-85071F950B41}" srcOrd="4" destOrd="0" presId="urn:microsoft.com/office/officeart/2005/8/layout/vList3"/>
    <dgm:cxn modelId="{99DA6E43-3E6F-4005-82C5-7D765EAA4F33}" type="presParOf" srcId="{642245F6-FF47-405E-A84D-85071F950B41}" destId="{3CDF7E11-DEEE-4E6E-AE36-8D8A400AF3A3}" srcOrd="0" destOrd="0" presId="urn:microsoft.com/office/officeart/2005/8/layout/vList3"/>
    <dgm:cxn modelId="{2F54C5D6-5937-4E06-BC82-ACFA35FFE95F}" type="presParOf" srcId="{642245F6-FF47-405E-A84D-85071F950B41}" destId="{83CEFE76-A1D7-4904-8143-9D42FBA81B6B}" srcOrd="1" destOrd="0" presId="urn:microsoft.com/office/officeart/2005/8/layout/vList3"/>
    <dgm:cxn modelId="{822CB3BF-BFF3-4724-926F-ABB20AB6CE94}" type="presParOf" srcId="{82BDC59C-E8A8-4D44-981B-9C542BCF0039}" destId="{604819D9-23A5-4D3F-AFB4-9BA59496843C}" srcOrd="5" destOrd="0" presId="urn:microsoft.com/office/officeart/2005/8/layout/vList3"/>
    <dgm:cxn modelId="{5D16DDA8-542A-4933-BB34-A641399CA31F}" type="presParOf" srcId="{82BDC59C-E8A8-4D44-981B-9C542BCF0039}" destId="{4AB3F301-D9FE-46DB-ACD2-1F296D9A4BCB}" srcOrd="6" destOrd="0" presId="urn:microsoft.com/office/officeart/2005/8/layout/vList3"/>
    <dgm:cxn modelId="{E1C36DCA-8420-4585-A88A-72CEE7D04943}" type="presParOf" srcId="{4AB3F301-D9FE-46DB-ACD2-1F296D9A4BCB}" destId="{A0DD533A-8B02-4BB6-A179-173BC9B22BC2}" srcOrd="0" destOrd="0" presId="urn:microsoft.com/office/officeart/2005/8/layout/vList3"/>
    <dgm:cxn modelId="{95FA7C76-9625-4069-A04C-AC138BF5FB31}" type="presParOf" srcId="{4AB3F301-D9FE-46DB-ACD2-1F296D9A4BCB}" destId="{F2F5D346-4F1F-4013-9438-3641BFB2322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1D325-5707-4A94-8CDD-85EFCDC67D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D57E37-00C8-4830-BD76-540C5621F767}">
      <dgm:prSet/>
      <dgm:spPr/>
      <dgm:t>
        <a:bodyPr/>
        <a:lstStyle/>
        <a:p>
          <a:r>
            <a:rPr lang="zh-CN" altLang="en-US" dirty="0"/>
            <a:t>最小</a:t>
          </a:r>
          <a:r>
            <a:rPr lang="zh-CN" dirty="0"/>
            <a:t>支持度</a:t>
          </a:r>
          <a:r>
            <a:rPr lang="en-US" altLang="zh-CN" dirty="0"/>
            <a:t>Minimum </a:t>
          </a:r>
          <a:r>
            <a:rPr lang="en-US" dirty="0"/>
            <a:t>Support = 3</a:t>
          </a:r>
          <a:endParaRPr lang="zh-CN" dirty="0"/>
        </a:p>
      </dgm:t>
    </dgm:pt>
    <dgm:pt modelId="{ADD629F7-1786-4AA5-BF75-8E6F2D554B9F}" type="parTrans" cxnId="{241A9492-FF44-4B42-AB53-836447830FFF}">
      <dgm:prSet/>
      <dgm:spPr/>
      <dgm:t>
        <a:bodyPr/>
        <a:lstStyle/>
        <a:p>
          <a:endParaRPr lang="zh-CN" altLang="en-US"/>
        </a:p>
      </dgm:t>
    </dgm:pt>
    <dgm:pt modelId="{C584EFEE-DE27-4FD6-93AE-5BDE8D3124FA}" type="sibTrans" cxnId="{241A9492-FF44-4B42-AB53-836447830FFF}">
      <dgm:prSet/>
      <dgm:spPr/>
      <dgm:t>
        <a:bodyPr/>
        <a:lstStyle/>
        <a:p>
          <a:endParaRPr lang="zh-CN" altLang="en-US"/>
        </a:p>
      </dgm:t>
    </dgm:pt>
    <dgm:pt modelId="{A9B0FE7B-01F6-4C10-BC6F-1AAE5B3D0344}" type="pres">
      <dgm:prSet presAssocID="{3EA1D325-5707-4A94-8CDD-85EFCDC67D8F}" presName="linear" presStyleCnt="0">
        <dgm:presLayoutVars>
          <dgm:animLvl val="lvl"/>
          <dgm:resizeHandles val="exact"/>
        </dgm:presLayoutVars>
      </dgm:prSet>
      <dgm:spPr/>
    </dgm:pt>
    <dgm:pt modelId="{D323338D-AB08-40A9-9824-68D8378F38DB}" type="pres">
      <dgm:prSet presAssocID="{56D57E37-00C8-4830-BD76-540C5621F76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41A9492-FF44-4B42-AB53-836447830FFF}" srcId="{3EA1D325-5707-4A94-8CDD-85EFCDC67D8F}" destId="{56D57E37-00C8-4830-BD76-540C5621F767}" srcOrd="0" destOrd="0" parTransId="{ADD629F7-1786-4AA5-BF75-8E6F2D554B9F}" sibTransId="{C584EFEE-DE27-4FD6-93AE-5BDE8D3124FA}"/>
    <dgm:cxn modelId="{FDE7B176-CA26-457A-A2E1-8B5B6E978A3D}" type="presOf" srcId="{56D57E37-00C8-4830-BD76-540C5621F767}" destId="{D323338D-AB08-40A9-9824-68D8378F38DB}" srcOrd="0" destOrd="0" presId="urn:microsoft.com/office/officeart/2005/8/layout/vList2"/>
    <dgm:cxn modelId="{1EB34477-8FCA-4AEE-971A-B07A7B790949}" type="presOf" srcId="{3EA1D325-5707-4A94-8CDD-85EFCDC67D8F}" destId="{A9B0FE7B-01F6-4C10-BC6F-1AAE5B3D0344}" srcOrd="0" destOrd="0" presId="urn:microsoft.com/office/officeart/2005/8/layout/vList2"/>
    <dgm:cxn modelId="{67E14BC4-4EFE-4524-86A7-075A939AE358}" type="presParOf" srcId="{A9B0FE7B-01F6-4C10-BC6F-1AAE5B3D0344}" destId="{D323338D-AB08-40A9-9824-68D8378F38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AD3FC-749B-498B-8850-6D806257C8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DBD4BF-6953-4E91-AE92-0E173B445CCE}">
      <dgm:prSet/>
      <dgm:spPr/>
      <dgm:t>
        <a:bodyPr/>
        <a:lstStyle/>
        <a:p>
          <a:r>
            <a:rPr lang="zh-CN"/>
            <a:t>挖掘所有频繁商品子集合</a:t>
          </a:r>
        </a:p>
      </dgm:t>
    </dgm:pt>
    <dgm:pt modelId="{DE5C1DDD-E536-421A-BA23-F86D09FC6117}" type="parTrans" cxnId="{77405226-4D5B-42AD-B30F-06F90E671A92}">
      <dgm:prSet/>
      <dgm:spPr/>
      <dgm:t>
        <a:bodyPr/>
        <a:lstStyle/>
        <a:p>
          <a:endParaRPr lang="zh-CN" altLang="en-US"/>
        </a:p>
      </dgm:t>
    </dgm:pt>
    <dgm:pt modelId="{AC24C947-8E1C-4A92-8883-A71F17FAD059}" type="sibTrans" cxnId="{77405226-4D5B-42AD-B30F-06F90E671A92}">
      <dgm:prSet/>
      <dgm:spPr/>
      <dgm:t>
        <a:bodyPr/>
        <a:lstStyle/>
        <a:p>
          <a:endParaRPr lang="zh-CN" altLang="en-US"/>
        </a:p>
      </dgm:t>
    </dgm:pt>
    <dgm:pt modelId="{4B9A1C52-CF5E-4958-91DC-2EA8E67591FB}" type="pres">
      <dgm:prSet presAssocID="{6B0AD3FC-749B-498B-8850-6D806257C829}" presName="linear" presStyleCnt="0">
        <dgm:presLayoutVars>
          <dgm:animLvl val="lvl"/>
          <dgm:resizeHandles val="exact"/>
        </dgm:presLayoutVars>
      </dgm:prSet>
      <dgm:spPr/>
    </dgm:pt>
    <dgm:pt modelId="{0BFDFF6C-0311-49A0-8B63-8B5A1DF2CB72}" type="pres">
      <dgm:prSet presAssocID="{08DBD4BF-6953-4E91-AE92-0E173B445C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8E408D2-D4D2-4D96-852F-7AE3C1FEB098}" type="presOf" srcId="{6B0AD3FC-749B-498B-8850-6D806257C829}" destId="{4B9A1C52-CF5E-4958-91DC-2EA8E67591FB}" srcOrd="0" destOrd="0" presId="urn:microsoft.com/office/officeart/2005/8/layout/vList2"/>
    <dgm:cxn modelId="{77405226-4D5B-42AD-B30F-06F90E671A92}" srcId="{6B0AD3FC-749B-498B-8850-6D806257C829}" destId="{08DBD4BF-6953-4E91-AE92-0E173B445CCE}" srcOrd="0" destOrd="0" parTransId="{DE5C1DDD-E536-421A-BA23-F86D09FC6117}" sibTransId="{AC24C947-8E1C-4A92-8883-A71F17FAD059}"/>
    <dgm:cxn modelId="{6E27D8F8-859E-48A4-8316-CAD8229EE674}" type="presOf" srcId="{08DBD4BF-6953-4E91-AE92-0E173B445CCE}" destId="{0BFDFF6C-0311-49A0-8B63-8B5A1DF2CB72}" srcOrd="0" destOrd="0" presId="urn:microsoft.com/office/officeart/2005/8/layout/vList2"/>
    <dgm:cxn modelId="{988E3D29-CE34-4D33-9A00-7205D9F41C9B}" type="presParOf" srcId="{4B9A1C52-CF5E-4958-91DC-2EA8E67591FB}" destId="{0BFDFF6C-0311-49A0-8B63-8B5A1DF2CB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114E35-717C-40AF-8E68-A89F6ADF44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49A0452-8C17-41C8-858A-A2BE41870334}">
      <dgm:prSet/>
      <dgm:spPr/>
      <dgm:t>
        <a:bodyPr/>
        <a:lstStyle/>
        <a:p>
          <a:r>
            <a:rPr lang="zh-CN"/>
            <a:t>频繁商品集合的子集合也一定是频繁的</a:t>
          </a:r>
        </a:p>
      </dgm:t>
    </dgm:pt>
    <dgm:pt modelId="{FCD2F3E0-9B64-4BDC-ACC9-010A34A6E7C2}" type="parTrans" cxnId="{2C57BFC1-C148-4CE2-BBDD-A33B6F0F2BDC}">
      <dgm:prSet/>
      <dgm:spPr/>
      <dgm:t>
        <a:bodyPr/>
        <a:lstStyle/>
        <a:p>
          <a:endParaRPr lang="zh-CN" altLang="en-US"/>
        </a:p>
      </dgm:t>
    </dgm:pt>
    <dgm:pt modelId="{5BEF2FD5-77C7-419F-8A21-F7D17850613F}" type="sibTrans" cxnId="{2C57BFC1-C148-4CE2-BBDD-A33B6F0F2BDC}">
      <dgm:prSet/>
      <dgm:spPr/>
      <dgm:t>
        <a:bodyPr/>
        <a:lstStyle/>
        <a:p>
          <a:endParaRPr lang="zh-CN" altLang="en-US"/>
        </a:p>
      </dgm:t>
    </dgm:pt>
    <dgm:pt modelId="{AEB77DBF-9413-46AF-BDF3-19FC50E4A743}" type="pres">
      <dgm:prSet presAssocID="{7D114E35-717C-40AF-8E68-A89F6ADF4443}" presName="linear" presStyleCnt="0">
        <dgm:presLayoutVars>
          <dgm:animLvl val="lvl"/>
          <dgm:resizeHandles val="exact"/>
        </dgm:presLayoutVars>
      </dgm:prSet>
      <dgm:spPr/>
    </dgm:pt>
    <dgm:pt modelId="{9CD76A1F-7422-418F-8EA8-EB9A12350AAF}" type="pres">
      <dgm:prSet presAssocID="{D49A0452-8C17-41C8-858A-A2BE4187033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B54156-EA91-4BF9-A835-B902623628F8}" type="presOf" srcId="{D49A0452-8C17-41C8-858A-A2BE41870334}" destId="{9CD76A1F-7422-418F-8EA8-EB9A12350AAF}" srcOrd="0" destOrd="0" presId="urn:microsoft.com/office/officeart/2005/8/layout/vList2"/>
    <dgm:cxn modelId="{B693FD62-3959-44DE-9F72-98ED797D8559}" type="presOf" srcId="{7D114E35-717C-40AF-8E68-A89F6ADF4443}" destId="{AEB77DBF-9413-46AF-BDF3-19FC50E4A743}" srcOrd="0" destOrd="0" presId="urn:microsoft.com/office/officeart/2005/8/layout/vList2"/>
    <dgm:cxn modelId="{2C57BFC1-C148-4CE2-BBDD-A33B6F0F2BDC}" srcId="{7D114E35-717C-40AF-8E68-A89F6ADF4443}" destId="{D49A0452-8C17-41C8-858A-A2BE41870334}" srcOrd="0" destOrd="0" parTransId="{FCD2F3E0-9B64-4BDC-ACC9-010A34A6E7C2}" sibTransId="{5BEF2FD5-77C7-419F-8A21-F7D17850613F}"/>
    <dgm:cxn modelId="{811DAB4D-B36C-44E5-8698-840F6FBA7614}" type="presParOf" srcId="{AEB77DBF-9413-46AF-BDF3-19FC50E4A743}" destId="{9CD76A1F-7422-418F-8EA8-EB9A12350A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601B8C-6620-49CC-B513-2930D6CD02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A8342DC-4C40-44A8-B3E4-14522C68EE9A}">
      <dgm:prSet/>
      <dgm:spPr/>
      <dgm:t>
        <a:bodyPr/>
        <a:lstStyle/>
        <a:p>
          <a:r>
            <a:rPr lang="zh-CN"/>
            <a:t>获得所有频繁集合，可以逐层由</a:t>
          </a:r>
          <a:r>
            <a:rPr lang="en-US"/>
            <a:t>K</a:t>
          </a:r>
          <a:r>
            <a:rPr lang="zh-CN"/>
            <a:t>阶频繁集合生成</a:t>
          </a:r>
          <a:r>
            <a:rPr lang="en-US"/>
            <a:t>K+1</a:t>
          </a:r>
          <a:r>
            <a:rPr lang="zh-CN"/>
            <a:t>阶的频繁集合</a:t>
          </a:r>
        </a:p>
      </dgm:t>
    </dgm:pt>
    <dgm:pt modelId="{7A920707-A2DB-4AA9-BF24-6F6828ECC983}" type="parTrans" cxnId="{FC8BC63B-7A9B-4948-A2AB-A2847C4F6967}">
      <dgm:prSet/>
      <dgm:spPr/>
      <dgm:t>
        <a:bodyPr/>
        <a:lstStyle/>
        <a:p>
          <a:endParaRPr lang="zh-CN" altLang="en-US"/>
        </a:p>
      </dgm:t>
    </dgm:pt>
    <dgm:pt modelId="{75B8C331-8CAB-491B-98D7-C1D5627A7ECD}" type="sibTrans" cxnId="{FC8BC63B-7A9B-4948-A2AB-A2847C4F6967}">
      <dgm:prSet/>
      <dgm:spPr/>
      <dgm:t>
        <a:bodyPr/>
        <a:lstStyle/>
        <a:p>
          <a:endParaRPr lang="zh-CN" altLang="en-US"/>
        </a:p>
      </dgm:t>
    </dgm:pt>
    <dgm:pt modelId="{863823DE-B421-4717-A898-76F8E0F4809D}" type="pres">
      <dgm:prSet presAssocID="{2E601B8C-6620-49CC-B513-2930D6CD0228}" presName="linear" presStyleCnt="0">
        <dgm:presLayoutVars>
          <dgm:animLvl val="lvl"/>
          <dgm:resizeHandles val="exact"/>
        </dgm:presLayoutVars>
      </dgm:prSet>
      <dgm:spPr/>
    </dgm:pt>
    <dgm:pt modelId="{00570280-4AF9-4DBD-A4B6-14439351FC66}" type="pres">
      <dgm:prSet presAssocID="{7A8342DC-4C40-44A8-B3E4-14522C68EE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FB30399-E828-46AA-A2A4-B7DD73012ABA}" type="presOf" srcId="{2E601B8C-6620-49CC-B513-2930D6CD0228}" destId="{863823DE-B421-4717-A898-76F8E0F4809D}" srcOrd="0" destOrd="0" presId="urn:microsoft.com/office/officeart/2005/8/layout/vList2"/>
    <dgm:cxn modelId="{FC8BC63B-7A9B-4948-A2AB-A2847C4F6967}" srcId="{2E601B8C-6620-49CC-B513-2930D6CD0228}" destId="{7A8342DC-4C40-44A8-B3E4-14522C68EE9A}" srcOrd="0" destOrd="0" parTransId="{7A920707-A2DB-4AA9-BF24-6F6828ECC983}" sibTransId="{75B8C331-8CAB-491B-98D7-C1D5627A7ECD}"/>
    <dgm:cxn modelId="{1DD69195-BDD0-4F9F-97F0-AF13DFCEE485}" type="presOf" srcId="{7A8342DC-4C40-44A8-B3E4-14522C68EE9A}" destId="{00570280-4AF9-4DBD-A4B6-14439351FC66}" srcOrd="0" destOrd="0" presId="urn:microsoft.com/office/officeart/2005/8/layout/vList2"/>
    <dgm:cxn modelId="{AFCEF433-C97F-46E5-8193-A0D18202DE4F}" type="presParOf" srcId="{863823DE-B421-4717-A898-76F8E0F4809D}" destId="{00570280-4AF9-4DBD-A4B6-14439351F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5262E9-3CFA-4BCE-B1B8-8C59AFFC84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E1BE386-3883-46E1-A508-93CE1ED94224}">
      <dgm:prSet/>
      <dgm:spPr/>
      <dgm:t>
        <a:bodyPr/>
        <a:lstStyle/>
        <a:p>
          <a:r>
            <a:rPr lang="zh-CN"/>
            <a:t>检验</a:t>
          </a:r>
        </a:p>
      </dgm:t>
    </dgm:pt>
    <dgm:pt modelId="{BDDE5741-4A6C-4A6E-B07F-82F4AEFA65AC}" type="parTrans" cxnId="{14C5BF00-F51A-4DFC-8A07-F8AB947577C0}">
      <dgm:prSet/>
      <dgm:spPr/>
      <dgm:t>
        <a:bodyPr/>
        <a:lstStyle/>
        <a:p>
          <a:endParaRPr lang="zh-CN" altLang="en-US"/>
        </a:p>
      </dgm:t>
    </dgm:pt>
    <dgm:pt modelId="{55853112-21F3-4151-ACFD-6AFDA4E67654}" type="sibTrans" cxnId="{14C5BF00-F51A-4DFC-8A07-F8AB947577C0}">
      <dgm:prSet/>
      <dgm:spPr/>
      <dgm:t>
        <a:bodyPr/>
        <a:lstStyle/>
        <a:p>
          <a:endParaRPr lang="zh-CN" altLang="en-US"/>
        </a:p>
      </dgm:t>
    </dgm:pt>
    <dgm:pt modelId="{75690148-317C-4EA4-AE9E-07A9BAAD4A17}">
      <dgm:prSet/>
      <dgm:spPr/>
      <dgm:t>
        <a:bodyPr/>
        <a:lstStyle/>
        <a:p>
          <a:r>
            <a:rPr lang="zh-CN" b="1" dirty="0"/>
            <a:t>生成的</a:t>
          </a:r>
          <a:r>
            <a:rPr lang="en-US" b="1" dirty="0"/>
            <a:t>K+1</a:t>
          </a:r>
          <a:r>
            <a:rPr lang="zh-CN" b="1" dirty="0"/>
            <a:t>阶集合是否所有</a:t>
          </a:r>
          <a:r>
            <a:rPr lang="en-US" b="1" dirty="0"/>
            <a:t>K</a:t>
          </a:r>
          <a:r>
            <a:rPr lang="zh-CN" b="1" dirty="0"/>
            <a:t>阶子集合都是频繁的</a:t>
          </a:r>
        </a:p>
      </dgm:t>
    </dgm:pt>
    <dgm:pt modelId="{A4E791AA-3C24-459B-AE85-7DC821E366C0}" type="parTrans" cxnId="{961F674F-DAAF-4C8C-8140-3D3A07DAFB30}">
      <dgm:prSet/>
      <dgm:spPr/>
      <dgm:t>
        <a:bodyPr/>
        <a:lstStyle/>
        <a:p>
          <a:endParaRPr lang="zh-CN" altLang="en-US"/>
        </a:p>
      </dgm:t>
    </dgm:pt>
    <dgm:pt modelId="{A65C9472-06A4-4A6E-8625-5C8F1212608F}" type="sibTrans" cxnId="{961F674F-DAAF-4C8C-8140-3D3A07DAFB30}">
      <dgm:prSet/>
      <dgm:spPr/>
      <dgm:t>
        <a:bodyPr/>
        <a:lstStyle/>
        <a:p>
          <a:endParaRPr lang="zh-CN" altLang="en-US"/>
        </a:p>
      </dgm:t>
    </dgm:pt>
    <dgm:pt modelId="{F3034BEC-49BC-4CC0-8CD4-5B2901C43AC3}">
      <dgm:prSet/>
      <dgm:spPr/>
      <dgm:t>
        <a:bodyPr/>
        <a:lstStyle/>
        <a:p>
          <a:r>
            <a:rPr lang="zh-CN" b="1" dirty="0"/>
            <a:t>检验</a:t>
          </a:r>
          <a:r>
            <a:rPr lang="en-US" b="1" dirty="0"/>
            <a:t>K+1</a:t>
          </a:r>
          <a:r>
            <a:rPr lang="zh-CN" b="1" dirty="0"/>
            <a:t>阶集合的支持度，看看是否大于最小支持度</a:t>
          </a:r>
        </a:p>
      </dgm:t>
    </dgm:pt>
    <dgm:pt modelId="{DAE999BA-9D72-4FE7-A54D-480A8D724477}" type="parTrans" cxnId="{DFC68310-8871-4BD5-8BEE-E91170BE56FF}">
      <dgm:prSet/>
      <dgm:spPr/>
      <dgm:t>
        <a:bodyPr/>
        <a:lstStyle/>
        <a:p>
          <a:endParaRPr lang="zh-CN" altLang="en-US"/>
        </a:p>
      </dgm:t>
    </dgm:pt>
    <dgm:pt modelId="{B91D32D8-6069-4CA5-A28D-2F8A6C45FB51}" type="sibTrans" cxnId="{DFC68310-8871-4BD5-8BEE-E91170BE56FF}">
      <dgm:prSet/>
      <dgm:spPr/>
      <dgm:t>
        <a:bodyPr/>
        <a:lstStyle/>
        <a:p>
          <a:endParaRPr lang="zh-CN" altLang="en-US"/>
        </a:p>
      </dgm:t>
    </dgm:pt>
    <dgm:pt modelId="{B5D7E782-B95F-48E9-9CA8-BBC53E545241}" type="pres">
      <dgm:prSet presAssocID="{095262E9-3CFA-4BCE-B1B8-8C59AFFC84E0}" presName="Name0" presStyleCnt="0">
        <dgm:presLayoutVars>
          <dgm:dir/>
          <dgm:animLvl val="lvl"/>
          <dgm:resizeHandles val="exact"/>
        </dgm:presLayoutVars>
      </dgm:prSet>
      <dgm:spPr/>
    </dgm:pt>
    <dgm:pt modelId="{B3B3A3BE-60B1-4E4E-9C50-85D8D8930BB0}" type="pres">
      <dgm:prSet presAssocID="{3E1BE386-3883-46E1-A508-93CE1ED94224}" presName="composite" presStyleCnt="0"/>
      <dgm:spPr/>
    </dgm:pt>
    <dgm:pt modelId="{366C67C9-6C9E-48DB-A072-B6D9ACD3EFAA}" type="pres">
      <dgm:prSet presAssocID="{3E1BE386-3883-46E1-A508-93CE1ED9422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18BA8FA-A42A-4534-ABD1-07692CBA6618}" type="pres">
      <dgm:prSet presAssocID="{3E1BE386-3883-46E1-A508-93CE1ED9422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30F1446-863D-4B4E-A448-2C358BA7C1E1}" type="presOf" srcId="{F3034BEC-49BC-4CC0-8CD4-5B2901C43AC3}" destId="{018BA8FA-A42A-4534-ABD1-07692CBA6618}" srcOrd="0" destOrd="1" presId="urn:microsoft.com/office/officeart/2005/8/layout/hList1"/>
    <dgm:cxn modelId="{14C5BF00-F51A-4DFC-8A07-F8AB947577C0}" srcId="{095262E9-3CFA-4BCE-B1B8-8C59AFFC84E0}" destId="{3E1BE386-3883-46E1-A508-93CE1ED94224}" srcOrd="0" destOrd="0" parTransId="{BDDE5741-4A6C-4A6E-B07F-82F4AEFA65AC}" sibTransId="{55853112-21F3-4151-ACFD-6AFDA4E67654}"/>
    <dgm:cxn modelId="{961F674F-DAAF-4C8C-8140-3D3A07DAFB30}" srcId="{3E1BE386-3883-46E1-A508-93CE1ED94224}" destId="{75690148-317C-4EA4-AE9E-07A9BAAD4A17}" srcOrd="0" destOrd="0" parTransId="{A4E791AA-3C24-459B-AE85-7DC821E366C0}" sibTransId="{A65C9472-06A4-4A6E-8625-5C8F1212608F}"/>
    <dgm:cxn modelId="{DFC68310-8871-4BD5-8BEE-E91170BE56FF}" srcId="{3E1BE386-3883-46E1-A508-93CE1ED94224}" destId="{F3034BEC-49BC-4CC0-8CD4-5B2901C43AC3}" srcOrd="1" destOrd="0" parTransId="{DAE999BA-9D72-4FE7-A54D-480A8D724477}" sibTransId="{B91D32D8-6069-4CA5-A28D-2F8A6C45FB51}"/>
    <dgm:cxn modelId="{8C29AA06-5700-4E96-9F2A-65F27FCC6CE3}" type="presOf" srcId="{75690148-317C-4EA4-AE9E-07A9BAAD4A17}" destId="{018BA8FA-A42A-4534-ABD1-07692CBA6618}" srcOrd="0" destOrd="0" presId="urn:microsoft.com/office/officeart/2005/8/layout/hList1"/>
    <dgm:cxn modelId="{5B212FEB-FA03-4F31-9737-6194C2F78630}" type="presOf" srcId="{095262E9-3CFA-4BCE-B1B8-8C59AFFC84E0}" destId="{B5D7E782-B95F-48E9-9CA8-BBC53E545241}" srcOrd="0" destOrd="0" presId="urn:microsoft.com/office/officeart/2005/8/layout/hList1"/>
    <dgm:cxn modelId="{1016A497-0A00-408B-A28B-C1848D9D4E7E}" type="presOf" srcId="{3E1BE386-3883-46E1-A508-93CE1ED94224}" destId="{366C67C9-6C9E-48DB-A072-B6D9ACD3EFAA}" srcOrd="0" destOrd="0" presId="urn:microsoft.com/office/officeart/2005/8/layout/hList1"/>
    <dgm:cxn modelId="{8E5E597C-EC37-4A77-ADC0-6433E7849FE3}" type="presParOf" srcId="{B5D7E782-B95F-48E9-9CA8-BBC53E545241}" destId="{B3B3A3BE-60B1-4E4E-9C50-85D8D8930BB0}" srcOrd="0" destOrd="0" presId="urn:microsoft.com/office/officeart/2005/8/layout/hList1"/>
    <dgm:cxn modelId="{366B6C22-AC09-427D-9945-965C3B565543}" type="presParOf" srcId="{B3B3A3BE-60B1-4E4E-9C50-85D8D8930BB0}" destId="{366C67C9-6C9E-48DB-A072-B6D9ACD3EFAA}" srcOrd="0" destOrd="0" presId="urn:microsoft.com/office/officeart/2005/8/layout/hList1"/>
    <dgm:cxn modelId="{9F6B6B8F-3B1E-4F98-B297-1C14D89D2427}" type="presParOf" srcId="{B3B3A3BE-60B1-4E4E-9C50-85D8D8930BB0}" destId="{018BA8FA-A42A-4534-ABD1-07692CBA66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B2B5E3-04D6-4C97-B49D-CCA1118548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FFAE6C7-21BC-4231-86A3-7D206C1C4DED}">
      <dgm:prSet/>
      <dgm:spPr/>
      <dgm:t>
        <a:bodyPr/>
        <a:lstStyle/>
        <a:p>
          <a:r>
            <a:rPr lang="zh-CN"/>
            <a:t>生成关联规则</a:t>
          </a:r>
        </a:p>
      </dgm:t>
    </dgm:pt>
    <dgm:pt modelId="{2EEA177F-20D8-4E7A-8857-CFD890231DEE}" type="parTrans" cxnId="{0E1FC3B7-6372-46B9-BAC4-14B0A28E28E0}">
      <dgm:prSet/>
      <dgm:spPr/>
      <dgm:t>
        <a:bodyPr/>
        <a:lstStyle/>
        <a:p>
          <a:endParaRPr lang="zh-CN" altLang="en-US"/>
        </a:p>
      </dgm:t>
    </dgm:pt>
    <dgm:pt modelId="{588572D8-B8D5-40E5-BB25-DD8AC2B326F1}" type="sibTrans" cxnId="{0E1FC3B7-6372-46B9-BAC4-14B0A28E28E0}">
      <dgm:prSet/>
      <dgm:spPr/>
      <dgm:t>
        <a:bodyPr/>
        <a:lstStyle/>
        <a:p>
          <a:endParaRPr lang="zh-CN" altLang="en-US"/>
        </a:p>
      </dgm:t>
    </dgm:pt>
    <dgm:pt modelId="{BD6B7DCF-48C7-4506-AF3F-4F245DA290DE}" type="pres">
      <dgm:prSet presAssocID="{DFB2B5E3-04D6-4C97-B49D-CCA1118548CB}" presName="linear" presStyleCnt="0">
        <dgm:presLayoutVars>
          <dgm:animLvl val="lvl"/>
          <dgm:resizeHandles val="exact"/>
        </dgm:presLayoutVars>
      </dgm:prSet>
      <dgm:spPr/>
    </dgm:pt>
    <dgm:pt modelId="{34B18216-B085-4AC6-A240-D95BB25852DF}" type="pres">
      <dgm:prSet presAssocID="{CFFAE6C7-21BC-4231-86A3-7D206C1C4D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04D4A9A-AA40-489E-BED4-8329EC504E48}" type="presOf" srcId="{DFB2B5E3-04D6-4C97-B49D-CCA1118548CB}" destId="{BD6B7DCF-48C7-4506-AF3F-4F245DA290DE}" srcOrd="0" destOrd="0" presId="urn:microsoft.com/office/officeart/2005/8/layout/vList2"/>
    <dgm:cxn modelId="{0E1FC3B7-6372-46B9-BAC4-14B0A28E28E0}" srcId="{DFB2B5E3-04D6-4C97-B49D-CCA1118548CB}" destId="{CFFAE6C7-21BC-4231-86A3-7D206C1C4DED}" srcOrd="0" destOrd="0" parTransId="{2EEA177F-20D8-4E7A-8857-CFD890231DEE}" sibTransId="{588572D8-B8D5-40E5-BB25-DD8AC2B326F1}"/>
    <dgm:cxn modelId="{6D07D30C-6226-4114-9029-386F33C9AD3D}" type="presOf" srcId="{CFFAE6C7-21BC-4231-86A3-7D206C1C4DED}" destId="{34B18216-B085-4AC6-A240-D95BB25852DF}" srcOrd="0" destOrd="0" presId="urn:microsoft.com/office/officeart/2005/8/layout/vList2"/>
    <dgm:cxn modelId="{41318F08-1FD3-4A00-8CB9-6AA1576C5C1D}" type="presParOf" srcId="{BD6B7DCF-48C7-4506-AF3F-4F245DA290DE}" destId="{34B18216-B085-4AC6-A240-D95BB25852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F54EDC-9FF8-42E7-B931-9FD4BEAFC9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67B85A-799F-4827-B1DC-4DE4DE9436D0}">
      <dgm:prSet/>
      <dgm:spPr/>
      <dgm:t>
        <a:bodyPr/>
        <a:lstStyle/>
        <a:p>
          <a:r>
            <a:rPr lang="zh-CN" dirty="0"/>
            <a:t>置信度</a:t>
          </a:r>
          <a:endParaRPr lang="en-US" altLang="zh-CN" dirty="0"/>
        </a:p>
        <a:p>
          <a:r>
            <a:rPr lang="en-US" dirty="0"/>
            <a:t>Confidence</a:t>
          </a:r>
          <a:endParaRPr lang="en-US" altLang="zh-CN" dirty="0"/>
        </a:p>
        <a:p>
          <a:r>
            <a:rPr lang="en-US" altLang="zh-CN" dirty="0"/>
            <a:t>A, B </a:t>
          </a:r>
          <a:r>
            <a:rPr lang="zh-CN" altLang="en-US" dirty="0"/>
            <a:t>→ </a:t>
          </a:r>
          <a:r>
            <a:rPr lang="en-US" altLang="zh-CN" dirty="0"/>
            <a:t>C</a:t>
          </a:r>
        </a:p>
      </dgm:t>
    </dgm:pt>
    <dgm:pt modelId="{EFBD9B7A-0DD7-47C7-B1ED-F9C412096B7F}" type="parTrans" cxnId="{B42DDCC4-6397-4C8B-AAAD-D90DDA48441E}">
      <dgm:prSet/>
      <dgm:spPr/>
      <dgm:t>
        <a:bodyPr/>
        <a:lstStyle/>
        <a:p>
          <a:endParaRPr lang="zh-CN" altLang="en-US"/>
        </a:p>
      </dgm:t>
    </dgm:pt>
    <dgm:pt modelId="{10EBAC15-5A10-4FF5-A4E5-47367D39564D}" type="sibTrans" cxnId="{B42DDCC4-6397-4C8B-AAAD-D90DDA48441E}">
      <dgm:prSet/>
      <dgm:spPr/>
      <dgm:t>
        <a:bodyPr/>
        <a:lstStyle/>
        <a:p>
          <a:endParaRPr lang="zh-CN" altLang="en-US"/>
        </a:p>
      </dgm:t>
    </dgm:pt>
    <dgm:pt modelId="{82BF3BA2-CC05-4E3B-A1FD-B993705DC095}" type="pres">
      <dgm:prSet presAssocID="{71F54EDC-9FF8-42E7-B931-9FD4BEAFC998}" presName="linear" presStyleCnt="0">
        <dgm:presLayoutVars>
          <dgm:animLvl val="lvl"/>
          <dgm:resizeHandles val="exact"/>
        </dgm:presLayoutVars>
      </dgm:prSet>
      <dgm:spPr/>
    </dgm:pt>
    <dgm:pt modelId="{3F31CE62-9A23-438E-8712-E105578F0CA7}" type="pres">
      <dgm:prSet presAssocID="{6F67B85A-799F-4827-B1DC-4DE4DE9436D0}" presName="parentText" presStyleLbl="node1" presStyleIdx="0" presStyleCnt="1" custScaleX="69090">
        <dgm:presLayoutVars>
          <dgm:chMax val="0"/>
          <dgm:bulletEnabled val="1"/>
        </dgm:presLayoutVars>
      </dgm:prSet>
      <dgm:spPr/>
    </dgm:pt>
  </dgm:ptLst>
  <dgm:cxnLst>
    <dgm:cxn modelId="{B42DDCC4-6397-4C8B-AAAD-D90DDA48441E}" srcId="{71F54EDC-9FF8-42E7-B931-9FD4BEAFC998}" destId="{6F67B85A-799F-4827-B1DC-4DE4DE9436D0}" srcOrd="0" destOrd="0" parTransId="{EFBD9B7A-0DD7-47C7-B1ED-F9C412096B7F}" sibTransId="{10EBAC15-5A10-4FF5-A4E5-47367D39564D}"/>
    <dgm:cxn modelId="{7E7F9C09-0064-4A86-9A58-FF212339CDB7}" type="presOf" srcId="{6F67B85A-799F-4827-B1DC-4DE4DE9436D0}" destId="{3F31CE62-9A23-438E-8712-E105578F0CA7}" srcOrd="0" destOrd="0" presId="urn:microsoft.com/office/officeart/2005/8/layout/vList2"/>
    <dgm:cxn modelId="{4DD3081B-BC72-4BA3-8EC7-8F16F504C48D}" type="presOf" srcId="{71F54EDC-9FF8-42E7-B931-9FD4BEAFC998}" destId="{82BF3BA2-CC05-4E3B-A1FD-B993705DC095}" srcOrd="0" destOrd="0" presId="urn:microsoft.com/office/officeart/2005/8/layout/vList2"/>
    <dgm:cxn modelId="{FE6C8232-199E-4C85-BAE0-6F27BC38E6BB}" type="presParOf" srcId="{82BF3BA2-CC05-4E3B-A1FD-B993705DC095}" destId="{3F31CE62-9A23-438E-8712-E105578F0C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349A4A-AA3B-4767-A52B-80DC52F304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7A94C5F-49A0-4964-9A27-5E0649EBF049}">
      <dgm:prSet/>
      <dgm:spPr/>
      <dgm:t>
        <a:bodyPr/>
        <a:lstStyle/>
        <a:p>
          <a:r>
            <a:rPr lang="en-US"/>
            <a:t>SVN</a:t>
          </a:r>
          <a:endParaRPr lang="zh-CN"/>
        </a:p>
      </dgm:t>
    </dgm:pt>
    <dgm:pt modelId="{0758CE86-61D9-4AC6-B42A-661E656B1FB3}" type="parTrans" cxnId="{E7DC19C3-5234-4F75-8044-0026FA6A618A}">
      <dgm:prSet/>
      <dgm:spPr/>
      <dgm:t>
        <a:bodyPr/>
        <a:lstStyle/>
        <a:p>
          <a:endParaRPr lang="zh-CN" altLang="en-US"/>
        </a:p>
      </dgm:t>
    </dgm:pt>
    <dgm:pt modelId="{5771379F-3C37-451B-9ED7-BE29DE93BF5E}" type="sibTrans" cxnId="{E7DC19C3-5234-4F75-8044-0026FA6A618A}">
      <dgm:prSet/>
      <dgm:spPr/>
      <dgm:t>
        <a:bodyPr/>
        <a:lstStyle/>
        <a:p>
          <a:endParaRPr lang="zh-CN" altLang="en-US"/>
        </a:p>
      </dgm:t>
    </dgm:pt>
    <dgm:pt modelId="{33F86C5F-6D09-4F0E-B237-C1940BDF6584}">
      <dgm:prSet/>
      <dgm:spPr/>
      <dgm:t>
        <a:bodyPr/>
        <a:lstStyle/>
        <a:p>
          <a:r>
            <a:rPr lang="zh-CN"/>
            <a:t>非分布式，项目存在唯一一个中心服务器里。</a:t>
          </a:r>
        </a:p>
      </dgm:t>
    </dgm:pt>
    <dgm:pt modelId="{2A8DD7ED-C46C-491F-9FDE-8243DD5ADD92}" type="parTrans" cxnId="{1AE4A08E-63AD-4CA0-8D47-22665E6538B2}">
      <dgm:prSet/>
      <dgm:spPr/>
      <dgm:t>
        <a:bodyPr/>
        <a:lstStyle/>
        <a:p>
          <a:endParaRPr lang="zh-CN" altLang="en-US"/>
        </a:p>
      </dgm:t>
    </dgm:pt>
    <dgm:pt modelId="{A0B3F6B4-CC27-43AA-B608-524B828D8DDE}" type="sibTrans" cxnId="{1AE4A08E-63AD-4CA0-8D47-22665E6538B2}">
      <dgm:prSet/>
      <dgm:spPr/>
      <dgm:t>
        <a:bodyPr/>
        <a:lstStyle/>
        <a:p>
          <a:endParaRPr lang="zh-CN" altLang="en-US"/>
        </a:p>
      </dgm:t>
    </dgm:pt>
    <dgm:pt modelId="{AF25D5FE-AB82-4C36-A57D-E7A5B5AE7413}">
      <dgm:prSet/>
      <dgm:spPr/>
      <dgm:t>
        <a:bodyPr/>
        <a:lstStyle/>
        <a:p>
          <a:r>
            <a:rPr lang="en-US"/>
            <a:t>Git</a:t>
          </a:r>
          <a:endParaRPr lang="zh-CN"/>
        </a:p>
      </dgm:t>
    </dgm:pt>
    <dgm:pt modelId="{B1C7C9AF-8D93-4727-8D66-CDCD9A9D4679}" type="parTrans" cxnId="{1A75D533-5D08-4767-8D94-6AB211FF378C}">
      <dgm:prSet/>
      <dgm:spPr/>
      <dgm:t>
        <a:bodyPr/>
        <a:lstStyle/>
        <a:p>
          <a:endParaRPr lang="zh-CN" altLang="en-US"/>
        </a:p>
      </dgm:t>
    </dgm:pt>
    <dgm:pt modelId="{2BEFDA5E-FE2A-48A0-9084-2BDCA8B6C4DC}" type="sibTrans" cxnId="{1A75D533-5D08-4767-8D94-6AB211FF378C}">
      <dgm:prSet/>
      <dgm:spPr/>
      <dgm:t>
        <a:bodyPr/>
        <a:lstStyle/>
        <a:p>
          <a:endParaRPr lang="zh-CN" altLang="en-US"/>
        </a:p>
      </dgm:t>
    </dgm:pt>
    <dgm:pt modelId="{CC1425E7-57B9-405B-8E92-A67F0E4E5069}">
      <dgm:prSet/>
      <dgm:spPr/>
      <dgm:t>
        <a:bodyPr/>
        <a:lstStyle/>
        <a:p>
          <a:r>
            <a:rPr lang="zh-CN"/>
            <a:t>分布式，每个工作的计算机里都保存一个完整的项目。</a:t>
          </a:r>
        </a:p>
      </dgm:t>
    </dgm:pt>
    <dgm:pt modelId="{3C4A254A-C2DF-4896-8C08-CBFB3D636C41}" type="parTrans" cxnId="{CA66C9FD-EE16-47EC-BDE1-11666B7BE98B}">
      <dgm:prSet/>
      <dgm:spPr/>
      <dgm:t>
        <a:bodyPr/>
        <a:lstStyle/>
        <a:p>
          <a:endParaRPr lang="zh-CN" altLang="en-US"/>
        </a:p>
      </dgm:t>
    </dgm:pt>
    <dgm:pt modelId="{CA700823-A1E9-4F3C-AE20-F51EB1D5E708}" type="sibTrans" cxnId="{CA66C9FD-EE16-47EC-BDE1-11666B7BE98B}">
      <dgm:prSet/>
      <dgm:spPr/>
      <dgm:t>
        <a:bodyPr/>
        <a:lstStyle/>
        <a:p>
          <a:endParaRPr lang="zh-CN" altLang="en-US"/>
        </a:p>
      </dgm:t>
    </dgm:pt>
    <dgm:pt modelId="{EC4CCF21-087E-4C12-834C-3B87A22F17DE}" type="pres">
      <dgm:prSet presAssocID="{0D349A4A-AA3B-4767-A52B-80DC52F30477}" presName="Name0" presStyleCnt="0">
        <dgm:presLayoutVars>
          <dgm:dir/>
          <dgm:animLvl val="lvl"/>
          <dgm:resizeHandles val="exact"/>
        </dgm:presLayoutVars>
      </dgm:prSet>
      <dgm:spPr/>
    </dgm:pt>
    <dgm:pt modelId="{18032F9A-B541-4F93-8FB6-61F2F7B45A48}" type="pres">
      <dgm:prSet presAssocID="{47A94C5F-49A0-4964-9A27-5E0649EBF049}" presName="linNode" presStyleCnt="0"/>
      <dgm:spPr/>
    </dgm:pt>
    <dgm:pt modelId="{13302691-A970-44AA-ACF9-0AE9B1CDA54A}" type="pres">
      <dgm:prSet presAssocID="{47A94C5F-49A0-4964-9A27-5E0649EBF04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C04D514-6E28-4233-8F9E-F9C6C6B61132}" type="pres">
      <dgm:prSet presAssocID="{47A94C5F-49A0-4964-9A27-5E0649EBF049}" presName="descendantText" presStyleLbl="alignAccFollowNode1" presStyleIdx="0" presStyleCnt="2">
        <dgm:presLayoutVars>
          <dgm:bulletEnabled val="1"/>
        </dgm:presLayoutVars>
      </dgm:prSet>
      <dgm:spPr/>
    </dgm:pt>
    <dgm:pt modelId="{FE0707D4-63EA-412D-A8CB-535EA1EEE45A}" type="pres">
      <dgm:prSet presAssocID="{5771379F-3C37-451B-9ED7-BE29DE93BF5E}" presName="sp" presStyleCnt="0"/>
      <dgm:spPr/>
    </dgm:pt>
    <dgm:pt modelId="{5E1E23E3-3B7E-44C1-A622-5A6930137A20}" type="pres">
      <dgm:prSet presAssocID="{AF25D5FE-AB82-4C36-A57D-E7A5B5AE7413}" presName="linNode" presStyleCnt="0"/>
      <dgm:spPr/>
    </dgm:pt>
    <dgm:pt modelId="{EF0D6BD5-D7E2-4671-BF63-1610442B8E60}" type="pres">
      <dgm:prSet presAssocID="{AF25D5FE-AB82-4C36-A57D-E7A5B5AE74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C7F9FFA-823B-4ABA-AB46-BAF491309FF7}" type="pres">
      <dgm:prSet presAssocID="{AF25D5FE-AB82-4C36-A57D-E7A5B5AE74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81D1448-E5C7-445D-BDFC-115F8DAACC0E}" type="presOf" srcId="{33F86C5F-6D09-4F0E-B237-C1940BDF6584}" destId="{FC04D514-6E28-4233-8F9E-F9C6C6B61132}" srcOrd="0" destOrd="0" presId="urn:microsoft.com/office/officeart/2005/8/layout/vList5"/>
    <dgm:cxn modelId="{CA66C9FD-EE16-47EC-BDE1-11666B7BE98B}" srcId="{AF25D5FE-AB82-4C36-A57D-E7A5B5AE7413}" destId="{CC1425E7-57B9-405B-8E92-A67F0E4E5069}" srcOrd="0" destOrd="0" parTransId="{3C4A254A-C2DF-4896-8C08-CBFB3D636C41}" sibTransId="{CA700823-A1E9-4F3C-AE20-F51EB1D5E708}"/>
    <dgm:cxn modelId="{35275ADE-B608-465A-9F4C-C6A54ED62F5C}" type="presOf" srcId="{47A94C5F-49A0-4964-9A27-5E0649EBF049}" destId="{13302691-A970-44AA-ACF9-0AE9B1CDA54A}" srcOrd="0" destOrd="0" presId="urn:microsoft.com/office/officeart/2005/8/layout/vList5"/>
    <dgm:cxn modelId="{85FDC93F-1224-463A-8E18-FE45E840362F}" type="presOf" srcId="{CC1425E7-57B9-405B-8E92-A67F0E4E5069}" destId="{5C7F9FFA-823B-4ABA-AB46-BAF491309FF7}" srcOrd="0" destOrd="0" presId="urn:microsoft.com/office/officeart/2005/8/layout/vList5"/>
    <dgm:cxn modelId="{E7DC19C3-5234-4F75-8044-0026FA6A618A}" srcId="{0D349A4A-AA3B-4767-A52B-80DC52F30477}" destId="{47A94C5F-49A0-4964-9A27-5E0649EBF049}" srcOrd="0" destOrd="0" parTransId="{0758CE86-61D9-4AC6-B42A-661E656B1FB3}" sibTransId="{5771379F-3C37-451B-9ED7-BE29DE93BF5E}"/>
    <dgm:cxn modelId="{D23634CC-C3CD-4543-BFA3-71B6D363E07E}" type="presOf" srcId="{AF25D5FE-AB82-4C36-A57D-E7A5B5AE7413}" destId="{EF0D6BD5-D7E2-4671-BF63-1610442B8E60}" srcOrd="0" destOrd="0" presId="urn:microsoft.com/office/officeart/2005/8/layout/vList5"/>
    <dgm:cxn modelId="{10729AAA-2656-4336-A667-5DF4CD61767B}" type="presOf" srcId="{0D349A4A-AA3B-4767-A52B-80DC52F30477}" destId="{EC4CCF21-087E-4C12-834C-3B87A22F17DE}" srcOrd="0" destOrd="0" presId="urn:microsoft.com/office/officeart/2005/8/layout/vList5"/>
    <dgm:cxn modelId="{1AE4A08E-63AD-4CA0-8D47-22665E6538B2}" srcId="{47A94C5F-49A0-4964-9A27-5E0649EBF049}" destId="{33F86C5F-6D09-4F0E-B237-C1940BDF6584}" srcOrd="0" destOrd="0" parTransId="{2A8DD7ED-C46C-491F-9FDE-8243DD5ADD92}" sibTransId="{A0B3F6B4-CC27-43AA-B608-524B828D8DDE}"/>
    <dgm:cxn modelId="{1A75D533-5D08-4767-8D94-6AB211FF378C}" srcId="{0D349A4A-AA3B-4767-A52B-80DC52F30477}" destId="{AF25D5FE-AB82-4C36-A57D-E7A5B5AE7413}" srcOrd="1" destOrd="0" parTransId="{B1C7C9AF-8D93-4727-8D66-CDCD9A9D4679}" sibTransId="{2BEFDA5E-FE2A-48A0-9084-2BDCA8B6C4DC}"/>
    <dgm:cxn modelId="{9AE2A405-73AB-48F5-9DFD-FCD3902CCC24}" type="presParOf" srcId="{EC4CCF21-087E-4C12-834C-3B87A22F17DE}" destId="{18032F9A-B541-4F93-8FB6-61F2F7B45A48}" srcOrd="0" destOrd="0" presId="urn:microsoft.com/office/officeart/2005/8/layout/vList5"/>
    <dgm:cxn modelId="{2DA51163-5354-4561-A43B-AC27CC7A50A9}" type="presParOf" srcId="{18032F9A-B541-4F93-8FB6-61F2F7B45A48}" destId="{13302691-A970-44AA-ACF9-0AE9B1CDA54A}" srcOrd="0" destOrd="0" presId="urn:microsoft.com/office/officeart/2005/8/layout/vList5"/>
    <dgm:cxn modelId="{E0E4AE08-7B96-4472-AECF-123C9A0175AF}" type="presParOf" srcId="{18032F9A-B541-4F93-8FB6-61F2F7B45A48}" destId="{FC04D514-6E28-4233-8F9E-F9C6C6B61132}" srcOrd="1" destOrd="0" presId="urn:microsoft.com/office/officeart/2005/8/layout/vList5"/>
    <dgm:cxn modelId="{AB82EB82-3D3C-4B7A-ABCB-A7408B5936CF}" type="presParOf" srcId="{EC4CCF21-087E-4C12-834C-3B87A22F17DE}" destId="{FE0707D4-63EA-412D-A8CB-535EA1EEE45A}" srcOrd="1" destOrd="0" presId="urn:microsoft.com/office/officeart/2005/8/layout/vList5"/>
    <dgm:cxn modelId="{DDBE6FAE-D07B-443A-B993-7BBBCC1D20E6}" type="presParOf" srcId="{EC4CCF21-087E-4C12-834C-3B87A22F17DE}" destId="{5E1E23E3-3B7E-44C1-A622-5A6930137A20}" srcOrd="2" destOrd="0" presId="urn:microsoft.com/office/officeart/2005/8/layout/vList5"/>
    <dgm:cxn modelId="{9854354E-22EF-4EF7-B002-DB84A546D8DA}" type="presParOf" srcId="{5E1E23E3-3B7E-44C1-A622-5A6930137A20}" destId="{EF0D6BD5-D7E2-4671-BF63-1610442B8E60}" srcOrd="0" destOrd="0" presId="urn:microsoft.com/office/officeart/2005/8/layout/vList5"/>
    <dgm:cxn modelId="{1C94A2AC-6F6C-42AD-B1D9-B27B53D2C463}" type="presParOf" srcId="{5E1E23E3-3B7E-44C1-A622-5A6930137A20}" destId="{5C7F9FFA-823B-4ABA-AB46-BAF491309F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83990-94FD-4385-856F-63F622DC40B6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48240-451A-4204-B0E5-82FAF33C354B}">
      <dsp:nvSpPr>
        <dsp:cNvPr id="0" name=""/>
        <dsp:cNvSpPr/>
      </dsp:nvSpPr>
      <dsp:spPr>
        <a:xfrm>
          <a:off x="3329" y="1305401"/>
          <a:ext cx="338231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数据挖掘</a:t>
          </a:r>
          <a:r>
            <a:rPr lang="en-US" sz="3300" kern="1200"/>
            <a:t>Apriori</a:t>
          </a:r>
          <a:r>
            <a:rPr lang="zh-CN" sz="3300" kern="1200"/>
            <a:t>算法讲解</a:t>
          </a:r>
        </a:p>
      </dsp:txBody>
      <dsp:txXfrm>
        <a:off x="88295" y="1390367"/>
        <a:ext cx="3212385" cy="1570603"/>
      </dsp:txXfrm>
    </dsp:sp>
    <dsp:sp modelId="{115F9CD1-FE7E-41A8-B3E0-C30D76690451}">
      <dsp:nvSpPr>
        <dsp:cNvPr id="0" name=""/>
        <dsp:cNvSpPr/>
      </dsp:nvSpPr>
      <dsp:spPr>
        <a:xfrm>
          <a:off x="3566641" y="1305401"/>
          <a:ext cx="338231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Git</a:t>
          </a:r>
          <a:r>
            <a:rPr lang="zh-CN" sz="3300" kern="1200" dirty="0"/>
            <a:t>与</a:t>
          </a:r>
          <a:r>
            <a:rPr lang="en-US" sz="3300" kern="1200" dirty="0"/>
            <a:t>GitHub</a:t>
          </a:r>
          <a:r>
            <a:rPr lang="zh-CN" sz="3300" kern="1200" dirty="0"/>
            <a:t>使用讲解</a:t>
          </a:r>
        </a:p>
      </dsp:txBody>
      <dsp:txXfrm>
        <a:off x="3651607" y="1390367"/>
        <a:ext cx="3212385" cy="1570603"/>
      </dsp:txXfrm>
    </dsp:sp>
    <dsp:sp modelId="{19D778A9-628D-4DE8-861E-7353E441238A}">
      <dsp:nvSpPr>
        <dsp:cNvPr id="0" name=""/>
        <dsp:cNvSpPr/>
      </dsp:nvSpPr>
      <dsp:spPr>
        <a:xfrm>
          <a:off x="7129952" y="1305401"/>
          <a:ext cx="338231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下周任务布置</a:t>
          </a:r>
        </a:p>
      </dsp:txBody>
      <dsp:txXfrm>
        <a:off x="7214918" y="1390367"/>
        <a:ext cx="3212385" cy="15706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FFDB3-07D5-4748-8C0E-3B2D14EC0BE5}">
      <dsp:nvSpPr>
        <dsp:cNvPr id="0" name=""/>
        <dsp:cNvSpPr/>
      </dsp:nvSpPr>
      <dsp:spPr>
        <a:xfrm>
          <a:off x="0" y="35108"/>
          <a:ext cx="10515600" cy="138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GitHub</a:t>
          </a:r>
          <a:endParaRPr lang="zh-CN" sz="4800" kern="1200"/>
        </a:p>
      </dsp:txBody>
      <dsp:txXfrm>
        <a:off x="0" y="35108"/>
        <a:ext cx="10515600" cy="1382400"/>
      </dsp:txXfrm>
    </dsp:sp>
    <dsp:sp modelId="{E681FA3C-E752-48C4-9BB6-5534C0B7C31E}">
      <dsp:nvSpPr>
        <dsp:cNvPr id="0" name=""/>
        <dsp:cNvSpPr/>
      </dsp:nvSpPr>
      <dsp:spPr>
        <a:xfrm>
          <a:off x="0" y="1417509"/>
          <a:ext cx="1051560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4800" kern="1200"/>
            <a:t>保存项目的所有计算机中的一个，专门用来托管项目。也叫做远程库（</a:t>
          </a:r>
          <a:r>
            <a:rPr lang="en-US" sz="4800" kern="1200"/>
            <a:t>Remote Repository</a:t>
          </a:r>
          <a:r>
            <a:rPr lang="zh-CN" sz="4800" kern="1200"/>
            <a:t>）。</a:t>
          </a:r>
          <a:endParaRPr lang="zh-CN" sz="4800" kern="1200"/>
        </a:p>
      </dsp:txBody>
      <dsp:txXfrm>
        <a:off x="0" y="1417509"/>
        <a:ext cx="10515600" cy="28987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9C5E7-2E5D-40FB-A261-7DA68D4DA2DB}">
      <dsp:nvSpPr>
        <dsp:cNvPr id="0" name=""/>
        <dsp:cNvSpPr/>
      </dsp:nvSpPr>
      <dsp:spPr>
        <a:xfrm>
          <a:off x="0" y="29169"/>
          <a:ext cx="10515600" cy="156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第一步，下载</a:t>
          </a:r>
          <a:r>
            <a:rPr lang="en-US" sz="3600" kern="1200"/>
            <a:t>Git</a:t>
          </a:r>
          <a:endParaRPr lang="zh-CN" sz="3600" kern="1200"/>
        </a:p>
      </dsp:txBody>
      <dsp:txXfrm>
        <a:off x="76334" y="105503"/>
        <a:ext cx="10362932" cy="1411037"/>
      </dsp:txXfrm>
    </dsp:sp>
    <dsp:sp modelId="{97B2C21A-F45C-454C-B9F1-74212407B275}">
      <dsp:nvSpPr>
        <dsp:cNvPr id="0" name=""/>
        <dsp:cNvSpPr/>
      </dsp:nvSpPr>
      <dsp:spPr>
        <a:xfrm>
          <a:off x="0" y="1696554"/>
          <a:ext cx="10515600" cy="156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第二步，打开</a:t>
          </a:r>
          <a:r>
            <a:rPr lang="en-US" sz="3600" kern="1200"/>
            <a:t>Git</a:t>
          </a:r>
          <a:r>
            <a:rPr lang="zh-CN" sz="3600" kern="1200"/>
            <a:t>命令行，配置全局设置，主要是</a:t>
          </a:r>
          <a:r>
            <a:rPr lang="en-US" sz="3600" kern="1200"/>
            <a:t>GitHub</a:t>
          </a:r>
          <a:r>
            <a:rPr lang="zh-CN" sz="3600" kern="1200"/>
            <a:t>用户名和邮箱</a:t>
          </a:r>
          <a:endParaRPr lang="zh-CN" sz="3600" kern="1200"/>
        </a:p>
      </dsp:txBody>
      <dsp:txXfrm>
        <a:off x="76334" y="1772888"/>
        <a:ext cx="10362932" cy="1411037"/>
      </dsp:txXfrm>
    </dsp:sp>
    <dsp:sp modelId="{C3F05860-7897-46CF-8AC5-A3A0AAC17232}">
      <dsp:nvSpPr>
        <dsp:cNvPr id="0" name=""/>
        <dsp:cNvSpPr/>
      </dsp:nvSpPr>
      <dsp:spPr>
        <a:xfrm>
          <a:off x="0" y="3260258"/>
          <a:ext cx="10515600" cy="1061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>
              <a:solidFill>
                <a:srgbClr val="FF0000"/>
              </a:solidFill>
            </a:rPr>
            <a:t>$ </a:t>
          </a:r>
          <a:r>
            <a:rPr lang="en-US" sz="2800" b="1" kern="1200" dirty="0" err="1">
              <a:solidFill>
                <a:srgbClr val="FF0000"/>
              </a:solidFill>
            </a:rPr>
            <a:t>git</a:t>
          </a:r>
          <a:r>
            <a:rPr lang="en-US" sz="2800" b="1" kern="1200" dirty="0">
              <a:solidFill>
                <a:srgbClr val="FF0000"/>
              </a:solidFill>
            </a:rPr>
            <a:t> </a:t>
          </a:r>
          <a:r>
            <a:rPr lang="en-US" sz="2800" b="1" kern="1200" dirty="0" err="1">
              <a:solidFill>
                <a:srgbClr val="FF0000"/>
              </a:solidFill>
            </a:rPr>
            <a:t>config</a:t>
          </a:r>
          <a:r>
            <a:rPr lang="en-US" sz="2800" b="1" kern="1200" dirty="0">
              <a:solidFill>
                <a:srgbClr val="FF0000"/>
              </a:solidFill>
            </a:rPr>
            <a:t> --global user.name "Your Name"</a:t>
          </a:r>
          <a:endParaRPr lang="zh-CN" sz="2800" b="1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>
              <a:solidFill>
                <a:srgbClr val="FF0000"/>
              </a:solidFill>
            </a:rPr>
            <a:t>$ </a:t>
          </a:r>
          <a:r>
            <a:rPr lang="en-US" sz="2800" b="1" kern="1200" dirty="0" err="1">
              <a:solidFill>
                <a:srgbClr val="FF0000"/>
              </a:solidFill>
            </a:rPr>
            <a:t>git</a:t>
          </a:r>
          <a:r>
            <a:rPr lang="en-US" sz="2800" b="1" kern="1200" dirty="0">
              <a:solidFill>
                <a:srgbClr val="FF0000"/>
              </a:solidFill>
            </a:rPr>
            <a:t> </a:t>
          </a:r>
          <a:r>
            <a:rPr lang="en-US" sz="2800" b="1" kern="1200" dirty="0" err="1">
              <a:solidFill>
                <a:srgbClr val="FF0000"/>
              </a:solidFill>
            </a:rPr>
            <a:t>config</a:t>
          </a:r>
          <a:r>
            <a:rPr lang="en-US" sz="2800" b="1" kern="1200" dirty="0">
              <a:solidFill>
                <a:srgbClr val="FF0000"/>
              </a:solidFill>
            </a:rPr>
            <a:t> --global </a:t>
          </a:r>
          <a:r>
            <a:rPr lang="en-US" sz="2800" b="1" kern="1200" dirty="0" err="1">
              <a:solidFill>
                <a:srgbClr val="FF0000"/>
              </a:solidFill>
            </a:rPr>
            <a:t>user.email</a:t>
          </a:r>
          <a:r>
            <a:rPr lang="en-US" sz="2800" b="1" kern="1200" dirty="0">
              <a:solidFill>
                <a:srgbClr val="FF0000"/>
              </a:solidFill>
            </a:rPr>
            <a:t> "email@example.com"</a:t>
          </a:r>
          <a:endParaRPr lang="zh-CN" sz="2800" b="1" kern="1200" dirty="0">
            <a:solidFill>
              <a:srgbClr val="FF0000"/>
            </a:solidFill>
          </a:endParaRPr>
        </a:p>
      </dsp:txBody>
      <dsp:txXfrm>
        <a:off x="0" y="3260258"/>
        <a:ext cx="10515600" cy="10619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71322-A0DB-4B95-ADC6-B1956D0A787E}">
      <dsp:nvSpPr>
        <dsp:cNvPr id="0" name=""/>
        <dsp:cNvSpPr/>
      </dsp:nvSpPr>
      <dsp:spPr>
        <a:xfrm>
          <a:off x="0" y="102119"/>
          <a:ext cx="10515600" cy="982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第三步，创建本地空仓库</a:t>
          </a:r>
          <a:endParaRPr lang="zh-CN" sz="3700" kern="1200"/>
        </a:p>
      </dsp:txBody>
      <dsp:txXfrm>
        <a:off x="47944" y="150063"/>
        <a:ext cx="10419712" cy="886253"/>
      </dsp:txXfrm>
    </dsp:sp>
    <dsp:sp modelId="{D39BAD7F-1377-4040-8167-58715E87A8AF}">
      <dsp:nvSpPr>
        <dsp:cNvPr id="0" name=""/>
        <dsp:cNvSpPr/>
      </dsp:nvSpPr>
      <dsp:spPr>
        <a:xfrm>
          <a:off x="0" y="1084261"/>
          <a:ext cx="1051560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>
              <a:solidFill>
                <a:srgbClr val="FF0000"/>
              </a:solidFill>
            </a:rPr>
            <a:t>$ </a:t>
          </a:r>
          <a:r>
            <a:rPr lang="en-US" sz="2900" b="1" kern="1200" dirty="0" err="1">
              <a:solidFill>
                <a:srgbClr val="FF0000"/>
              </a:solidFill>
            </a:rPr>
            <a:t>git</a:t>
          </a:r>
          <a:r>
            <a:rPr lang="en-US" sz="2900" b="1" kern="1200" dirty="0">
              <a:solidFill>
                <a:srgbClr val="FF0000"/>
              </a:solidFill>
            </a:rPr>
            <a:t> </a:t>
          </a:r>
          <a:r>
            <a:rPr lang="en-US" sz="2900" b="1" kern="1200" dirty="0" err="1">
              <a:solidFill>
                <a:srgbClr val="FF0000"/>
              </a:solidFill>
            </a:rPr>
            <a:t>init</a:t>
          </a:r>
          <a:endParaRPr lang="zh-CN" sz="2900" b="1" kern="1200" dirty="0">
            <a:solidFill>
              <a:srgbClr val="FF0000"/>
            </a:solidFill>
          </a:endParaRPr>
        </a:p>
      </dsp:txBody>
      <dsp:txXfrm>
        <a:off x="0" y="1084261"/>
        <a:ext cx="10515600" cy="612720"/>
      </dsp:txXfrm>
    </dsp:sp>
    <dsp:sp modelId="{34060B34-F470-4FE6-BEDE-E118CDF2B316}">
      <dsp:nvSpPr>
        <dsp:cNvPr id="0" name=""/>
        <dsp:cNvSpPr/>
      </dsp:nvSpPr>
      <dsp:spPr>
        <a:xfrm>
          <a:off x="0" y="1696981"/>
          <a:ext cx="10515600" cy="982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第四步，克隆我们的远程库</a:t>
          </a:r>
          <a:endParaRPr lang="zh-CN" sz="3700" kern="1200"/>
        </a:p>
      </dsp:txBody>
      <dsp:txXfrm>
        <a:off x="47944" y="1744925"/>
        <a:ext cx="10419712" cy="886253"/>
      </dsp:txXfrm>
    </dsp:sp>
    <dsp:sp modelId="{90250202-A832-4384-BD32-7483D8EDDB1A}">
      <dsp:nvSpPr>
        <dsp:cNvPr id="0" name=""/>
        <dsp:cNvSpPr/>
      </dsp:nvSpPr>
      <dsp:spPr>
        <a:xfrm>
          <a:off x="0" y="2679123"/>
          <a:ext cx="10515600" cy="157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>
              <a:solidFill>
                <a:srgbClr val="FF0000"/>
              </a:solidFill>
            </a:rPr>
            <a:t>$ </a:t>
          </a:r>
          <a:r>
            <a:rPr lang="en-US" sz="2900" b="1" kern="1200" dirty="0" err="1">
              <a:solidFill>
                <a:srgbClr val="FF0000"/>
              </a:solidFill>
            </a:rPr>
            <a:t>git</a:t>
          </a:r>
          <a:r>
            <a:rPr lang="en-US" sz="2900" b="1" kern="1200" dirty="0">
              <a:solidFill>
                <a:srgbClr val="FF0000"/>
              </a:solidFill>
            </a:rPr>
            <a:t> remote add origin </a:t>
          </a:r>
          <a:r>
            <a:rPr lang="en-US" sz="2900" b="1" kern="1200" dirty="0">
              <a:solidFill>
                <a:srgbClr val="FF0000"/>
              </a:solidFill>
              <a:hlinkClick xmlns:r="http://schemas.openxmlformats.org/officeDocument/2006/relationships" r:id="rId1"/>
            </a:rPr>
            <a:t>https://github.com/Shangbaize-Daoye/Project-Consumer-Groups.git</a:t>
          </a:r>
          <a:endParaRPr lang="zh-CN" sz="2900" b="1" kern="1200" dirty="0">
            <a:solidFill>
              <a:srgbClr val="FF0000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>
              <a:solidFill>
                <a:srgbClr val="FF0000"/>
              </a:solidFill>
            </a:rPr>
            <a:t>$ </a:t>
          </a:r>
          <a:r>
            <a:rPr lang="en-US" sz="2900" b="1" kern="1200" dirty="0" err="1">
              <a:solidFill>
                <a:srgbClr val="FF0000"/>
              </a:solidFill>
            </a:rPr>
            <a:t>git</a:t>
          </a:r>
          <a:r>
            <a:rPr lang="en-US" sz="2900" b="1" kern="1200" dirty="0">
              <a:solidFill>
                <a:srgbClr val="FF0000"/>
              </a:solidFill>
            </a:rPr>
            <a:t> pull origin master</a:t>
          </a:r>
          <a:endParaRPr lang="zh-CN" sz="2900" b="1" kern="1200" dirty="0">
            <a:solidFill>
              <a:srgbClr val="FF0000"/>
            </a:solidFill>
          </a:endParaRPr>
        </a:p>
      </dsp:txBody>
      <dsp:txXfrm>
        <a:off x="0" y="2679123"/>
        <a:ext cx="10515600" cy="15700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0DA89-2627-4A46-92D5-8CB23F87F670}">
      <dsp:nvSpPr>
        <dsp:cNvPr id="0" name=""/>
        <dsp:cNvSpPr/>
      </dsp:nvSpPr>
      <dsp:spPr>
        <a:xfrm>
          <a:off x="0" y="20450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$ git pull origin master</a:t>
          </a:r>
          <a:endParaRPr lang="zh-CN" sz="5000" kern="1200"/>
        </a:p>
      </dsp:txBody>
      <dsp:txXfrm>
        <a:off x="64789" y="85239"/>
        <a:ext cx="10386022" cy="1197640"/>
      </dsp:txXfrm>
    </dsp:sp>
    <dsp:sp modelId="{C5A1F463-7D8B-46C6-8E7D-13DF9117310A}">
      <dsp:nvSpPr>
        <dsp:cNvPr id="0" name=""/>
        <dsp:cNvSpPr/>
      </dsp:nvSpPr>
      <dsp:spPr>
        <a:xfrm>
          <a:off x="0" y="1347669"/>
          <a:ext cx="105156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b="1" kern="1200" dirty="0">
              <a:solidFill>
                <a:srgbClr val="FF0000"/>
              </a:solidFill>
            </a:rPr>
            <a:t>$ </a:t>
          </a:r>
          <a:r>
            <a:rPr lang="en-US" sz="3900" b="1" kern="1200" dirty="0" err="1">
              <a:solidFill>
                <a:srgbClr val="FF0000"/>
              </a:solidFill>
            </a:rPr>
            <a:t>git</a:t>
          </a:r>
          <a:r>
            <a:rPr lang="en-US" sz="3900" b="1" kern="1200" dirty="0">
              <a:solidFill>
                <a:srgbClr val="FF0000"/>
              </a:solidFill>
            </a:rPr>
            <a:t> pull origin </a:t>
          </a:r>
          <a:r>
            <a:rPr lang="zh-CN" sz="3900" b="1" kern="1200" dirty="0">
              <a:solidFill>
                <a:srgbClr val="FF0000"/>
              </a:solidFill>
            </a:rPr>
            <a:t>远程分支名 本地分支名</a:t>
          </a:r>
        </a:p>
      </dsp:txBody>
      <dsp:txXfrm>
        <a:off x="0" y="1347669"/>
        <a:ext cx="10515600" cy="828000"/>
      </dsp:txXfrm>
    </dsp:sp>
    <dsp:sp modelId="{A92C18F1-CCB7-4F4A-9D6B-13BFF494F87A}">
      <dsp:nvSpPr>
        <dsp:cNvPr id="0" name=""/>
        <dsp:cNvSpPr/>
      </dsp:nvSpPr>
      <dsp:spPr>
        <a:xfrm>
          <a:off x="0" y="2175669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$ git push origin master</a:t>
          </a:r>
          <a:endParaRPr lang="zh-CN" sz="5000" kern="1200"/>
        </a:p>
      </dsp:txBody>
      <dsp:txXfrm>
        <a:off x="64789" y="2240458"/>
        <a:ext cx="10386022" cy="1197640"/>
      </dsp:txXfrm>
    </dsp:sp>
    <dsp:sp modelId="{E29CC2BE-4159-4673-8DE0-6C1121B3F65D}">
      <dsp:nvSpPr>
        <dsp:cNvPr id="0" name=""/>
        <dsp:cNvSpPr/>
      </dsp:nvSpPr>
      <dsp:spPr>
        <a:xfrm>
          <a:off x="0" y="3502887"/>
          <a:ext cx="105156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solidFill>
                <a:srgbClr val="FF0000"/>
              </a:solidFill>
            </a:rPr>
            <a:t>$ </a:t>
          </a:r>
          <a:r>
            <a:rPr lang="en-US" sz="3900" kern="1200" dirty="0" err="1">
              <a:solidFill>
                <a:srgbClr val="FF0000"/>
              </a:solidFill>
            </a:rPr>
            <a:t>git</a:t>
          </a:r>
          <a:r>
            <a:rPr lang="en-US" sz="3900" kern="1200" dirty="0">
              <a:solidFill>
                <a:srgbClr val="FF0000"/>
              </a:solidFill>
            </a:rPr>
            <a:t> push origin </a:t>
          </a:r>
          <a:r>
            <a:rPr lang="zh-CN" sz="3900" kern="1200" dirty="0">
              <a:solidFill>
                <a:srgbClr val="FF0000"/>
              </a:solidFill>
            </a:rPr>
            <a:t>本地分支名 远程分支名</a:t>
          </a:r>
        </a:p>
      </dsp:txBody>
      <dsp:txXfrm>
        <a:off x="0" y="3502887"/>
        <a:ext cx="10515600" cy="828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FCBA-7CBD-4DBD-B00F-791C12BE2D50}">
      <dsp:nvSpPr>
        <dsp:cNvPr id="0" name=""/>
        <dsp:cNvSpPr/>
      </dsp:nvSpPr>
      <dsp:spPr>
        <a:xfrm>
          <a:off x="0" y="32712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第五步，修改内容</a:t>
          </a:r>
          <a:endParaRPr lang="zh-CN" sz="2700" kern="1200"/>
        </a:p>
      </dsp:txBody>
      <dsp:txXfrm>
        <a:off x="34986" y="67698"/>
        <a:ext cx="10445628" cy="646726"/>
      </dsp:txXfrm>
    </dsp:sp>
    <dsp:sp modelId="{2ACAA4BB-F35F-46A4-848D-2CEE0ECEC3BA}">
      <dsp:nvSpPr>
        <dsp:cNvPr id="0" name=""/>
        <dsp:cNvSpPr/>
      </dsp:nvSpPr>
      <dsp:spPr>
        <a:xfrm>
          <a:off x="0" y="827170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第六步，添加到本地缓冲区</a:t>
          </a:r>
          <a:endParaRPr lang="zh-CN" sz="2700" kern="1200"/>
        </a:p>
      </dsp:txBody>
      <dsp:txXfrm>
        <a:off x="34986" y="862156"/>
        <a:ext cx="10445628" cy="646726"/>
      </dsp:txXfrm>
    </dsp:sp>
    <dsp:sp modelId="{FC33E11C-9FFC-4250-9A2D-F320FFDB063F}">
      <dsp:nvSpPr>
        <dsp:cNvPr id="0" name=""/>
        <dsp:cNvSpPr/>
      </dsp:nvSpPr>
      <dsp:spPr>
        <a:xfrm>
          <a:off x="0" y="1543869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>
              <a:solidFill>
                <a:srgbClr val="FF0000"/>
              </a:solidFill>
            </a:rPr>
            <a:t>$ </a:t>
          </a:r>
          <a:r>
            <a:rPr lang="en-US" sz="2100" b="1" kern="1200" dirty="0" err="1">
              <a:solidFill>
                <a:srgbClr val="FF0000"/>
              </a:solidFill>
            </a:rPr>
            <a:t>git</a:t>
          </a:r>
          <a:r>
            <a:rPr lang="en-US" sz="2100" b="1" kern="1200" dirty="0">
              <a:solidFill>
                <a:srgbClr val="FF0000"/>
              </a:solidFill>
            </a:rPr>
            <a:t> add .</a:t>
          </a:r>
          <a:endParaRPr lang="zh-CN" sz="2100" b="1" kern="1200" dirty="0">
            <a:solidFill>
              <a:srgbClr val="FF0000"/>
            </a:solidFill>
          </a:endParaRPr>
        </a:p>
      </dsp:txBody>
      <dsp:txXfrm>
        <a:off x="0" y="1543869"/>
        <a:ext cx="10515600" cy="447120"/>
      </dsp:txXfrm>
    </dsp:sp>
    <dsp:sp modelId="{B85EA300-3D6C-4E88-A6B4-3ECD64ABF4D0}">
      <dsp:nvSpPr>
        <dsp:cNvPr id="0" name=""/>
        <dsp:cNvSpPr/>
      </dsp:nvSpPr>
      <dsp:spPr>
        <a:xfrm>
          <a:off x="0" y="1990989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第七步，正式提交到本地版本仓库</a:t>
          </a:r>
          <a:endParaRPr lang="zh-CN" sz="2700" kern="1200"/>
        </a:p>
      </dsp:txBody>
      <dsp:txXfrm>
        <a:off x="34986" y="2025975"/>
        <a:ext cx="10445628" cy="646726"/>
      </dsp:txXfrm>
    </dsp:sp>
    <dsp:sp modelId="{5F0E7DD1-7D8F-4C89-956F-3651AFD8DB12}">
      <dsp:nvSpPr>
        <dsp:cNvPr id="0" name=""/>
        <dsp:cNvSpPr/>
      </dsp:nvSpPr>
      <dsp:spPr>
        <a:xfrm>
          <a:off x="0" y="2707687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>
              <a:solidFill>
                <a:srgbClr val="FF0000"/>
              </a:solidFill>
            </a:rPr>
            <a:t>$ </a:t>
          </a:r>
          <a:r>
            <a:rPr lang="en-US" sz="2100" b="1" kern="1200" dirty="0" err="1">
              <a:solidFill>
                <a:srgbClr val="FF0000"/>
              </a:solidFill>
            </a:rPr>
            <a:t>git</a:t>
          </a:r>
          <a:r>
            <a:rPr lang="en-US" sz="2100" b="1" kern="1200" dirty="0">
              <a:solidFill>
                <a:srgbClr val="FF0000"/>
              </a:solidFill>
            </a:rPr>
            <a:t> commit -m “I’ve modified something.”</a:t>
          </a:r>
          <a:endParaRPr lang="zh-CN" sz="2100" b="1" kern="1200" dirty="0">
            <a:solidFill>
              <a:srgbClr val="FF0000"/>
            </a:solidFill>
          </a:endParaRPr>
        </a:p>
      </dsp:txBody>
      <dsp:txXfrm>
        <a:off x="0" y="2707687"/>
        <a:ext cx="10515600" cy="447120"/>
      </dsp:txXfrm>
    </dsp:sp>
    <dsp:sp modelId="{7A8BC597-2EFA-4EB4-B6AE-47A150F18E4A}">
      <dsp:nvSpPr>
        <dsp:cNvPr id="0" name=""/>
        <dsp:cNvSpPr/>
      </dsp:nvSpPr>
      <dsp:spPr>
        <a:xfrm>
          <a:off x="0" y="3154807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第八步，推送到远程仓库</a:t>
          </a:r>
          <a:endParaRPr lang="zh-CN" sz="2700" kern="1200"/>
        </a:p>
      </dsp:txBody>
      <dsp:txXfrm>
        <a:off x="34986" y="3189793"/>
        <a:ext cx="10445628" cy="646726"/>
      </dsp:txXfrm>
    </dsp:sp>
    <dsp:sp modelId="{B932530C-80A2-46BC-9055-F389F39AB48A}">
      <dsp:nvSpPr>
        <dsp:cNvPr id="0" name=""/>
        <dsp:cNvSpPr/>
      </dsp:nvSpPr>
      <dsp:spPr>
        <a:xfrm>
          <a:off x="0" y="3871505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>
              <a:solidFill>
                <a:srgbClr val="FF0000"/>
              </a:solidFill>
            </a:rPr>
            <a:t>$ </a:t>
          </a:r>
          <a:r>
            <a:rPr lang="en-US" sz="2100" b="1" kern="1200" dirty="0" err="1">
              <a:solidFill>
                <a:srgbClr val="FF0000"/>
              </a:solidFill>
            </a:rPr>
            <a:t>git</a:t>
          </a:r>
          <a:r>
            <a:rPr lang="en-US" sz="2100" b="1" kern="1200" dirty="0">
              <a:solidFill>
                <a:srgbClr val="FF0000"/>
              </a:solidFill>
            </a:rPr>
            <a:t> push origin master</a:t>
          </a:r>
          <a:endParaRPr lang="zh-CN" sz="2100" b="1" kern="1200" dirty="0">
            <a:solidFill>
              <a:srgbClr val="FF0000"/>
            </a:solidFill>
          </a:endParaRPr>
        </a:p>
      </dsp:txBody>
      <dsp:txXfrm>
        <a:off x="0" y="3871505"/>
        <a:ext cx="10515600" cy="447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D4634-2EBF-4352-8AEC-8513993EC290}">
      <dsp:nvSpPr>
        <dsp:cNvPr id="0" name=""/>
        <dsp:cNvSpPr/>
      </dsp:nvSpPr>
      <dsp:spPr>
        <a:xfrm>
          <a:off x="0" y="540594"/>
          <a:ext cx="10515600" cy="3270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 dirty="0"/>
            <a:t>每次工作前，记得先</a:t>
          </a:r>
          <a:endParaRPr lang="en-US" altLang="zh-CN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srgbClr val="FF0000"/>
              </a:solidFill>
            </a:rPr>
            <a:t>$ </a:t>
          </a:r>
          <a:r>
            <a:rPr lang="en-US" sz="6500" b="1" kern="1200" dirty="0" err="1">
              <a:solidFill>
                <a:srgbClr val="FF0000"/>
              </a:solidFill>
            </a:rPr>
            <a:t>git</a:t>
          </a:r>
          <a:r>
            <a:rPr lang="en-US" sz="6500" b="1" kern="1200" dirty="0">
              <a:solidFill>
                <a:srgbClr val="FF0000"/>
              </a:solidFill>
            </a:rPr>
            <a:t> pull origin master</a:t>
          </a:r>
          <a:r>
            <a:rPr lang="zh-CN" sz="6500" kern="1200" dirty="0"/>
            <a:t>！</a:t>
          </a:r>
        </a:p>
      </dsp:txBody>
      <dsp:txXfrm>
        <a:off x="159636" y="700230"/>
        <a:ext cx="10196328" cy="29508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A8EA-38BC-40A5-9753-EF6EC8C7FB20}">
      <dsp:nvSpPr>
        <dsp:cNvPr id="0" name=""/>
        <dsp:cNvSpPr/>
      </dsp:nvSpPr>
      <dsp:spPr>
        <a:xfrm rot="5400000">
          <a:off x="-651426" y="655673"/>
          <a:ext cx="4342843" cy="30399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Git</a:t>
          </a:r>
          <a:r>
            <a:rPr lang="zh-CN" sz="3900" kern="1200"/>
            <a:t>教程 廖雪峰</a:t>
          </a:r>
          <a:endParaRPr lang="zh-CN" sz="3900" kern="1200"/>
        </a:p>
      </dsp:txBody>
      <dsp:txXfrm rot="-5400000">
        <a:off x="1" y="1524241"/>
        <a:ext cx="3039990" cy="1302853"/>
      </dsp:txXfrm>
    </dsp:sp>
    <dsp:sp modelId="{A45C4DEE-D353-4BFD-B68E-AAA47B0EE5AA}">
      <dsp:nvSpPr>
        <dsp:cNvPr id="0" name=""/>
        <dsp:cNvSpPr/>
      </dsp:nvSpPr>
      <dsp:spPr>
        <a:xfrm rot="5400000">
          <a:off x="5366371" y="-2322133"/>
          <a:ext cx="2822848" cy="7475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rgbClr val="FF0000"/>
              </a:solidFill>
            </a:rPr>
            <a:t>http://www.liaoxuefeng.com/wiki/0013739516305929606dd18361248578c67b8067c8c017b000/</a:t>
          </a:r>
          <a:endParaRPr lang="zh-CN" sz="2400" b="1" kern="1200" dirty="0">
            <a:solidFill>
              <a:srgbClr val="FF0000"/>
            </a:solidFill>
          </a:endParaRPr>
        </a:p>
      </dsp:txBody>
      <dsp:txXfrm rot="-5400000">
        <a:off x="3039991" y="142047"/>
        <a:ext cx="7337809" cy="25472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E7750-6BD3-4D67-A26D-FFD9AE08260B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廖雪峰 </a:t>
          </a:r>
          <a:r>
            <a:rPr lang="en-US" sz="2200" kern="1200"/>
            <a:t>Git</a:t>
          </a:r>
          <a:r>
            <a:rPr lang="zh-CN" sz="2200" kern="1200"/>
            <a:t>教程 学完</a:t>
          </a:r>
          <a:endParaRPr lang="zh-CN" sz="2200" kern="1200"/>
        </a:p>
      </dsp:txBody>
      <dsp:txXfrm rot="10800000">
        <a:off x="2205143" y="3129"/>
        <a:ext cx="6770984" cy="887561"/>
      </dsp:txXfrm>
    </dsp:sp>
    <dsp:sp modelId="{5BE5B9FB-9252-4DCD-9412-BE0451E9A3D9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28C57-7B01-485E-9732-3E79187CE8F6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Coursera </a:t>
          </a:r>
          <a:r>
            <a:rPr lang="zh-CN" sz="2200" kern="1200"/>
            <a:t>吴恩达 机器学习 </a:t>
          </a:r>
          <a:r>
            <a:rPr lang="en-US" sz="2200" kern="1200"/>
            <a:t>Andrew Ng Machine Learning </a:t>
          </a:r>
          <a:r>
            <a:rPr lang="zh-CN" sz="2200" kern="1200"/>
            <a:t>第一周 </a:t>
          </a:r>
          <a:r>
            <a:rPr lang="en-US" sz="2200" kern="1200"/>
            <a:t>Week 01</a:t>
          </a:r>
          <a:endParaRPr lang="zh-CN" sz="2200" kern="1200"/>
        </a:p>
      </dsp:txBody>
      <dsp:txXfrm rot="10800000">
        <a:off x="2205143" y="1155635"/>
        <a:ext cx="6770984" cy="887561"/>
      </dsp:txXfrm>
    </dsp:sp>
    <dsp:sp modelId="{979C8EAE-048B-4737-AF95-0B88C3F3D865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EFE76-A1D7-4904-8143-9D42FBA81B6B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不太会</a:t>
          </a:r>
          <a:r>
            <a:rPr lang="en-US" sz="2200" kern="1200"/>
            <a:t>Python</a:t>
          </a:r>
          <a:r>
            <a:rPr lang="zh-CN" sz="2200" kern="1200"/>
            <a:t>的继续自学</a:t>
          </a:r>
          <a:endParaRPr lang="zh-CN" sz="2200" kern="1200"/>
        </a:p>
      </dsp:txBody>
      <dsp:txXfrm rot="10800000">
        <a:off x="2205143" y="2308140"/>
        <a:ext cx="6770984" cy="887561"/>
      </dsp:txXfrm>
    </dsp:sp>
    <dsp:sp modelId="{3CDF7E11-DEEE-4E6E-AE36-8D8A400AF3A3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5D346-4F1F-4013-9438-3641BFB23228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下周报告，自行提交</a:t>
          </a:r>
          <a:r>
            <a:rPr lang="en-US" sz="2200" kern="1200"/>
            <a:t>GitHub</a:t>
          </a:r>
          <a:endParaRPr lang="zh-CN" sz="2200" kern="1200"/>
        </a:p>
      </dsp:txBody>
      <dsp:txXfrm rot="10800000">
        <a:off x="2205143" y="3460646"/>
        <a:ext cx="6770984" cy="887561"/>
      </dsp:txXfrm>
    </dsp:sp>
    <dsp:sp modelId="{A0DD533A-8B02-4BB6-A179-173BC9B22BC2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3338D-AB08-40A9-9824-68D8378F38DB}">
      <dsp:nvSpPr>
        <dsp:cNvPr id="0" name=""/>
        <dsp:cNvSpPr/>
      </dsp:nvSpPr>
      <dsp:spPr>
        <a:xfrm>
          <a:off x="0" y="26642"/>
          <a:ext cx="3882081" cy="243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最小</a:t>
          </a:r>
          <a:r>
            <a:rPr lang="zh-CN" sz="4000" kern="1200" dirty="0"/>
            <a:t>支持度</a:t>
          </a:r>
          <a:r>
            <a:rPr lang="en-US" altLang="zh-CN" sz="4000" kern="1200" dirty="0"/>
            <a:t>Minimum </a:t>
          </a:r>
          <a:r>
            <a:rPr lang="en-US" sz="4000" kern="1200" dirty="0"/>
            <a:t>Support = 3</a:t>
          </a:r>
          <a:endParaRPr lang="zh-CN" sz="4000" kern="1200" dirty="0"/>
        </a:p>
      </dsp:txBody>
      <dsp:txXfrm>
        <a:off x="118799" y="145441"/>
        <a:ext cx="3644483" cy="2196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DFF6C-0311-49A0-8B63-8B5A1DF2CB72}">
      <dsp:nvSpPr>
        <dsp:cNvPr id="0" name=""/>
        <dsp:cNvSpPr/>
      </dsp:nvSpPr>
      <dsp:spPr>
        <a:xfrm>
          <a:off x="0" y="350468"/>
          <a:ext cx="3931508" cy="365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000" kern="1200"/>
            <a:t>挖掘所有频繁商品子集合</a:t>
          </a:r>
        </a:p>
      </dsp:txBody>
      <dsp:txXfrm>
        <a:off x="178198" y="528666"/>
        <a:ext cx="3575112" cy="3294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76A1F-7422-418F-8EA8-EB9A12350AAF}">
      <dsp:nvSpPr>
        <dsp:cNvPr id="0" name=""/>
        <dsp:cNvSpPr/>
      </dsp:nvSpPr>
      <dsp:spPr>
        <a:xfrm>
          <a:off x="0" y="13509"/>
          <a:ext cx="4524632" cy="4324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/>
            <a:t>频繁商品集合的子集合也一定是频繁的</a:t>
          </a:r>
        </a:p>
      </dsp:txBody>
      <dsp:txXfrm>
        <a:off x="211096" y="224605"/>
        <a:ext cx="4102440" cy="3902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70280-4AF9-4DBD-A4B6-14439351FC66}">
      <dsp:nvSpPr>
        <dsp:cNvPr id="0" name=""/>
        <dsp:cNvSpPr/>
      </dsp:nvSpPr>
      <dsp:spPr>
        <a:xfrm>
          <a:off x="0" y="360998"/>
          <a:ext cx="5488459" cy="3629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获得所有频繁集合，可以逐层由</a:t>
          </a:r>
          <a:r>
            <a:rPr lang="en-US" sz="4700" kern="1200"/>
            <a:t>K</a:t>
          </a:r>
          <a:r>
            <a:rPr lang="zh-CN" sz="4700" kern="1200"/>
            <a:t>阶频繁集合生成</a:t>
          </a:r>
          <a:r>
            <a:rPr lang="en-US" sz="4700" kern="1200"/>
            <a:t>K+1</a:t>
          </a:r>
          <a:r>
            <a:rPr lang="zh-CN" sz="4700" kern="1200"/>
            <a:t>阶的频繁集合</a:t>
          </a:r>
        </a:p>
      </dsp:txBody>
      <dsp:txXfrm>
        <a:off x="177170" y="538168"/>
        <a:ext cx="5134119" cy="327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C67C9-6C9E-48DB-A072-B6D9ACD3EFAA}">
      <dsp:nvSpPr>
        <dsp:cNvPr id="0" name=""/>
        <dsp:cNvSpPr/>
      </dsp:nvSpPr>
      <dsp:spPr>
        <a:xfrm>
          <a:off x="0" y="35019"/>
          <a:ext cx="10515600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kern="1200"/>
            <a:t>检验</a:t>
          </a:r>
        </a:p>
      </dsp:txBody>
      <dsp:txXfrm>
        <a:off x="0" y="35019"/>
        <a:ext cx="10515600" cy="1152000"/>
      </dsp:txXfrm>
    </dsp:sp>
    <dsp:sp modelId="{018BA8FA-A42A-4534-ABD1-07692CBA6618}">
      <dsp:nvSpPr>
        <dsp:cNvPr id="0" name=""/>
        <dsp:cNvSpPr/>
      </dsp:nvSpPr>
      <dsp:spPr>
        <a:xfrm>
          <a:off x="0" y="1187019"/>
          <a:ext cx="10515600" cy="31292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4000" b="1" kern="1200" dirty="0"/>
            <a:t>生成的</a:t>
          </a:r>
          <a:r>
            <a:rPr lang="en-US" sz="4000" b="1" kern="1200" dirty="0"/>
            <a:t>K+1</a:t>
          </a:r>
          <a:r>
            <a:rPr lang="zh-CN" sz="4000" b="1" kern="1200" dirty="0"/>
            <a:t>阶集合是否所有</a:t>
          </a:r>
          <a:r>
            <a:rPr lang="en-US" sz="4000" b="1" kern="1200" dirty="0"/>
            <a:t>K</a:t>
          </a:r>
          <a:r>
            <a:rPr lang="zh-CN" sz="4000" b="1" kern="1200" dirty="0"/>
            <a:t>阶子集合都是频繁的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4000" b="1" kern="1200" dirty="0"/>
            <a:t>检验</a:t>
          </a:r>
          <a:r>
            <a:rPr lang="en-US" sz="4000" b="1" kern="1200" dirty="0"/>
            <a:t>K+1</a:t>
          </a:r>
          <a:r>
            <a:rPr lang="zh-CN" sz="4000" b="1" kern="1200" dirty="0"/>
            <a:t>阶集合的支持度，看看是否大于最小支持度</a:t>
          </a:r>
        </a:p>
      </dsp:txBody>
      <dsp:txXfrm>
        <a:off x="0" y="1187019"/>
        <a:ext cx="10515600" cy="3129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18216-B085-4AC6-A240-D95BB25852DF}">
      <dsp:nvSpPr>
        <dsp:cNvPr id="0" name=""/>
        <dsp:cNvSpPr/>
      </dsp:nvSpPr>
      <dsp:spPr>
        <a:xfrm>
          <a:off x="0" y="768744"/>
          <a:ext cx="3672016" cy="281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/>
            <a:t>生成关联规则</a:t>
          </a:r>
        </a:p>
      </dsp:txBody>
      <dsp:txXfrm>
        <a:off x="137361" y="906105"/>
        <a:ext cx="3397294" cy="25391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1CE62-9A23-438E-8712-E105578F0CA7}">
      <dsp:nvSpPr>
        <dsp:cNvPr id="0" name=""/>
        <dsp:cNvSpPr/>
      </dsp:nvSpPr>
      <dsp:spPr>
        <a:xfrm>
          <a:off x="556051" y="28948"/>
          <a:ext cx="2485771" cy="302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置信度</a:t>
          </a:r>
          <a:endParaRPr lang="en-US" altLang="zh-CN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Confidence</a:t>
          </a:r>
          <a:endParaRPr lang="en-US" altLang="zh-CN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A, B </a:t>
          </a:r>
          <a:r>
            <a:rPr lang="zh-CN" altLang="en-US" sz="3200" kern="1200" dirty="0"/>
            <a:t>→ </a:t>
          </a:r>
          <a:r>
            <a:rPr lang="en-US" altLang="zh-CN" sz="3200" kern="1200" dirty="0"/>
            <a:t>C</a:t>
          </a:r>
        </a:p>
      </dsp:txBody>
      <dsp:txXfrm>
        <a:off x="677396" y="150293"/>
        <a:ext cx="2243081" cy="27794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D514-6E28-4233-8F9E-F9C6C6B61132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900" kern="1200"/>
            <a:t>非分布式，项目存在唯一一个中心服务器里。</a:t>
          </a:r>
        </a:p>
      </dsp:txBody>
      <dsp:txXfrm rot="-5400000">
        <a:off x="3785616" y="295201"/>
        <a:ext cx="6647092" cy="1532257"/>
      </dsp:txXfrm>
    </dsp:sp>
    <dsp:sp modelId="{13302691-A970-44AA-ACF9-0AE9B1CDA54A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SVN</a:t>
          </a:r>
          <a:endParaRPr lang="zh-CN" sz="6500" kern="1200"/>
        </a:p>
      </dsp:txBody>
      <dsp:txXfrm>
        <a:off x="103614" y="103667"/>
        <a:ext cx="3578388" cy="1915324"/>
      </dsp:txXfrm>
    </dsp:sp>
    <dsp:sp modelId="{5C7F9FFA-823B-4ABA-AB46-BAF491309FF7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900" kern="1200"/>
            <a:t>分布式，每个工作的计算机里都保存一个完整的项目。</a:t>
          </a:r>
        </a:p>
      </dsp:txBody>
      <dsp:txXfrm rot="-5400000">
        <a:off x="3785616" y="2523880"/>
        <a:ext cx="6647092" cy="1532257"/>
      </dsp:txXfrm>
    </dsp:sp>
    <dsp:sp modelId="{EF0D6BD5-D7E2-4671-BF63-1610442B8E60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Git</a:t>
          </a:r>
          <a:endParaRPr lang="zh-CN" sz="6500" kern="120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5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C27F-A925-4DE0-8A22-E87C6CDA24D6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73F4-F36A-4A52-8AF3-57DC7B4BE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r>
              <a:rPr lang="en-US" altLang="zh-CN" sz="96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15</a:t>
            </a:r>
            <a:r>
              <a:rPr lang="zh-CN" altLang="en-US" sz="96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周周会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8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9063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47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792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57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156" y="1690688"/>
            <a:ext cx="7833688" cy="47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7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394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73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113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33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619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30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884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0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036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25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与</a:t>
            </a:r>
            <a:r>
              <a:rPr lang="en-US" altLang="zh-CN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GitHub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88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06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下周任务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893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18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主要内容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750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2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华文琥珀" panose="02010800040101010101" pitchFamily="2" charset="-122"/>
                <a:ea typeface="华文琥珀" panose="02010800040101010101" pitchFamily="2" charset="-122"/>
              </a:rPr>
              <a:t>Apriori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164779"/>
              </p:ext>
            </p:extLst>
          </p:nvPr>
        </p:nvGraphicFramePr>
        <p:xfrm>
          <a:off x="838200" y="1306642"/>
          <a:ext cx="3882081" cy="248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内容占位符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5575" y="1397909"/>
            <a:ext cx="5578225" cy="52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8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华文琥珀" panose="02010800040101010101" pitchFamily="2" charset="-122"/>
                <a:ea typeface="华文琥珀" panose="02010800040101010101" pitchFamily="2" charset="-122"/>
              </a:rPr>
              <a:t>Apriori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49547"/>
              </p:ext>
            </p:extLst>
          </p:nvPr>
        </p:nvGraphicFramePr>
        <p:xfrm>
          <a:off x="492210" y="1825625"/>
          <a:ext cx="393150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252" y="1813267"/>
            <a:ext cx="7329323" cy="45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华文琥珀" panose="02010800040101010101" pitchFamily="2" charset="-122"/>
                <a:ea typeface="华文琥珀" panose="02010800040101010101" pitchFamily="2" charset="-122"/>
              </a:rPr>
              <a:t>Apriori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95242"/>
              </p:ext>
            </p:extLst>
          </p:nvPr>
        </p:nvGraphicFramePr>
        <p:xfrm>
          <a:off x="838200" y="1825625"/>
          <a:ext cx="45246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158" y="1426483"/>
            <a:ext cx="2435382" cy="5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华文琥珀" panose="02010800040101010101" pitchFamily="2" charset="-122"/>
                <a:ea typeface="华文琥珀" panose="02010800040101010101" pitchFamily="2" charset="-122"/>
              </a:rPr>
              <a:t>Apriori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70651"/>
              </p:ext>
            </p:extLst>
          </p:nvPr>
        </p:nvGraphicFramePr>
        <p:xfrm>
          <a:off x="838200" y="1825625"/>
          <a:ext cx="548845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443" y="1690688"/>
            <a:ext cx="4808907" cy="47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华文琥珀" panose="02010800040101010101" pitchFamily="2" charset="-122"/>
                <a:ea typeface="华文琥珀" panose="02010800040101010101" pitchFamily="2" charset="-122"/>
              </a:rPr>
              <a:t>Apriori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57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35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华文琥珀" panose="02010800040101010101" pitchFamily="2" charset="-122"/>
                <a:ea typeface="华文琥珀" panose="02010800040101010101" pitchFamily="2" charset="-122"/>
              </a:rPr>
              <a:t>Apriori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9200"/>
              </p:ext>
            </p:extLst>
          </p:nvPr>
        </p:nvGraphicFramePr>
        <p:xfrm>
          <a:off x="838201" y="1825625"/>
          <a:ext cx="367201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749" y="2287241"/>
            <a:ext cx="7091132" cy="34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华文琥珀" panose="02010800040101010101" pitchFamily="2" charset="-122"/>
                <a:ea typeface="华文琥珀" panose="02010800040101010101" pitchFamily="2" charset="-122"/>
              </a:rPr>
              <a:t>Apriori</a:t>
            </a:r>
            <a:endParaRPr lang="zh-CN" altLang="en-US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33457"/>
              </p:ext>
            </p:extLst>
          </p:nvPr>
        </p:nvGraphicFramePr>
        <p:xfrm>
          <a:off x="492209" y="1825625"/>
          <a:ext cx="3597875" cy="308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652" y="1678331"/>
            <a:ext cx="7967694" cy="50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389</Words>
  <Application>Microsoft Office PowerPoint</Application>
  <PresentationFormat>宽屏</PresentationFormat>
  <Paragraphs>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华文琥珀</vt:lpstr>
      <vt:lpstr>Arial</vt:lpstr>
      <vt:lpstr>Office 主题​​</vt:lpstr>
      <vt:lpstr>第15周周会</vt:lpstr>
      <vt:lpstr>主要内容</vt:lpstr>
      <vt:lpstr>Apriori</vt:lpstr>
      <vt:lpstr>Apriori</vt:lpstr>
      <vt:lpstr>Apriori</vt:lpstr>
      <vt:lpstr>Apriori</vt:lpstr>
      <vt:lpstr>Apriori</vt:lpstr>
      <vt:lpstr>Apriori</vt:lpstr>
      <vt:lpstr>Apriori</vt:lpstr>
      <vt:lpstr>Git与GitHub</vt:lpstr>
      <vt:lpstr>Git与GitHub</vt:lpstr>
      <vt:lpstr>Git与GitHub</vt:lpstr>
      <vt:lpstr>Git与GitHub</vt:lpstr>
      <vt:lpstr>Git与GitHub</vt:lpstr>
      <vt:lpstr>Git与GitHub</vt:lpstr>
      <vt:lpstr>Git与GitHub</vt:lpstr>
      <vt:lpstr>Git与GitHub</vt:lpstr>
      <vt:lpstr>Git与GitHub</vt:lpstr>
      <vt:lpstr>下周任务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第15周周会</dc:title>
  <dc:creator>上白泽丶稻叶</dc:creator>
  <cp:lastModifiedBy>上白泽丶稻叶</cp:lastModifiedBy>
  <cp:revision>13</cp:revision>
  <dcterms:created xsi:type="dcterms:W3CDTF">2017-06-01T13:01:42Z</dcterms:created>
  <dcterms:modified xsi:type="dcterms:W3CDTF">2017-06-01T15:57:59Z</dcterms:modified>
</cp:coreProperties>
</file>