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8" r:id="rId9"/>
    <p:sldId id="266" r:id="rId10"/>
    <p:sldId id="264" r:id="rId11"/>
    <p:sldId id="273" r:id="rId12"/>
    <p:sldId id="278" r:id="rId13"/>
    <p:sldId id="274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F325D-BC22-4BCD-824D-BD48B0192E65}" v="559" dt="2024-06-11T06:26:20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60"/>
  </p:normalViewPr>
  <p:slideViewPr>
    <p:cSldViewPr snapToGrid="0">
      <p:cViewPr>
        <p:scale>
          <a:sx n="80" d="100"/>
          <a:sy n="80" d="100"/>
        </p:scale>
        <p:origin x="38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ya Grigroenko" userId="883859b9b9f4d459" providerId="LiveId" clId="{341F325D-BC22-4BCD-824D-BD48B0192E65}"/>
    <pc:docChg chg="undo custSel addSld delSld modSld sldOrd">
      <pc:chgData name="Evgeniya Grigroenko" userId="883859b9b9f4d459" providerId="LiveId" clId="{341F325D-BC22-4BCD-824D-BD48B0192E65}" dt="2024-06-11T06:42:18.180" v="2523" actId="255"/>
      <pc:docMkLst>
        <pc:docMk/>
      </pc:docMkLst>
      <pc:sldChg chg="addSp modSp mod">
        <pc:chgData name="Evgeniya Grigroenko" userId="883859b9b9f4d459" providerId="LiveId" clId="{341F325D-BC22-4BCD-824D-BD48B0192E65}" dt="2024-06-11T05:30:00.620" v="2491" actId="1076"/>
        <pc:sldMkLst>
          <pc:docMk/>
          <pc:sldMk cId="944952518" sldId="257"/>
        </pc:sldMkLst>
        <pc:spChg chg="mod">
          <ac:chgData name="Evgeniya Grigroenko" userId="883859b9b9f4d459" providerId="LiveId" clId="{341F325D-BC22-4BCD-824D-BD48B0192E65}" dt="2024-06-04T00:14:31.942" v="337" actId="20577"/>
          <ac:spMkLst>
            <pc:docMk/>
            <pc:sldMk cId="944952518" sldId="257"/>
            <ac:spMk id="2" creationId="{CDA88367-95F6-D7C7-B0CF-96BB5C5ED56E}"/>
          </ac:spMkLst>
        </pc:spChg>
        <pc:spChg chg="add mod">
          <ac:chgData name="Evgeniya Grigroenko" userId="883859b9b9f4d459" providerId="LiveId" clId="{341F325D-BC22-4BCD-824D-BD48B0192E65}" dt="2024-06-03T23:26:58.259" v="80" actId="1076"/>
          <ac:spMkLst>
            <pc:docMk/>
            <pc:sldMk cId="944952518" sldId="257"/>
            <ac:spMk id="6" creationId="{4152F28A-029C-8500-FB6F-5B845A188965}"/>
          </ac:spMkLst>
        </pc:spChg>
        <pc:spChg chg="mod">
          <ac:chgData name="Evgeniya Grigroenko" userId="883859b9b9f4d459" providerId="LiveId" clId="{341F325D-BC22-4BCD-824D-BD48B0192E65}" dt="2024-06-11T05:30:00.620" v="2491" actId="1076"/>
          <ac:spMkLst>
            <pc:docMk/>
            <pc:sldMk cId="944952518" sldId="257"/>
            <ac:spMk id="9" creationId="{DDF03DC1-F63B-2784-F0C3-55335E6D8609}"/>
          </ac:spMkLst>
        </pc:spChg>
      </pc:sldChg>
      <pc:sldChg chg="addSp delSp modSp mod">
        <pc:chgData name="Evgeniya Grigroenko" userId="883859b9b9f4d459" providerId="LiveId" clId="{341F325D-BC22-4BCD-824D-BD48B0192E65}" dt="2024-06-04T07:06:52.319" v="1683" actId="12100"/>
        <pc:sldMkLst>
          <pc:docMk/>
          <pc:sldMk cId="3402923275" sldId="258"/>
        </pc:sldMkLst>
        <pc:spChg chg="mod">
          <ac:chgData name="Evgeniya Grigroenko" userId="883859b9b9f4d459" providerId="LiveId" clId="{341F325D-BC22-4BCD-824D-BD48B0192E65}" dt="2024-06-04T04:56:01.690" v="1248" actId="122"/>
          <ac:spMkLst>
            <pc:docMk/>
            <pc:sldMk cId="3402923275" sldId="258"/>
            <ac:spMk id="2" creationId="{E19696D1-BD16-4B76-56BB-1C4AEAF14C7D}"/>
          </ac:spMkLst>
        </pc:spChg>
        <pc:spChg chg="add del mod">
          <ac:chgData name="Evgeniya Grigroenko" userId="883859b9b9f4d459" providerId="LiveId" clId="{341F325D-BC22-4BCD-824D-BD48B0192E65}" dt="2024-06-04T00:46:38.628" v="377" actId="1032"/>
          <ac:spMkLst>
            <pc:docMk/>
            <pc:sldMk cId="3402923275" sldId="258"/>
            <ac:spMk id="6" creationId="{53D9A0B3-6B81-EF59-B85E-0B9257845AD7}"/>
          </ac:spMkLst>
        </pc:spChg>
        <pc:spChg chg="add mod">
          <ac:chgData name="Evgeniya Grigroenko" userId="883859b9b9f4d459" providerId="LiveId" clId="{341F325D-BC22-4BCD-824D-BD48B0192E65}" dt="2024-06-04T00:49:18.056" v="440"/>
          <ac:spMkLst>
            <pc:docMk/>
            <pc:sldMk cId="3402923275" sldId="258"/>
            <ac:spMk id="8" creationId="{F906F5F3-CE03-2549-FD0F-1BDDD3967C49}"/>
          </ac:spMkLst>
        </pc:spChg>
        <pc:spChg chg="add del mod">
          <ac:chgData name="Evgeniya Grigroenko" userId="883859b9b9f4d459" providerId="LiveId" clId="{341F325D-BC22-4BCD-824D-BD48B0192E65}" dt="2024-06-04T00:58:30.409" v="572" actId="478"/>
          <ac:spMkLst>
            <pc:docMk/>
            <pc:sldMk cId="3402923275" sldId="258"/>
            <ac:spMk id="20" creationId="{B5CEB107-A5B2-D7D1-4986-6BA174675266}"/>
          </ac:spMkLst>
        </pc:spChg>
        <pc:spChg chg="add del mod">
          <ac:chgData name="Evgeniya Grigroenko" userId="883859b9b9f4d459" providerId="LiveId" clId="{341F325D-BC22-4BCD-824D-BD48B0192E65}" dt="2024-06-04T00:58:34.871" v="574" actId="478"/>
          <ac:spMkLst>
            <pc:docMk/>
            <pc:sldMk cId="3402923275" sldId="258"/>
            <ac:spMk id="21" creationId="{315842B0-E1EF-0392-0619-2F14867AF6C6}"/>
          </ac:spMkLst>
        </pc:spChg>
        <pc:spChg chg="add del mod">
          <ac:chgData name="Evgeniya Grigroenko" userId="883859b9b9f4d459" providerId="LiveId" clId="{341F325D-BC22-4BCD-824D-BD48B0192E65}" dt="2024-06-04T00:55:52.136" v="543" actId="478"/>
          <ac:spMkLst>
            <pc:docMk/>
            <pc:sldMk cId="3402923275" sldId="258"/>
            <ac:spMk id="23" creationId="{22749F4B-DD25-CD6D-DD9C-CD86E3296FBE}"/>
          </ac:spMkLst>
        </pc:spChg>
        <pc:spChg chg="add mod">
          <ac:chgData name="Evgeniya Grigroenko" userId="883859b9b9f4d459" providerId="LiveId" clId="{341F325D-BC22-4BCD-824D-BD48B0192E65}" dt="2024-06-04T01:11:42.423" v="838" actId="14100"/>
          <ac:spMkLst>
            <pc:docMk/>
            <pc:sldMk cId="3402923275" sldId="258"/>
            <ac:spMk id="27" creationId="{994A1AEE-B078-F633-CE4C-478FF8B12741}"/>
          </ac:spMkLst>
        </pc:spChg>
        <pc:spChg chg="add del mod">
          <ac:chgData name="Evgeniya Grigroenko" userId="883859b9b9f4d459" providerId="LiveId" clId="{341F325D-BC22-4BCD-824D-BD48B0192E65}" dt="2024-06-04T00:58:28.293" v="571" actId="478"/>
          <ac:spMkLst>
            <pc:docMk/>
            <pc:sldMk cId="3402923275" sldId="258"/>
            <ac:spMk id="36" creationId="{E1F318D1-2778-07F9-842D-42DCA6E7BE91}"/>
          </ac:spMkLst>
        </pc:spChg>
        <pc:spChg chg="add mod">
          <ac:chgData name="Evgeniya Grigroenko" userId="883859b9b9f4d459" providerId="LiveId" clId="{341F325D-BC22-4BCD-824D-BD48B0192E65}" dt="2024-06-04T01:11:57.073" v="842" actId="1076"/>
          <ac:spMkLst>
            <pc:docMk/>
            <pc:sldMk cId="3402923275" sldId="258"/>
            <ac:spMk id="37" creationId="{1FAEA53D-E76B-B7D3-F0E8-7BF50DE266B0}"/>
          </ac:spMkLst>
        </pc:spChg>
        <pc:spChg chg="add mod">
          <ac:chgData name="Evgeniya Grigroenko" userId="883859b9b9f4d459" providerId="LiveId" clId="{341F325D-BC22-4BCD-824D-BD48B0192E65}" dt="2024-06-04T01:12:07.908" v="844" actId="1076"/>
          <ac:spMkLst>
            <pc:docMk/>
            <pc:sldMk cId="3402923275" sldId="258"/>
            <ac:spMk id="38" creationId="{688F9C8B-59B3-C130-9B31-E8A2E6BE8F24}"/>
          </ac:spMkLst>
        </pc:spChg>
        <pc:spChg chg="add mod">
          <ac:chgData name="Evgeniya Grigroenko" userId="883859b9b9f4d459" providerId="LiveId" clId="{341F325D-BC22-4BCD-824D-BD48B0192E65}" dt="2024-06-04T01:11:59.245" v="843" actId="1076"/>
          <ac:spMkLst>
            <pc:docMk/>
            <pc:sldMk cId="3402923275" sldId="258"/>
            <ac:spMk id="41" creationId="{DDF88CDE-A5FE-05BE-6E18-5A274FE57BED}"/>
          </ac:spMkLst>
        </pc:spChg>
        <pc:spChg chg="add mod">
          <ac:chgData name="Evgeniya Grigroenko" userId="883859b9b9f4d459" providerId="LiveId" clId="{341F325D-BC22-4BCD-824D-BD48B0192E65}" dt="2024-06-04T01:15:48.815" v="889" actId="1076"/>
          <ac:spMkLst>
            <pc:docMk/>
            <pc:sldMk cId="3402923275" sldId="258"/>
            <ac:spMk id="57" creationId="{C75305B5-042E-A07A-A90E-93B8FF5E287C}"/>
          </ac:spMkLst>
        </pc:spChg>
        <pc:spChg chg="add mod">
          <ac:chgData name="Evgeniya Grigroenko" userId="883859b9b9f4d459" providerId="LiveId" clId="{341F325D-BC22-4BCD-824D-BD48B0192E65}" dt="2024-06-04T01:19:46.768" v="917" actId="1076"/>
          <ac:spMkLst>
            <pc:docMk/>
            <pc:sldMk cId="3402923275" sldId="258"/>
            <ac:spMk id="65" creationId="{B5C893FB-C1A5-BDC0-8AB0-445B13EA0B33}"/>
          </ac:spMkLst>
        </pc:spChg>
        <pc:graphicFrameChg chg="del mod">
          <ac:chgData name="Evgeniya Grigroenko" userId="883859b9b9f4d459" providerId="LiveId" clId="{341F325D-BC22-4BCD-824D-BD48B0192E65}" dt="2024-06-04T00:44:43.099" v="376" actId="478"/>
          <ac:graphicFrameMkLst>
            <pc:docMk/>
            <pc:sldMk cId="3402923275" sldId="258"/>
            <ac:graphicFrameMk id="5" creationId="{5873EF70-F480-E229-EF4B-B9BEBEEB438D}"/>
          </ac:graphicFrameMkLst>
        </pc:graphicFrameChg>
        <pc:graphicFrameChg chg="add del mod modGraphic">
          <ac:chgData name="Evgeniya Grigroenko" userId="883859b9b9f4d459" providerId="LiveId" clId="{341F325D-BC22-4BCD-824D-BD48B0192E65}" dt="2024-06-04T00:58:20.675" v="569" actId="478"/>
          <ac:graphicFrameMkLst>
            <pc:docMk/>
            <pc:sldMk cId="3402923275" sldId="258"/>
            <ac:graphicFrameMk id="7" creationId="{9DD2A818-1A6A-53A2-7AB9-85E843DC3CC7}"/>
          </ac:graphicFrameMkLst>
        </pc:graphicFrameChg>
        <pc:graphicFrameChg chg="add del mod">
          <ac:chgData name="Evgeniya Grigroenko" userId="883859b9b9f4d459" providerId="LiveId" clId="{341F325D-BC22-4BCD-824D-BD48B0192E65}" dt="2024-06-04T00:58:17.932" v="568" actId="478"/>
          <ac:graphicFrameMkLst>
            <pc:docMk/>
            <pc:sldMk cId="3402923275" sldId="258"/>
            <ac:graphicFrameMk id="25" creationId="{07903CB9-9FCF-4E81-96EE-D6507D74D34F}"/>
          </ac:graphicFrameMkLst>
        </pc:graphicFrameChg>
        <pc:graphicFrameChg chg="add del mod modGraphic">
          <ac:chgData name="Evgeniya Grigroenko" userId="883859b9b9f4d459" providerId="LiveId" clId="{341F325D-BC22-4BCD-824D-BD48B0192E65}" dt="2024-06-04T01:03:48.890" v="750" actId="478"/>
          <ac:graphicFrameMkLst>
            <pc:docMk/>
            <pc:sldMk cId="3402923275" sldId="258"/>
            <ac:graphicFrameMk id="39" creationId="{2BDE86C2-ABA7-C13D-4BC6-7EDA65645F7C}"/>
          </ac:graphicFrameMkLst>
        </pc:graphicFrameChg>
        <pc:graphicFrameChg chg="add mod modGraphic">
          <ac:chgData name="Evgeniya Grigroenko" userId="883859b9b9f4d459" providerId="LiveId" clId="{341F325D-BC22-4BCD-824D-BD48B0192E65}" dt="2024-06-04T07:06:52.319" v="1683" actId="12100"/>
          <ac:graphicFrameMkLst>
            <pc:docMk/>
            <pc:sldMk cId="3402923275" sldId="258"/>
            <ac:graphicFrameMk id="42" creationId="{EFBAD468-C93F-6B8F-BF63-9F6F2BAE506A}"/>
          </ac:graphicFrameMkLst>
        </pc:graphicFrameChg>
        <pc:picChg chg="add del mod">
          <ac:chgData name="Evgeniya Grigroenko" userId="883859b9b9f4d459" providerId="LiveId" clId="{341F325D-BC22-4BCD-824D-BD48B0192E65}" dt="2024-06-04T00:58:12.560" v="566" actId="478"/>
          <ac:picMkLst>
            <pc:docMk/>
            <pc:sldMk cId="3402923275" sldId="258"/>
            <ac:picMk id="18" creationId="{BDC6E960-B515-8712-3A8B-29D640E9D591}"/>
          </ac:picMkLst>
        </pc:picChg>
        <pc:picChg chg="add del mod">
          <ac:chgData name="Evgeniya Grigroenko" userId="883859b9b9f4d459" providerId="LiveId" clId="{341F325D-BC22-4BCD-824D-BD48B0192E65}" dt="2024-06-04T00:58:10.174" v="564" actId="478"/>
          <ac:picMkLst>
            <pc:docMk/>
            <pc:sldMk cId="3402923275" sldId="258"/>
            <ac:picMk id="19" creationId="{5F371924-FE31-D4B2-5B7D-DA2B19608344}"/>
          </ac:picMkLst>
        </pc:picChg>
        <pc:picChg chg="add del mod">
          <ac:chgData name="Evgeniya Grigroenko" userId="883859b9b9f4d459" providerId="LiveId" clId="{341F325D-BC22-4BCD-824D-BD48B0192E65}" dt="2024-06-04T00:57:11.246" v="554" actId="22"/>
          <ac:picMkLst>
            <pc:docMk/>
            <pc:sldMk cId="3402923275" sldId="258"/>
            <ac:picMk id="30" creationId="{A8F23470-A995-56B9-1089-0C50C9428DD2}"/>
          </ac:picMkLst>
        </pc:picChg>
        <pc:picChg chg="add del mod">
          <ac:chgData name="Evgeniya Grigroenko" userId="883859b9b9f4d459" providerId="LiveId" clId="{341F325D-BC22-4BCD-824D-BD48B0192E65}" dt="2024-06-04T01:03:23.452" v="745" actId="478"/>
          <ac:picMkLst>
            <pc:docMk/>
            <pc:sldMk cId="3402923275" sldId="258"/>
            <ac:picMk id="31" creationId="{DF248E5B-B8B7-1CB7-631E-E9DA8D6F9E2E}"/>
          </ac:picMkLst>
        </pc:picChg>
        <pc:picChg chg="add del mod">
          <ac:chgData name="Evgeniya Grigroenko" userId="883859b9b9f4d459" providerId="LiveId" clId="{341F325D-BC22-4BCD-824D-BD48B0192E65}" dt="2024-06-04T00:58:11.498" v="565" actId="478"/>
          <ac:picMkLst>
            <pc:docMk/>
            <pc:sldMk cId="3402923275" sldId="258"/>
            <ac:picMk id="32" creationId="{75F99345-3AE6-5807-93DA-D086D4759EAC}"/>
          </ac:picMkLst>
        </pc:picChg>
        <pc:picChg chg="add mod">
          <ac:chgData name="Evgeniya Grigroenko" userId="883859b9b9f4d459" providerId="LiveId" clId="{341F325D-BC22-4BCD-824D-BD48B0192E65}" dt="2024-06-04T01:11:48.602" v="840" actId="1076"/>
          <ac:picMkLst>
            <pc:docMk/>
            <pc:sldMk cId="3402923275" sldId="258"/>
            <ac:picMk id="33" creationId="{DA813AAE-CF2A-282B-3C72-12458103F6A1}"/>
          </ac:picMkLst>
        </pc:picChg>
        <pc:picChg chg="add mod">
          <ac:chgData name="Evgeniya Grigroenko" userId="883859b9b9f4d459" providerId="LiveId" clId="{341F325D-BC22-4BCD-824D-BD48B0192E65}" dt="2024-06-04T01:11:52.306" v="841" actId="1076"/>
          <ac:picMkLst>
            <pc:docMk/>
            <pc:sldMk cId="3402923275" sldId="258"/>
            <ac:picMk id="34" creationId="{CD9147D7-3B32-BEFA-E06A-9EC1190088E6}"/>
          </ac:picMkLst>
        </pc:picChg>
        <pc:picChg chg="add del mod">
          <ac:chgData name="Evgeniya Grigroenko" userId="883859b9b9f4d459" providerId="LiveId" clId="{341F325D-BC22-4BCD-824D-BD48B0192E65}" dt="2024-06-04T05:01:09.378" v="1402" actId="478"/>
          <ac:picMkLst>
            <pc:docMk/>
            <pc:sldMk cId="3402923275" sldId="258"/>
            <ac:picMk id="40" creationId="{B53955FC-85E9-10CE-9724-02F4D2FC0164}"/>
          </ac:picMkLst>
        </pc:picChg>
        <pc:picChg chg="add mod">
          <ac:chgData name="Evgeniya Grigroenko" userId="883859b9b9f4d459" providerId="LiveId" clId="{341F325D-BC22-4BCD-824D-BD48B0192E65}" dt="2024-06-04T01:14:21.491" v="862" actId="1076"/>
          <ac:picMkLst>
            <pc:docMk/>
            <pc:sldMk cId="3402923275" sldId="258"/>
            <ac:picMk id="50" creationId="{1D0591BE-3F68-3E17-854A-B5228558DF04}"/>
          </ac:picMkLst>
        </pc:picChg>
        <pc:picChg chg="add mod">
          <ac:chgData name="Evgeniya Grigroenko" userId="883859b9b9f4d459" providerId="LiveId" clId="{341F325D-BC22-4BCD-824D-BD48B0192E65}" dt="2024-06-04T01:15:00.851" v="866" actId="1076"/>
          <ac:picMkLst>
            <pc:docMk/>
            <pc:sldMk cId="3402923275" sldId="258"/>
            <ac:picMk id="52" creationId="{67D83C80-84A9-4ADC-78FA-F588980623C1}"/>
          </ac:picMkLst>
        </pc:picChg>
        <pc:picChg chg="add mod">
          <ac:chgData name="Evgeniya Grigroenko" userId="883859b9b9f4d459" providerId="LiveId" clId="{341F325D-BC22-4BCD-824D-BD48B0192E65}" dt="2024-06-04T01:19:39.902" v="916" actId="1076"/>
          <ac:picMkLst>
            <pc:docMk/>
            <pc:sldMk cId="3402923275" sldId="258"/>
            <ac:picMk id="64" creationId="{46C97D9D-1214-E973-9584-F4B975B38478}"/>
          </ac:picMkLst>
        </pc:picChg>
        <pc:picChg chg="add del mod">
          <ac:chgData name="Evgeniya Grigroenko" userId="883859b9b9f4d459" providerId="LiveId" clId="{341F325D-BC22-4BCD-824D-BD48B0192E65}" dt="2024-06-04T05:03:31.549" v="1439" actId="478"/>
          <ac:picMkLst>
            <pc:docMk/>
            <pc:sldMk cId="3402923275" sldId="258"/>
            <ac:picMk id="72" creationId="{16812A14-A953-6E05-9039-02CA668D1BAE}"/>
          </ac:picMkLst>
        </pc:picChg>
        <pc:picChg chg="add mod">
          <ac:chgData name="Evgeniya Grigroenko" userId="883859b9b9f4d459" providerId="LiveId" clId="{341F325D-BC22-4BCD-824D-BD48B0192E65}" dt="2024-06-04T05:03:42.530" v="1442" actId="1076"/>
          <ac:picMkLst>
            <pc:docMk/>
            <pc:sldMk cId="3402923275" sldId="258"/>
            <ac:picMk id="73" creationId="{A27E820C-99E5-3CE9-8EA6-524DD5442AE9}"/>
          </ac:picMkLst>
        </pc:picChg>
        <pc:inkChg chg="add">
          <ac:chgData name="Evgeniya Grigroenko" userId="883859b9b9f4d459" providerId="LiveId" clId="{341F325D-BC22-4BCD-824D-BD48B0192E65}" dt="2024-06-04T01:15:06.507" v="867" actId="9405"/>
          <ac:inkMkLst>
            <pc:docMk/>
            <pc:sldMk cId="3402923275" sldId="258"/>
            <ac:inkMk id="53" creationId="{CE1367A4-092C-06CF-3CDE-59742EBFF5F2}"/>
          </ac:inkMkLst>
        </pc:inkChg>
        <pc:inkChg chg="add">
          <ac:chgData name="Evgeniya Grigroenko" userId="883859b9b9f4d459" providerId="LiveId" clId="{341F325D-BC22-4BCD-824D-BD48B0192E65}" dt="2024-06-04T01:15:07.196" v="868" actId="9405"/>
          <ac:inkMkLst>
            <pc:docMk/>
            <pc:sldMk cId="3402923275" sldId="258"/>
            <ac:inkMk id="54" creationId="{D2999445-5449-A8E2-432D-657FEE6E1E5D}"/>
          </ac:inkMkLst>
        </pc:inkChg>
        <pc:inkChg chg="add del">
          <ac:chgData name="Evgeniya Grigroenko" userId="883859b9b9f4d459" providerId="LiveId" clId="{341F325D-BC22-4BCD-824D-BD48B0192E65}" dt="2024-06-04T01:15:12.593" v="870" actId="9405"/>
          <ac:inkMkLst>
            <pc:docMk/>
            <pc:sldMk cId="3402923275" sldId="258"/>
            <ac:inkMk id="55" creationId="{697816D4-534B-1A0B-FC29-04372681B702}"/>
          </ac:inkMkLst>
        </pc:inkChg>
        <pc:inkChg chg="add">
          <ac:chgData name="Evgeniya Grigroenko" userId="883859b9b9f4d459" providerId="LiveId" clId="{341F325D-BC22-4BCD-824D-BD48B0192E65}" dt="2024-06-04T01:15:23.805" v="871" actId="9405"/>
          <ac:inkMkLst>
            <pc:docMk/>
            <pc:sldMk cId="3402923275" sldId="258"/>
            <ac:inkMk id="56" creationId="{E617232F-2513-0C4F-1045-BD9611E338F8}"/>
          </ac:inkMkLst>
        </pc:inkChg>
        <pc:inkChg chg="add">
          <ac:chgData name="Evgeniya Grigroenko" userId="883859b9b9f4d459" providerId="LiveId" clId="{341F325D-BC22-4BCD-824D-BD48B0192E65}" dt="2024-06-04T01:16:25.551" v="892" actId="9405"/>
          <ac:inkMkLst>
            <pc:docMk/>
            <pc:sldMk cId="3402923275" sldId="258"/>
            <ac:inkMk id="60" creationId="{446078F6-EFBD-D809-5FB3-1C8599C45A71}"/>
          </ac:inkMkLst>
        </pc:inkChg>
        <pc:inkChg chg="add del">
          <ac:chgData name="Evgeniya Grigroenko" userId="883859b9b9f4d459" providerId="LiveId" clId="{341F325D-BC22-4BCD-824D-BD48B0192E65}" dt="2024-06-04T01:16:30.679" v="894" actId="9405"/>
          <ac:inkMkLst>
            <pc:docMk/>
            <pc:sldMk cId="3402923275" sldId="258"/>
            <ac:inkMk id="61" creationId="{216D7ACA-51CC-0A08-A85B-60EE638F0BDC}"/>
          </ac:inkMkLst>
        </pc:inkChg>
        <pc:inkChg chg="add">
          <ac:chgData name="Evgeniya Grigroenko" userId="883859b9b9f4d459" providerId="LiveId" clId="{341F325D-BC22-4BCD-824D-BD48B0192E65}" dt="2024-06-04T01:16:41.198" v="895" actId="9405"/>
          <ac:inkMkLst>
            <pc:docMk/>
            <pc:sldMk cId="3402923275" sldId="258"/>
            <ac:inkMk id="62" creationId="{F00B242E-4D65-212F-4646-762B2D317641}"/>
          </ac:inkMkLst>
        </pc:inkChg>
        <pc:cxnChg chg="add del mod">
          <ac:chgData name="Evgeniya Grigroenko" userId="883859b9b9f4d459" providerId="LiveId" clId="{341F325D-BC22-4BCD-824D-BD48B0192E65}" dt="2024-06-04T00:50:43.657" v="442" actId="478"/>
          <ac:cxnSpMkLst>
            <pc:docMk/>
            <pc:sldMk cId="3402923275" sldId="258"/>
            <ac:cxnSpMk id="14" creationId="{01AC9959-B70A-1C34-01B4-1EE3DF97268C}"/>
          </ac:cxnSpMkLst>
        </pc:cxnChg>
        <pc:cxnChg chg="add mod">
          <ac:chgData name="Evgeniya Grigroenko" userId="883859b9b9f4d459" providerId="LiveId" clId="{341F325D-BC22-4BCD-824D-BD48B0192E65}" dt="2024-06-04T01:20:39.116" v="924" actId="14100"/>
          <ac:cxnSpMkLst>
            <pc:docMk/>
            <pc:sldMk cId="3402923275" sldId="258"/>
            <ac:cxnSpMk id="44" creationId="{0D7B8ACC-BDCC-5253-8DC6-CA6384EDF3BE}"/>
          </ac:cxnSpMkLst>
        </pc:cxnChg>
        <pc:cxnChg chg="add mod">
          <ac:chgData name="Evgeniya Grigroenko" userId="883859b9b9f4d459" providerId="LiveId" clId="{341F325D-BC22-4BCD-824D-BD48B0192E65}" dt="2024-06-04T01:20:31.771" v="923" actId="14100"/>
          <ac:cxnSpMkLst>
            <pc:docMk/>
            <pc:sldMk cId="3402923275" sldId="258"/>
            <ac:cxnSpMk id="59" creationId="{C067230F-9596-1FBF-501E-9B32A61F11FE}"/>
          </ac:cxnSpMkLst>
        </pc:cxnChg>
        <pc:cxnChg chg="add mod">
          <ac:chgData name="Evgeniya Grigroenko" userId="883859b9b9f4d459" providerId="LiveId" clId="{341F325D-BC22-4BCD-824D-BD48B0192E65}" dt="2024-06-04T01:20:02.075" v="919" actId="13822"/>
          <ac:cxnSpMkLst>
            <pc:docMk/>
            <pc:sldMk cId="3402923275" sldId="258"/>
            <ac:cxnSpMk id="67" creationId="{44ACA4FE-99C3-C906-51FE-94B847C156A4}"/>
          </ac:cxnSpMkLst>
        </pc:cxnChg>
      </pc:sldChg>
      <pc:sldChg chg="addSp delSp modSp del mod ord">
        <pc:chgData name="Evgeniya Grigroenko" userId="883859b9b9f4d459" providerId="LiveId" clId="{341F325D-BC22-4BCD-824D-BD48B0192E65}" dt="2024-06-05T07:22:46.759" v="2337" actId="2696"/>
        <pc:sldMkLst>
          <pc:docMk/>
          <pc:sldMk cId="3764035796" sldId="259"/>
        </pc:sldMkLst>
        <pc:spChg chg="mod ord">
          <ac:chgData name="Evgeniya Grigroenko" userId="883859b9b9f4d459" providerId="LiveId" clId="{341F325D-BC22-4BCD-824D-BD48B0192E65}" dt="2024-06-04T00:39:28.856" v="352" actId="1076"/>
          <ac:spMkLst>
            <pc:docMk/>
            <pc:sldMk cId="3764035796" sldId="259"/>
            <ac:spMk id="2" creationId="{4238525C-8F78-2B96-E719-CFFBE5016C88}"/>
          </ac:spMkLst>
        </pc:spChg>
        <pc:spChg chg="mod ord">
          <ac:chgData name="Evgeniya Grigroenko" userId="883859b9b9f4d459" providerId="LiveId" clId="{341F325D-BC22-4BCD-824D-BD48B0192E65}" dt="2024-06-04T00:39:20.694" v="351" actId="1076"/>
          <ac:spMkLst>
            <pc:docMk/>
            <pc:sldMk cId="3764035796" sldId="259"/>
            <ac:spMk id="3" creationId="{A1C1C3C4-3E2E-C74A-5FCD-15893BDA4BA3}"/>
          </ac:spMkLst>
        </pc:spChg>
        <pc:spChg chg="add del">
          <ac:chgData name="Evgeniya Grigroenko" userId="883859b9b9f4d459" providerId="LiveId" clId="{341F325D-BC22-4BCD-824D-BD48B0192E65}" dt="2024-06-04T00:38:22.409" v="342" actId="26606"/>
          <ac:spMkLst>
            <pc:docMk/>
            <pc:sldMk cId="3764035796" sldId="259"/>
            <ac:spMk id="9" creationId="{04812C46-200A-4DEB-A05E-3ED6C68C2387}"/>
          </ac:spMkLst>
        </pc:spChg>
        <pc:spChg chg="add del">
          <ac:chgData name="Evgeniya Grigroenko" userId="883859b9b9f4d459" providerId="LiveId" clId="{341F325D-BC22-4BCD-824D-BD48B0192E65}" dt="2024-06-04T00:38:22.409" v="342" actId="26606"/>
          <ac:spMkLst>
            <pc:docMk/>
            <pc:sldMk cId="3764035796" sldId="259"/>
            <ac:spMk id="11" creationId="{D1EA859B-E555-4109-94F3-6700E046E008}"/>
          </ac:spMkLst>
        </pc:spChg>
        <pc:spChg chg="add del">
          <ac:chgData name="Evgeniya Grigroenko" userId="883859b9b9f4d459" providerId="LiveId" clId="{341F325D-BC22-4BCD-824D-BD48B0192E65}" dt="2024-06-04T00:38:08.991" v="339" actId="26606"/>
          <ac:spMkLst>
            <pc:docMk/>
            <pc:sldMk cId="3764035796" sldId="259"/>
            <ac:spMk id="16" creationId="{9AA72BD9-2C5A-4EDC-931F-5AA08EACA0F3}"/>
          </ac:spMkLst>
        </pc:spChg>
        <pc:spChg chg="add del">
          <ac:chgData name="Evgeniya Grigroenko" userId="883859b9b9f4d459" providerId="LiveId" clId="{341F325D-BC22-4BCD-824D-BD48B0192E65}" dt="2024-06-04T00:38:08.991" v="339" actId="26606"/>
          <ac:spMkLst>
            <pc:docMk/>
            <pc:sldMk cId="3764035796" sldId="259"/>
            <ac:spMk id="18" creationId="{DD3981AC-7B61-4947-BCF3-F7AA7FA385B9}"/>
          </ac:spMkLst>
        </pc:spChg>
        <pc:spChg chg="add del">
          <ac:chgData name="Evgeniya Grigroenko" userId="883859b9b9f4d459" providerId="LiveId" clId="{341F325D-BC22-4BCD-824D-BD48B0192E65}" dt="2024-06-04T00:38:08.991" v="339" actId="26606"/>
          <ac:spMkLst>
            <pc:docMk/>
            <pc:sldMk cId="3764035796" sldId="259"/>
            <ac:spMk id="20" creationId="{55D4142C-5077-457F-A6AD-3FECFDB39685}"/>
          </ac:spMkLst>
        </pc:spChg>
        <pc:spChg chg="add del">
          <ac:chgData name="Evgeniya Grigroenko" userId="883859b9b9f4d459" providerId="LiveId" clId="{341F325D-BC22-4BCD-824D-BD48B0192E65}" dt="2024-06-04T00:38:08.991" v="339" actId="26606"/>
          <ac:spMkLst>
            <pc:docMk/>
            <pc:sldMk cId="3764035796" sldId="259"/>
            <ac:spMk id="22" creationId="{7A5F0580-5EE9-419F-96EE-B6529EF6E7D0}"/>
          </ac:spMkLst>
        </pc:spChg>
        <pc:spChg chg="add del">
          <ac:chgData name="Evgeniya Grigroenko" userId="883859b9b9f4d459" providerId="LiveId" clId="{341F325D-BC22-4BCD-824D-BD48B0192E65}" dt="2024-06-04T00:38:22.395" v="341" actId="26606"/>
          <ac:spMkLst>
            <pc:docMk/>
            <pc:sldMk cId="3764035796" sldId="259"/>
            <ac:spMk id="24" creationId="{B250C39F-3F6C-4D53-86D2-7BC6B2FF609C}"/>
          </ac:spMkLst>
        </pc:spChg>
        <pc:spChg chg="add del">
          <ac:chgData name="Evgeniya Grigroenko" userId="883859b9b9f4d459" providerId="LiveId" clId="{341F325D-BC22-4BCD-824D-BD48B0192E65}" dt="2024-06-04T00:38:22.395" v="341" actId="26606"/>
          <ac:spMkLst>
            <pc:docMk/>
            <pc:sldMk cId="3764035796" sldId="259"/>
            <ac:spMk id="25" creationId="{70A48D59-8581-41F7-B529-F4617FE07A9A}"/>
          </ac:spMkLst>
        </pc:spChg>
        <pc:spChg chg="add del">
          <ac:chgData name="Evgeniya Grigroenko" userId="883859b9b9f4d459" providerId="LiveId" clId="{341F325D-BC22-4BCD-824D-BD48B0192E65}" dt="2024-06-04T00:38:22.395" v="341" actId="26606"/>
          <ac:spMkLst>
            <pc:docMk/>
            <pc:sldMk cId="3764035796" sldId="259"/>
            <ac:spMk id="26" creationId="{9DD005C1-8C51-42D6-9BEE-B9B83849743D}"/>
          </ac:spMkLst>
        </pc:spChg>
        <pc:spChg chg="add del">
          <ac:chgData name="Evgeniya Grigroenko" userId="883859b9b9f4d459" providerId="LiveId" clId="{341F325D-BC22-4BCD-824D-BD48B0192E65}" dt="2024-06-04T00:38:47.425" v="345" actId="26606"/>
          <ac:spMkLst>
            <pc:docMk/>
            <pc:sldMk cId="3764035796" sldId="259"/>
            <ac:spMk id="28" creationId="{C0763A76-9F1C-4FC5-82B7-DD475DA461B2}"/>
          </ac:spMkLst>
        </pc:spChg>
        <pc:spChg chg="add del">
          <ac:chgData name="Evgeniya Grigroenko" userId="883859b9b9f4d459" providerId="LiveId" clId="{341F325D-BC22-4BCD-824D-BD48B0192E65}" dt="2024-06-04T00:38:47.425" v="345" actId="26606"/>
          <ac:spMkLst>
            <pc:docMk/>
            <pc:sldMk cId="3764035796" sldId="259"/>
            <ac:spMk id="29" creationId="{E81BF4F6-F2CF-4984-9D14-D6966D92F99F}"/>
          </ac:spMkLst>
        </pc:spChg>
        <pc:spChg chg="add del">
          <ac:chgData name="Evgeniya Grigroenko" userId="883859b9b9f4d459" providerId="LiveId" clId="{341F325D-BC22-4BCD-824D-BD48B0192E65}" dt="2024-06-04T00:39:06.890" v="349" actId="26606"/>
          <ac:spMkLst>
            <pc:docMk/>
            <pc:sldMk cId="3764035796" sldId="259"/>
            <ac:spMk id="34" creationId="{A2679492-7988-4050-9056-542444452411}"/>
          </ac:spMkLst>
        </pc:spChg>
        <pc:spChg chg="add del">
          <ac:chgData name="Evgeniya Grigroenko" userId="883859b9b9f4d459" providerId="LiveId" clId="{341F325D-BC22-4BCD-824D-BD48B0192E65}" dt="2024-06-04T00:39:06.890" v="349" actId="26606"/>
          <ac:spMkLst>
            <pc:docMk/>
            <pc:sldMk cId="3764035796" sldId="259"/>
            <ac:spMk id="36" creationId="{B091B163-7D61-4891-ABCF-5C13D9C418D0}"/>
          </ac:spMkLst>
        </pc:spChg>
        <pc:spChg chg="add del">
          <ac:chgData name="Evgeniya Grigroenko" userId="883859b9b9f4d459" providerId="LiveId" clId="{341F325D-BC22-4BCD-824D-BD48B0192E65}" dt="2024-06-04T00:39:06.874" v="348" actId="26606"/>
          <ac:spMkLst>
            <pc:docMk/>
            <pc:sldMk cId="3764035796" sldId="259"/>
            <ac:spMk id="43" creationId="{3ECBE1F1-D69B-4AFA-ABD5-8E41720EF6DE}"/>
          </ac:spMkLst>
        </pc:spChg>
        <pc:spChg chg="add del">
          <ac:chgData name="Evgeniya Grigroenko" userId="883859b9b9f4d459" providerId="LiveId" clId="{341F325D-BC22-4BCD-824D-BD48B0192E65}" dt="2024-06-04T00:39:06.874" v="348" actId="26606"/>
          <ac:spMkLst>
            <pc:docMk/>
            <pc:sldMk cId="3764035796" sldId="259"/>
            <ac:spMk id="45" creationId="{603A6265-E10C-4B85-9C20-E75FCAF9CC63}"/>
          </ac:spMkLst>
        </pc:spChg>
        <pc:spChg chg="add">
          <ac:chgData name="Evgeniya Grigroenko" userId="883859b9b9f4d459" providerId="LiveId" clId="{341F325D-BC22-4BCD-824D-BD48B0192E65}" dt="2024-06-04T00:39:06.890" v="349" actId="26606"/>
          <ac:spMkLst>
            <pc:docMk/>
            <pc:sldMk cId="3764035796" sldId="259"/>
            <ac:spMk id="47" creationId="{04812C46-200A-4DEB-A05E-3ED6C68C2387}"/>
          </ac:spMkLst>
        </pc:spChg>
        <pc:spChg chg="add">
          <ac:chgData name="Evgeniya Grigroenko" userId="883859b9b9f4d459" providerId="LiveId" clId="{341F325D-BC22-4BCD-824D-BD48B0192E65}" dt="2024-06-04T00:39:06.890" v="349" actId="26606"/>
          <ac:spMkLst>
            <pc:docMk/>
            <pc:sldMk cId="3764035796" sldId="259"/>
            <ac:spMk id="48" creationId="{D1EA859B-E555-4109-94F3-6700E046E008}"/>
          </ac:spMkLst>
        </pc:spChg>
        <pc:graphicFrameChg chg="add del modGraphic">
          <ac:chgData name="Evgeniya Grigroenko" userId="883859b9b9f4d459" providerId="LiveId" clId="{341F325D-BC22-4BCD-824D-BD48B0192E65}" dt="2024-06-05T07:22:37.583" v="2336" actId="27309"/>
          <ac:graphicFrameMkLst>
            <pc:docMk/>
            <pc:sldMk cId="3764035796" sldId="259"/>
            <ac:graphicFrameMk id="7" creationId="{6CD1C49B-100D-D413-DA4A-2175118D53AF}"/>
          </ac:graphicFrameMkLst>
        </pc:graphicFrameChg>
        <pc:picChg chg="add mod">
          <ac:chgData name="Evgeniya Grigroenko" userId="883859b9b9f4d459" providerId="LiveId" clId="{341F325D-BC22-4BCD-824D-BD48B0192E65}" dt="2024-06-04T00:39:38.219" v="353" actId="14100"/>
          <ac:picMkLst>
            <pc:docMk/>
            <pc:sldMk cId="3764035796" sldId="259"/>
            <ac:picMk id="4" creationId="{50118DAA-30A4-2EB4-D72F-DD5A94021FB4}"/>
          </ac:picMkLst>
        </pc:picChg>
        <pc:picChg chg="del mod ord">
          <ac:chgData name="Evgeniya Grigroenko" userId="883859b9b9f4d459" providerId="LiveId" clId="{341F325D-BC22-4BCD-824D-BD48B0192E65}" dt="2024-06-04T00:38:26.097" v="343" actId="478"/>
          <ac:picMkLst>
            <pc:docMk/>
            <pc:sldMk cId="3764035796" sldId="259"/>
            <ac:picMk id="5" creationId="{EC384A43-B500-6989-0956-6B77B9AA727A}"/>
          </ac:picMkLst>
        </pc:picChg>
        <pc:cxnChg chg="add del">
          <ac:chgData name="Evgeniya Grigroenko" userId="883859b9b9f4d459" providerId="LiveId" clId="{341F325D-BC22-4BCD-824D-BD48B0192E65}" dt="2024-06-04T00:39:06.890" v="349" actId="26606"/>
          <ac:cxnSpMkLst>
            <pc:docMk/>
            <pc:sldMk cId="3764035796" sldId="259"/>
            <ac:cxnSpMk id="38" creationId="{C49DA8F6-BCC1-4447-B54C-57856834B94B}"/>
          </ac:cxnSpMkLst>
        </pc:cxnChg>
      </pc:sldChg>
      <pc:sldChg chg="addSp delSp modSp mod">
        <pc:chgData name="Evgeniya Grigroenko" userId="883859b9b9f4d459" providerId="LiveId" clId="{341F325D-BC22-4BCD-824D-BD48B0192E65}" dt="2024-06-04T04:55:50.854" v="1245" actId="122"/>
        <pc:sldMkLst>
          <pc:docMk/>
          <pc:sldMk cId="1405889570" sldId="260"/>
        </pc:sldMkLst>
        <pc:spChg chg="mod">
          <ac:chgData name="Evgeniya Grigroenko" userId="883859b9b9f4d459" providerId="LiveId" clId="{341F325D-BC22-4BCD-824D-BD48B0192E65}" dt="2024-06-04T04:55:50.854" v="1245" actId="122"/>
          <ac:spMkLst>
            <pc:docMk/>
            <pc:sldMk cId="1405889570" sldId="260"/>
            <ac:spMk id="2" creationId="{99E0D46D-1699-584B-EBE6-83DD7645E8A7}"/>
          </ac:spMkLst>
        </pc:spChg>
        <pc:spChg chg="del">
          <ac:chgData name="Evgeniya Grigroenko" userId="883859b9b9f4d459" providerId="LiveId" clId="{341F325D-BC22-4BCD-824D-BD48B0192E65}" dt="2024-06-04T00:54:30.836" v="503" actId="26606"/>
          <ac:spMkLst>
            <pc:docMk/>
            <pc:sldMk cId="1405889570" sldId="260"/>
            <ac:spMk id="9" creationId="{7517A47C-B2E5-4B79-8061-D74B1311AF6E}"/>
          </ac:spMkLst>
        </pc:spChg>
        <pc:spChg chg="del">
          <ac:chgData name="Evgeniya Grigroenko" userId="883859b9b9f4d459" providerId="LiveId" clId="{341F325D-BC22-4BCD-824D-BD48B0192E65}" dt="2024-06-04T00:54:30.836" v="503" actId="26606"/>
          <ac:spMkLst>
            <pc:docMk/>
            <pc:sldMk cId="1405889570" sldId="260"/>
            <ac:spMk id="11" creationId="{C505E780-2083-4CB5-A42A-5E0E2908ECC3}"/>
          </ac:spMkLst>
        </pc:spChg>
        <pc:spChg chg="del">
          <ac:chgData name="Evgeniya Grigroenko" userId="883859b9b9f4d459" providerId="LiveId" clId="{341F325D-BC22-4BCD-824D-BD48B0192E65}" dt="2024-06-04T00:54:30.836" v="503" actId="26606"/>
          <ac:spMkLst>
            <pc:docMk/>
            <pc:sldMk cId="1405889570" sldId="260"/>
            <ac:spMk id="13" creationId="{D2C0AE1C-0118-41AE-8A10-7CDCBF10E96F}"/>
          </ac:spMkLst>
        </pc:spChg>
        <pc:spChg chg="del">
          <ac:chgData name="Evgeniya Grigroenko" userId="883859b9b9f4d459" providerId="LiveId" clId="{341F325D-BC22-4BCD-824D-BD48B0192E65}" dt="2024-06-04T00:54:30.836" v="503" actId="26606"/>
          <ac:spMkLst>
            <pc:docMk/>
            <pc:sldMk cId="1405889570" sldId="260"/>
            <ac:spMk id="15" creationId="{463EEC44-1BA3-44ED-81FC-A644B04B2A44}"/>
          </ac:spMkLst>
        </pc:spChg>
        <pc:spChg chg="add">
          <ac:chgData name="Evgeniya Grigroenko" userId="883859b9b9f4d459" providerId="LiveId" clId="{341F325D-BC22-4BCD-824D-BD48B0192E65}" dt="2024-06-04T00:54:30.836" v="503" actId="26606"/>
          <ac:spMkLst>
            <pc:docMk/>
            <pc:sldMk cId="1405889570" sldId="260"/>
            <ac:spMk id="20" creationId="{BACC6370-2D7E-4714-9D71-7542949D7D5D}"/>
          </ac:spMkLst>
        </pc:spChg>
        <pc:spChg chg="add">
          <ac:chgData name="Evgeniya Grigroenko" userId="883859b9b9f4d459" providerId="LiveId" clId="{341F325D-BC22-4BCD-824D-BD48B0192E65}" dt="2024-06-04T00:54:30.836" v="503" actId="26606"/>
          <ac:spMkLst>
            <pc:docMk/>
            <pc:sldMk cId="1405889570" sldId="260"/>
            <ac:spMk id="22" creationId="{F68B3F68-107C-434F-AA38-110D5EA91B85}"/>
          </ac:spMkLst>
        </pc:spChg>
        <pc:spChg chg="add">
          <ac:chgData name="Evgeniya Grigroenko" userId="883859b9b9f4d459" providerId="LiveId" clId="{341F325D-BC22-4BCD-824D-BD48B0192E65}" dt="2024-06-04T00:54:30.836" v="503" actId="26606"/>
          <ac:spMkLst>
            <pc:docMk/>
            <pc:sldMk cId="1405889570" sldId="260"/>
            <ac:spMk id="24" creationId="{AAD0DBB9-1A4B-4391-81D4-CB19F9AB918A}"/>
          </ac:spMkLst>
        </pc:spChg>
        <pc:spChg chg="add">
          <ac:chgData name="Evgeniya Grigroenko" userId="883859b9b9f4d459" providerId="LiveId" clId="{341F325D-BC22-4BCD-824D-BD48B0192E65}" dt="2024-06-04T00:54:30.836" v="503" actId="26606"/>
          <ac:spMkLst>
            <pc:docMk/>
            <pc:sldMk cId="1405889570" sldId="260"/>
            <ac:spMk id="26" creationId="{063BBA22-50EA-4C4D-BE05-F1CE4E63AA56}"/>
          </ac:spMkLst>
        </pc:spChg>
        <pc:graphicFrameChg chg="mod modGraphic">
          <ac:chgData name="Evgeniya Grigroenko" userId="883859b9b9f4d459" providerId="LiveId" clId="{341F325D-BC22-4BCD-824D-BD48B0192E65}" dt="2024-06-04T00:54:30.836" v="503" actId="26606"/>
          <ac:graphicFrameMkLst>
            <pc:docMk/>
            <pc:sldMk cId="1405889570" sldId="260"/>
            <ac:graphicFrameMk id="7" creationId="{27DF2BA0-1226-3366-DAE1-D11DE3719AFC}"/>
          </ac:graphicFrameMkLst>
        </pc:graphicFrameChg>
      </pc:sldChg>
      <pc:sldChg chg="addSp delSp modSp mod ord setBg">
        <pc:chgData name="Evgeniya Grigroenko" userId="883859b9b9f4d459" providerId="LiveId" clId="{341F325D-BC22-4BCD-824D-BD48B0192E65}" dt="2024-06-04T05:05:09.149" v="1494" actId="20578"/>
        <pc:sldMkLst>
          <pc:docMk/>
          <pc:sldMk cId="1326711104" sldId="261"/>
        </pc:sldMkLst>
        <pc:spChg chg="mod ord">
          <ac:chgData name="Evgeniya Grigroenko" userId="883859b9b9f4d459" providerId="LiveId" clId="{341F325D-BC22-4BCD-824D-BD48B0192E65}" dt="2024-06-04T05:04:50.241" v="1489" actId="1076"/>
          <ac:spMkLst>
            <pc:docMk/>
            <pc:sldMk cId="1326711104" sldId="261"/>
            <ac:spMk id="2" creationId="{2ABA57C2-C1FD-4646-A814-98DE0D3E1416}"/>
          </ac:spMkLst>
        </pc:spChg>
        <pc:spChg chg="del">
          <ac:chgData name="Evgeniya Grigroenko" userId="883859b9b9f4d459" providerId="LiveId" clId="{341F325D-BC22-4BCD-824D-BD48B0192E65}" dt="2024-06-03T23:16:41.649" v="51" actId="22"/>
          <ac:spMkLst>
            <pc:docMk/>
            <pc:sldMk cId="1326711104" sldId="261"/>
            <ac:spMk id="3" creationId="{A13DA9A0-52AE-6848-FA12-59B920D26A3C}"/>
          </ac:spMkLst>
        </pc:spChg>
        <pc:spChg chg="add mod">
          <ac:chgData name="Evgeniya Grigroenko" userId="883859b9b9f4d459" providerId="LiveId" clId="{341F325D-BC22-4BCD-824D-BD48B0192E65}" dt="2024-06-04T05:05:01.096" v="1491" actId="1076"/>
          <ac:spMkLst>
            <pc:docMk/>
            <pc:sldMk cId="1326711104" sldId="261"/>
            <ac:spMk id="9" creationId="{0A9EB030-88CB-4F25-FCA5-C8290905C6A5}"/>
          </ac:spMkLst>
        </pc:spChg>
        <pc:spChg chg="add del">
          <ac:chgData name="Evgeniya Grigroenko" userId="883859b9b9f4d459" providerId="LiveId" clId="{341F325D-BC22-4BCD-824D-BD48B0192E65}" dt="2024-06-04T05:04:34.538" v="1486" actId="26606"/>
          <ac:spMkLst>
            <pc:docMk/>
            <pc:sldMk cId="1326711104" sldId="261"/>
            <ac:spMk id="12" creationId="{04812C46-200A-4DEB-A05E-3ED6C68C2387}"/>
          </ac:spMkLst>
        </pc:spChg>
        <pc:spChg chg="add del">
          <ac:chgData name="Evgeniya Grigroenko" userId="883859b9b9f4d459" providerId="LiveId" clId="{341F325D-BC22-4BCD-824D-BD48B0192E65}" dt="2024-06-04T05:04:34.538" v="1486" actId="26606"/>
          <ac:spMkLst>
            <pc:docMk/>
            <pc:sldMk cId="1326711104" sldId="261"/>
            <ac:spMk id="14" creationId="{D1EA859B-E555-4109-94F3-6700E046E008}"/>
          </ac:spMkLst>
        </pc:spChg>
        <pc:spChg chg="add">
          <ac:chgData name="Evgeniya Grigroenko" userId="883859b9b9f4d459" providerId="LiveId" clId="{341F325D-BC22-4BCD-824D-BD48B0192E65}" dt="2024-06-04T05:04:34.538" v="1486" actId="26606"/>
          <ac:spMkLst>
            <pc:docMk/>
            <pc:sldMk cId="1326711104" sldId="261"/>
            <ac:spMk id="19" creationId="{979E27D9-03C7-44E2-9FF8-15D0C8506AF7}"/>
          </ac:spMkLst>
        </pc:spChg>
        <pc:spChg chg="add">
          <ac:chgData name="Evgeniya Grigroenko" userId="883859b9b9f4d459" providerId="LiveId" clId="{341F325D-BC22-4BCD-824D-BD48B0192E65}" dt="2024-06-04T05:04:34.538" v="1486" actId="26606"/>
          <ac:spMkLst>
            <pc:docMk/>
            <pc:sldMk cId="1326711104" sldId="261"/>
            <ac:spMk id="21" creationId="{EEBF1590-3B36-48EE-A89D-3B6F3CB256AB}"/>
          </ac:spMkLst>
        </pc:spChg>
        <pc:spChg chg="add">
          <ac:chgData name="Evgeniya Grigroenko" userId="883859b9b9f4d459" providerId="LiveId" clId="{341F325D-BC22-4BCD-824D-BD48B0192E65}" dt="2024-06-04T05:04:34.538" v="1486" actId="26606"/>
          <ac:spMkLst>
            <pc:docMk/>
            <pc:sldMk cId="1326711104" sldId="261"/>
            <ac:spMk id="23" creationId="{AC8F6C8C-AB5A-4548-942D-E3FD40ACBC49}"/>
          </ac:spMkLst>
        </pc:spChg>
        <pc:picChg chg="add del mod ord">
          <ac:chgData name="Evgeniya Grigroenko" userId="883859b9b9f4d459" providerId="LiveId" clId="{341F325D-BC22-4BCD-824D-BD48B0192E65}" dt="2024-06-04T00:41:44.814" v="365" actId="478"/>
          <ac:picMkLst>
            <pc:docMk/>
            <pc:sldMk cId="1326711104" sldId="261"/>
            <ac:picMk id="5" creationId="{F8673917-92F6-22F6-EB85-325399BC2717}"/>
          </ac:picMkLst>
        </pc:picChg>
        <pc:picChg chg="add mod">
          <ac:chgData name="Evgeniya Grigroenko" userId="883859b9b9f4d459" providerId="LiveId" clId="{341F325D-BC22-4BCD-824D-BD48B0192E65}" dt="2024-06-04T05:04:46.157" v="1488" actId="14100"/>
          <ac:picMkLst>
            <pc:docMk/>
            <pc:sldMk cId="1326711104" sldId="261"/>
            <ac:picMk id="7" creationId="{7AC69A6A-E9A5-1A12-917B-4FD952587CF4}"/>
          </ac:picMkLst>
        </pc:picChg>
      </pc:sldChg>
      <pc:sldChg chg="addSp delSp modSp new mod setBg">
        <pc:chgData name="Evgeniya Grigroenko" userId="883859b9b9f4d459" providerId="LiveId" clId="{341F325D-BC22-4BCD-824D-BD48B0192E65}" dt="2024-06-04T05:05:32.846" v="1499" actId="27636"/>
        <pc:sldMkLst>
          <pc:docMk/>
          <pc:sldMk cId="240986063" sldId="262"/>
        </pc:sldMkLst>
        <pc:spChg chg="mod ord">
          <ac:chgData name="Evgeniya Grigroenko" userId="883859b9b9f4d459" providerId="LiveId" clId="{341F325D-BC22-4BCD-824D-BD48B0192E65}" dt="2024-06-04T05:05:32.846" v="1499" actId="27636"/>
          <ac:spMkLst>
            <pc:docMk/>
            <pc:sldMk cId="240986063" sldId="262"/>
            <ac:spMk id="2" creationId="{B0BC07B2-2353-9D0D-F6D3-46019F8949D6}"/>
          </ac:spMkLst>
        </pc:spChg>
        <pc:spChg chg="del">
          <ac:chgData name="Evgeniya Grigroenko" userId="883859b9b9f4d459" providerId="LiveId" clId="{341F325D-BC22-4BCD-824D-BD48B0192E65}" dt="2024-06-03T23:19:59.629" v="53" actId="22"/>
          <ac:spMkLst>
            <pc:docMk/>
            <pc:sldMk cId="240986063" sldId="262"/>
            <ac:spMk id="3" creationId="{58140636-3252-EEDF-B8B7-4F1A59618D40}"/>
          </ac:spMkLst>
        </pc:spChg>
        <pc:spChg chg="add del mod">
          <ac:chgData name="Evgeniya Grigroenko" userId="883859b9b9f4d459" providerId="LiveId" clId="{341F325D-BC22-4BCD-824D-BD48B0192E65}" dt="2024-06-04T03:00:28.421" v="1070" actId="26606"/>
          <ac:spMkLst>
            <pc:docMk/>
            <pc:sldMk cId="240986063" sldId="262"/>
            <ac:spMk id="7" creationId="{6270B637-F5C0-6142-8FBE-819D2030BD99}"/>
          </ac:spMkLst>
        </pc:spChg>
        <pc:spChg chg="add del">
          <ac:chgData name="Evgeniya Grigroenko" userId="883859b9b9f4d459" providerId="LiveId" clId="{341F325D-BC22-4BCD-824D-BD48B0192E65}" dt="2024-06-04T03:00:26.223" v="1067" actId="26606"/>
          <ac:spMkLst>
            <pc:docMk/>
            <pc:sldMk cId="240986063" sldId="262"/>
            <ac:spMk id="14" creationId="{37C89E4B-3C9F-44B9-8B86-D9E3D112D8EC}"/>
          </ac:spMkLst>
        </pc:spChg>
        <pc:spChg chg="add del">
          <ac:chgData name="Evgeniya Grigroenko" userId="883859b9b9f4d459" providerId="LiveId" clId="{341F325D-BC22-4BCD-824D-BD48B0192E65}" dt="2024-06-04T03:00:28.405" v="1069" actId="26606"/>
          <ac:spMkLst>
            <pc:docMk/>
            <pc:sldMk cId="240986063" sldId="262"/>
            <ac:spMk id="20" creationId="{04812C46-200A-4DEB-A05E-3ED6C68C2387}"/>
          </ac:spMkLst>
        </pc:spChg>
        <pc:spChg chg="add del">
          <ac:chgData name="Evgeniya Grigroenko" userId="883859b9b9f4d459" providerId="LiveId" clId="{341F325D-BC22-4BCD-824D-BD48B0192E65}" dt="2024-06-04T03:00:28.405" v="1069" actId="26606"/>
          <ac:spMkLst>
            <pc:docMk/>
            <pc:sldMk cId="240986063" sldId="262"/>
            <ac:spMk id="21" creationId="{D1EA859B-E555-4109-94F3-6700E046E008}"/>
          </ac:spMkLst>
        </pc:spChg>
        <pc:spChg chg="add del">
          <ac:chgData name="Evgeniya Grigroenko" userId="883859b9b9f4d459" providerId="LiveId" clId="{341F325D-BC22-4BCD-824D-BD48B0192E65}" dt="2024-06-04T03:00:28.405" v="1069" actId="26606"/>
          <ac:spMkLst>
            <pc:docMk/>
            <pc:sldMk cId="240986063" sldId="262"/>
            <ac:spMk id="22" creationId="{6270B637-F5C0-6142-8FBE-819D2030BD99}"/>
          </ac:spMkLst>
        </pc:spChg>
        <pc:spChg chg="add del">
          <ac:chgData name="Evgeniya Grigroenko" userId="883859b9b9f4d459" providerId="LiveId" clId="{341F325D-BC22-4BCD-824D-BD48B0192E65}" dt="2024-06-04T03:00:54.969" v="1074" actId="26606"/>
          <ac:spMkLst>
            <pc:docMk/>
            <pc:sldMk cId="240986063" sldId="262"/>
            <ac:spMk id="24" creationId="{058A14AF-9FB5-4CC7-BA35-E8E85D3EDF0E}"/>
          </ac:spMkLst>
        </pc:spChg>
        <pc:spChg chg="add del">
          <ac:chgData name="Evgeniya Grigroenko" userId="883859b9b9f4d459" providerId="LiveId" clId="{341F325D-BC22-4BCD-824D-BD48B0192E65}" dt="2024-06-04T03:00:54.969" v="1074" actId="26606"/>
          <ac:spMkLst>
            <pc:docMk/>
            <pc:sldMk cId="240986063" sldId="262"/>
            <ac:spMk id="25" creationId="{3A9A4357-BD1D-4622-A4FE-766E6AB8DE84}"/>
          </ac:spMkLst>
        </pc:spChg>
        <pc:spChg chg="add del">
          <ac:chgData name="Evgeniya Grigroenko" userId="883859b9b9f4d459" providerId="LiveId" clId="{341F325D-BC22-4BCD-824D-BD48B0192E65}" dt="2024-06-04T03:00:54.969" v="1074" actId="26606"/>
          <ac:spMkLst>
            <pc:docMk/>
            <pc:sldMk cId="240986063" sldId="262"/>
            <ac:spMk id="26" creationId="{E659831F-0D9A-4C63-9EBB-8435B85A440F}"/>
          </ac:spMkLst>
        </pc:spChg>
        <pc:spChg chg="add del mod">
          <ac:chgData name="Evgeniya Grigroenko" userId="883859b9b9f4d459" providerId="LiveId" clId="{341F325D-BC22-4BCD-824D-BD48B0192E65}" dt="2024-06-04T03:00:54.969" v="1074" actId="26606"/>
          <ac:spMkLst>
            <pc:docMk/>
            <pc:sldMk cId="240986063" sldId="262"/>
            <ac:spMk id="27" creationId="{6270B637-F5C0-6142-8FBE-819D2030BD99}"/>
          </ac:spMkLst>
        </pc:spChg>
        <pc:spChg chg="add del">
          <ac:chgData name="Evgeniya Grigroenko" userId="883859b9b9f4d459" providerId="LiveId" clId="{341F325D-BC22-4BCD-824D-BD48B0192E65}" dt="2024-06-04T03:00:54.969" v="1074" actId="26606"/>
          <ac:spMkLst>
            <pc:docMk/>
            <pc:sldMk cId="240986063" sldId="262"/>
            <ac:spMk id="28" creationId="{E6995CE5-F890-4ABA-82A2-26507CE8D2A3}"/>
          </ac:spMkLst>
        </pc:spChg>
        <pc:spChg chg="add del">
          <ac:chgData name="Evgeniya Grigroenko" userId="883859b9b9f4d459" providerId="LiveId" clId="{341F325D-BC22-4BCD-824D-BD48B0192E65}" dt="2024-06-04T03:00:54.922" v="1073" actId="26606"/>
          <ac:spMkLst>
            <pc:docMk/>
            <pc:sldMk cId="240986063" sldId="262"/>
            <ac:spMk id="33" creationId="{A8384FB5-9ADC-4DDC-881B-597D56F5B15D}"/>
          </ac:spMkLst>
        </pc:spChg>
        <pc:spChg chg="add del">
          <ac:chgData name="Evgeniya Grigroenko" userId="883859b9b9f4d459" providerId="LiveId" clId="{341F325D-BC22-4BCD-824D-BD48B0192E65}" dt="2024-06-04T03:00:54.922" v="1073" actId="26606"/>
          <ac:spMkLst>
            <pc:docMk/>
            <pc:sldMk cId="240986063" sldId="262"/>
            <ac:spMk id="35" creationId="{1199E1B1-A8C0-4FE8-A5A8-1CB41D69F857}"/>
          </ac:spMkLst>
        </pc:spChg>
        <pc:spChg chg="add del">
          <ac:chgData name="Evgeniya Grigroenko" userId="883859b9b9f4d459" providerId="LiveId" clId="{341F325D-BC22-4BCD-824D-BD48B0192E65}" dt="2024-06-04T03:00:54.922" v="1073" actId="26606"/>
          <ac:spMkLst>
            <pc:docMk/>
            <pc:sldMk cId="240986063" sldId="262"/>
            <ac:spMk id="37" creationId="{84A8DE83-DE75-4B41-9DB4-A7EC0B0DEC0B}"/>
          </ac:spMkLst>
        </pc:spChg>
        <pc:spChg chg="add del">
          <ac:chgData name="Evgeniya Grigroenko" userId="883859b9b9f4d459" providerId="LiveId" clId="{341F325D-BC22-4BCD-824D-BD48B0192E65}" dt="2024-06-04T03:00:54.922" v="1073" actId="26606"/>
          <ac:spMkLst>
            <pc:docMk/>
            <pc:sldMk cId="240986063" sldId="262"/>
            <ac:spMk id="39" creationId="{A7009A0A-BEF5-4EAC-AF15-E4F9F002E239}"/>
          </ac:spMkLst>
        </pc:spChg>
        <pc:spChg chg="add del">
          <ac:chgData name="Evgeniya Grigroenko" userId="883859b9b9f4d459" providerId="LiveId" clId="{341F325D-BC22-4BCD-824D-BD48B0192E65}" dt="2024-06-04T03:01:06.682" v="1076" actId="26606"/>
          <ac:spMkLst>
            <pc:docMk/>
            <pc:sldMk cId="240986063" sldId="262"/>
            <ac:spMk id="41" creationId="{7FF47CB7-972F-479F-A36D-9E72D26EC8DA}"/>
          </ac:spMkLst>
        </pc:spChg>
        <pc:spChg chg="add del">
          <ac:chgData name="Evgeniya Grigroenko" userId="883859b9b9f4d459" providerId="LiveId" clId="{341F325D-BC22-4BCD-824D-BD48B0192E65}" dt="2024-06-04T03:01:06.682" v="1076" actId="26606"/>
          <ac:spMkLst>
            <pc:docMk/>
            <pc:sldMk cId="240986063" sldId="262"/>
            <ac:spMk id="42" creationId="{0D153B68-5844-490D-8E67-F616D6D721CA}"/>
          </ac:spMkLst>
        </pc:spChg>
        <pc:spChg chg="add del">
          <ac:chgData name="Evgeniya Grigroenko" userId="883859b9b9f4d459" providerId="LiveId" clId="{341F325D-BC22-4BCD-824D-BD48B0192E65}" dt="2024-06-04T03:01:02.153" v="1075" actId="478"/>
          <ac:spMkLst>
            <pc:docMk/>
            <pc:sldMk cId="240986063" sldId="262"/>
            <ac:spMk id="43" creationId="{6270B637-F5C0-6142-8FBE-819D2030BD99}"/>
          </ac:spMkLst>
        </pc:spChg>
        <pc:spChg chg="add del">
          <ac:chgData name="Evgeniya Grigroenko" userId="883859b9b9f4d459" providerId="LiveId" clId="{341F325D-BC22-4BCD-824D-BD48B0192E65}" dt="2024-06-04T03:01:06.682" v="1076" actId="26606"/>
          <ac:spMkLst>
            <pc:docMk/>
            <pc:sldMk cId="240986063" sldId="262"/>
            <ac:spMk id="44" creationId="{9A0D773F-7A7D-4DBB-9DEA-86BB8B8F4BC8}"/>
          </ac:spMkLst>
        </pc:spChg>
        <pc:spChg chg="add del">
          <ac:chgData name="Evgeniya Grigroenko" userId="883859b9b9f4d459" providerId="LiveId" clId="{341F325D-BC22-4BCD-824D-BD48B0192E65}" dt="2024-06-04T04:34:48.279" v="1083" actId="26606"/>
          <ac:spMkLst>
            <pc:docMk/>
            <pc:sldMk cId="240986063" sldId="262"/>
            <ac:spMk id="49" creationId="{A8384FB5-9ADC-4DDC-881B-597D56F5B15D}"/>
          </ac:spMkLst>
        </pc:spChg>
        <pc:spChg chg="add del">
          <ac:chgData name="Evgeniya Grigroenko" userId="883859b9b9f4d459" providerId="LiveId" clId="{341F325D-BC22-4BCD-824D-BD48B0192E65}" dt="2024-06-04T04:34:48.279" v="1083" actId="26606"/>
          <ac:spMkLst>
            <pc:docMk/>
            <pc:sldMk cId="240986063" sldId="262"/>
            <ac:spMk id="51" creationId="{91E5A9A7-95C6-4F4F-B00E-C82E07FE62EF}"/>
          </ac:spMkLst>
        </pc:spChg>
        <pc:spChg chg="add del">
          <ac:chgData name="Evgeniya Grigroenko" userId="883859b9b9f4d459" providerId="LiveId" clId="{341F325D-BC22-4BCD-824D-BD48B0192E65}" dt="2024-06-04T04:34:48.279" v="1083" actId="26606"/>
          <ac:spMkLst>
            <pc:docMk/>
            <pc:sldMk cId="240986063" sldId="262"/>
            <ac:spMk id="53" creationId="{D07DD2DE-F619-49DD-B5E7-03A290FF4ED1}"/>
          </ac:spMkLst>
        </pc:spChg>
        <pc:spChg chg="add del">
          <ac:chgData name="Evgeniya Grigroenko" userId="883859b9b9f4d459" providerId="LiveId" clId="{341F325D-BC22-4BCD-824D-BD48B0192E65}" dt="2024-06-04T04:34:48.279" v="1083" actId="26606"/>
          <ac:spMkLst>
            <pc:docMk/>
            <pc:sldMk cId="240986063" sldId="262"/>
            <ac:spMk id="55" creationId="{85149191-5F60-4A28-AAFF-039F96B0F3EC}"/>
          </ac:spMkLst>
        </pc:spChg>
        <pc:spChg chg="add del">
          <ac:chgData name="Evgeniya Grigroenko" userId="883859b9b9f4d459" providerId="LiveId" clId="{341F325D-BC22-4BCD-824D-BD48B0192E65}" dt="2024-06-04T04:34:48.279" v="1083" actId="26606"/>
          <ac:spMkLst>
            <pc:docMk/>
            <pc:sldMk cId="240986063" sldId="262"/>
            <ac:spMk id="57" creationId="{F8260ED5-17F7-4158-B241-D51DD4CF1B7E}"/>
          </ac:spMkLst>
        </pc:spChg>
        <pc:spChg chg="add">
          <ac:chgData name="Evgeniya Grigroenko" userId="883859b9b9f4d459" providerId="LiveId" clId="{341F325D-BC22-4BCD-824D-BD48B0192E65}" dt="2024-06-04T04:34:48.279" v="1083" actId="26606"/>
          <ac:spMkLst>
            <pc:docMk/>
            <pc:sldMk cId="240986063" sldId="262"/>
            <ac:spMk id="62" creationId="{A8384FB5-9ADC-4DDC-881B-597D56F5B15D}"/>
          </ac:spMkLst>
        </pc:spChg>
        <pc:spChg chg="add">
          <ac:chgData name="Evgeniya Grigroenko" userId="883859b9b9f4d459" providerId="LiveId" clId="{341F325D-BC22-4BCD-824D-BD48B0192E65}" dt="2024-06-04T04:34:48.279" v="1083" actId="26606"/>
          <ac:spMkLst>
            <pc:docMk/>
            <pc:sldMk cId="240986063" sldId="262"/>
            <ac:spMk id="64" creationId="{1199E1B1-A8C0-4FE8-A5A8-1CB41D69F857}"/>
          </ac:spMkLst>
        </pc:spChg>
        <pc:spChg chg="add">
          <ac:chgData name="Evgeniya Grigroenko" userId="883859b9b9f4d459" providerId="LiveId" clId="{341F325D-BC22-4BCD-824D-BD48B0192E65}" dt="2024-06-04T04:34:48.279" v="1083" actId="26606"/>
          <ac:spMkLst>
            <pc:docMk/>
            <pc:sldMk cId="240986063" sldId="262"/>
            <ac:spMk id="66" creationId="{84A8DE83-DE75-4B41-9DB4-A7EC0B0DEC0B}"/>
          </ac:spMkLst>
        </pc:spChg>
        <pc:spChg chg="add">
          <ac:chgData name="Evgeniya Grigroenko" userId="883859b9b9f4d459" providerId="LiveId" clId="{341F325D-BC22-4BCD-824D-BD48B0192E65}" dt="2024-06-04T04:34:48.279" v="1083" actId="26606"/>
          <ac:spMkLst>
            <pc:docMk/>
            <pc:sldMk cId="240986063" sldId="262"/>
            <ac:spMk id="68" creationId="{A7009A0A-BEF5-4EAC-AF15-E4F9F002E239}"/>
          </ac:spMkLst>
        </pc:spChg>
        <pc:picChg chg="add del mod ord">
          <ac:chgData name="Evgeniya Grigroenko" userId="883859b9b9f4d459" providerId="LiveId" clId="{341F325D-BC22-4BCD-824D-BD48B0192E65}" dt="2024-06-04T00:41:47.996" v="366" actId="478"/>
          <ac:picMkLst>
            <pc:docMk/>
            <pc:sldMk cId="240986063" sldId="262"/>
            <ac:picMk id="5" creationId="{F864571B-0665-9059-8613-913FD083E0DA}"/>
          </ac:picMkLst>
        </pc:picChg>
        <pc:picChg chg="add mod">
          <ac:chgData name="Evgeniya Grigroenko" userId="883859b9b9f4d459" providerId="LiveId" clId="{341F325D-BC22-4BCD-824D-BD48B0192E65}" dt="2024-06-04T04:34:58.345" v="1085" actId="14100"/>
          <ac:picMkLst>
            <pc:docMk/>
            <pc:sldMk cId="240986063" sldId="262"/>
            <ac:picMk id="9" creationId="{F2C337E5-2BAA-EBAD-FAF4-1865FEA4F6CA}"/>
          </ac:picMkLst>
        </pc:picChg>
        <pc:cxnChg chg="add del">
          <ac:chgData name="Evgeniya Grigroenko" userId="883859b9b9f4d459" providerId="LiveId" clId="{341F325D-BC22-4BCD-824D-BD48B0192E65}" dt="2024-06-04T03:00:26.223" v="1067" actId="26606"/>
          <ac:cxnSpMkLst>
            <pc:docMk/>
            <pc:sldMk cId="240986063" sldId="262"/>
            <ac:cxnSpMk id="16" creationId="{AA2EAA10-076F-46BD-8F0F-B9A2FB77A85C}"/>
          </ac:cxnSpMkLst>
        </pc:cxnChg>
        <pc:cxnChg chg="add del">
          <ac:chgData name="Evgeniya Grigroenko" userId="883859b9b9f4d459" providerId="LiveId" clId="{341F325D-BC22-4BCD-824D-BD48B0192E65}" dt="2024-06-04T03:00:26.223" v="1067" actId="26606"/>
          <ac:cxnSpMkLst>
            <pc:docMk/>
            <pc:sldMk cId="240986063" sldId="262"/>
            <ac:cxnSpMk id="18" creationId="{D891E407-403B-4764-86C9-33A56D3BCAA3}"/>
          </ac:cxnSpMkLst>
        </pc:cxnChg>
      </pc:sldChg>
      <pc:sldChg chg="modSp new del mod">
        <pc:chgData name="Evgeniya Grigroenko" userId="883859b9b9f4d459" providerId="LiveId" clId="{341F325D-BC22-4BCD-824D-BD48B0192E65}" dt="2024-06-03T23:39:49.199" v="108" actId="47"/>
        <pc:sldMkLst>
          <pc:docMk/>
          <pc:sldMk cId="1733366643" sldId="263"/>
        </pc:sldMkLst>
        <pc:spChg chg="mod">
          <ac:chgData name="Evgeniya Grigroenko" userId="883859b9b9f4d459" providerId="LiveId" clId="{341F325D-BC22-4BCD-824D-BD48B0192E65}" dt="2024-06-03T23:39:20.904" v="105" actId="20577"/>
          <ac:spMkLst>
            <pc:docMk/>
            <pc:sldMk cId="1733366643" sldId="263"/>
            <ac:spMk id="2" creationId="{03FE76A9-2193-E69D-9DA7-F26AD7A8A81D}"/>
          </ac:spMkLst>
        </pc:spChg>
      </pc:sldChg>
      <pc:sldChg chg="addSp delSp modSp new del mod ord setBg">
        <pc:chgData name="Evgeniya Grigroenko" userId="883859b9b9f4d459" providerId="LiveId" clId="{341F325D-BC22-4BCD-824D-BD48B0192E65}" dt="2024-06-11T05:26:33.470" v="2489" actId="47"/>
        <pc:sldMkLst>
          <pc:docMk/>
          <pc:sldMk cId="2276934375" sldId="263"/>
        </pc:sldMkLst>
        <pc:spChg chg="mod">
          <ac:chgData name="Evgeniya Grigroenko" userId="883859b9b9f4d459" providerId="LiveId" clId="{341F325D-BC22-4BCD-824D-BD48B0192E65}" dt="2024-06-04T05:05:42.444" v="1500"/>
          <ac:spMkLst>
            <pc:docMk/>
            <pc:sldMk cId="2276934375" sldId="263"/>
            <ac:spMk id="2" creationId="{0EDFBD66-6FF2-C023-79B6-AC9068D2E05D}"/>
          </ac:spMkLst>
        </pc:spChg>
        <pc:spChg chg="del">
          <ac:chgData name="Evgeniya Grigroenko" userId="883859b9b9f4d459" providerId="LiveId" clId="{341F325D-BC22-4BCD-824D-BD48B0192E65}" dt="2024-06-04T04:36:55.353" v="1090" actId="478"/>
          <ac:spMkLst>
            <pc:docMk/>
            <pc:sldMk cId="2276934375" sldId="263"/>
            <ac:spMk id="3" creationId="{408C8BDB-53A5-854C-FC91-20378FAC8314}"/>
          </ac:spMkLst>
        </pc:spChg>
        <pc:spChg chg="add mod">
          <ac:chgData name="Evgeniya Grigroenko" userId="883859b9b9f4d459" providerId="LiveId" clId="{341F325D-BC22-4BCD-824D-BD48B0192E65}" dt="2024-06-04T04:53:43.493" v="1146" actId="1076"/>
          <ac:spMkLst>
            <pc:docMk/>
            <pc:sldMk cId="2276934375" sldId="263"/>
            <ac:spMk id="8" creationId="{FC282367-75A4-1CFF-9F77-A9B3111A762E}"/>
          </ac:spMkLst>
        </pc:spChg>
        <pc:spChg chg="add mod">
          <ac:chgData name="Evgeniya Grigroenko" userId="883859b9b9f4d459" providerId="LiveId" clId="{341F325D-BC22-4BCD-824D-BD48B0192E65}" dt="2024-06-04T04:55:19.886" v="1238" actId="1076"/>
          <ac:spMkLst>
            <pc:docMk/>
            <pc:sldMk cId="2276934375" sldId="263"/>
            <ac:spMk id="9" creationId="{26252BC7-9C05-6322-418C-88F46F9145FA}"/>
          </ac:spMkLst>
        </pc:spChg>
        <pc:spChg chg="add">
          <ac:chgData name="Evgeniya Grigroenko" userId="883859b9b9f4d459" providerId="LiveId" clId="{341F325D-BC22-4BCD-824D-BD48B0192E65}" dt="2024-06-04T04:40:41.514" v="1139" actId="26606"/>
          <ac:spMkLst>
            <pc:docMk/>
            <pc:sldMk cId="2276934375" sldId="263"/>
            <ac:spMk id="13" creationId="{BACC6370-2D7E-4714-9D71-7542949D7D5D}"/>
          </ac:spMkLst>
        </pc:spChg>
        <pc:spChg chg="add">
          <ac:chgData name="Evgeniya Grigroenko" userId="883859b9b9f4d459" providerId="LiveId" clId="{341F325D-BC22-4BCD-824D-BD48B0192E65}" dt="2024-06-04T04:40:41.514" v="1139" actId="26606"/>
          <ac:spMkLst>
            <pc:docMk/>
            <pc:sldMk cId="2276934375" sldId="263"/>
            <ac:spMk id="15" creationId="{F68B3F68-107C-434F-AA38-110D5EA91B85}"/>
          </ac:spMkLst>
        </pc:spChg>
        <pc:spChg chg="add">
          <ac:chgData name="Evgeniya Grigroenko" userId="883859b9b9f4d459" providerId="LiveId" clId="{341F325D-BC22-4BCD-824D-BD48B0192E65}" dt="2024-06-04T04:40:41.514" v="1139" actId="26606"/>
          <ac:spMkLst>
            <pc:docMk/>
            <pc:sldMk cId="2276934375" sldId="263"/>
            <ac:spMk id="17" creationId="{AAD0DBB9-1A4B-4391-81D4-CB19F9AB918A}"/>
          </ac:spMkLst>
        </pc:spChg>
        <pc:spChg chg="add">
          <ac:chgData name="Evgeniya Grigroenko" userId="883859b9b9f4d459" providerId="LiveId" clId="{341F325D-BC22-4BCD-824D-BD48B0192E65}" dt="2024-06-04T04:40:41.514" v="1139" actId="26606"/>
          <ac:spMkLst>
            <pc:docMk/>
            <pc:sldMk cId="2276934375" sldId="263"/>
            <ac:spMk id="19" creationId="{063BBA22-50EA-4C4D-BE05-F1CE4E63AA56}"/>
          </ac:spMkLst>
        </pc:spChg>
        <pc:picChg chg="add mod">
          <ac:chgData name="Evgeniya Grigroenko" userId="883859b9b9f4d459" providerId="LiveId" clId="{341F325D-BC22-4BCD-824D-BD48B0192E65}" dt="2024-06-04T04:53:39.564" v="1145" actId="1076"/>
          <ac:picMkLst>
            <pc:docMk/>
            <pc:sldMk cId="2276934375" sldId="263"/>
            <ac:picMk id="5" creationId="{F5163327-F2C1-9FCD-ADE5-35A175E6A44D}"/>
          </ac:picMkLst>
        </pc:picChg>
        <pc:picChg chg="add mod">
          <ac:chgData name="Evgeniya Grigroenko" userId="883859b9b9f4d459" providerId="LiveId" clId="{341F325D-BC22-4BCD-824D-BD48B0192E65}" dt="2024-06-04T04:54:58.255" v="1233" actId="1076"/>
          <ac:picMkLst>
            <pc:docMk/>
            <pc:sldMk cId="2276934375" sldId="263"/>
            <ac:picMk id="7" creationId="{EC226BEB-61C0-8612-A900-9E494DDAD94C}"/>
          </ac:picMkLst>
        </pc:picChg>
      </pc:sldChg>
      <pc:sldChg chg="addSp delSp modSp new mod setBg">
        <pc:chgData name="Evgeniya Grigroenko" userId="883859b9b9f4d459" providerId="LiveId" clId="{341F325D-BC22-4BCD-824D-BD48B0192E65}" dt="2024-06-04T07:49:27.760" v="1685" actId="26606"/>
        <pc:sldMkLst>
          <pc:docMk/>
          <pc:sldMk cId="1223491561" sldId="264"/>
        </pc:sldMkLst>
        <pc:spChg chg="del mod">
          <ac:chgData name="Evgeniya Grigroenko" userId="883859b9b9f4d459" providerId="LiveId" clId="{341F325D-BC22-4BCD-824D-BD48B0192E65}" dt="2024-06-04T05:46:52.782" v="1524" actId="478"/>
          <ac:spMkLst>
            <pc:docMk/>
            <pc:sldMk cId="1223491561" sldId="264"/>
            <ac:spMk id="2" creationId="{171F232D-40F8-F092-CCFD-2C7030CC9A63}"/>
          </ac:spMkLst>
        </pc:spChg>
        <pc:spChg chg="del">
          <ac:chgData name="Evgeniya Grigroenko" userId="883859b9b9f4d459" providerId="LiveId" clId="{341F325D-BC22-4BCD-824D-BD48B0192E65}" dt="2024-06-04T05:46:02.931" v="1505"/>
          <ac:spMkLst>
            <pc:docMk/>
            <pc:sldMk cId="1223491561" sldId="264"/>
            <ac:spMk id="3" creationId="{CA20FB78-FFB7-1226-0E60-F5D7A3CDF860}"/>
          </ac:spMkLst>
        </pc:spChg>
        <pc:spChg chg="add del mod">
          <ac:chgData name="Evgeniya Grigroenko" userId="883859b9b9f4d459" providerId="LiveId" clId="{341F325D-BC22-4BCD-824D-BD48B0192E65}" dt="2024-06-04T05:46:55.151" v="1525" actId="478"/>
          <ac:spMkLst>
            <pc:docMk/>
            <pc:sldMk cId="1223491561" sldId="264"/>
            <ac:spMk id="6" creationId="{39231671-8230-F040-D339-E7EED2746D6E}"/>
          </ac:spMkLst>
        </pc:spChg>
        <pc:spChg chg="add">
          <ac:chgData name="Evgeniya Grigroenko" userId="883859b9b9f4d459" providerId="LiveId" clId="{341F325D-BC22-4BCD-824D-BD48B0192E65}" dt="2024-06-04T07:49:27.760" v="1685" actId="26606"/>
          <ac:spMkLst>
            <pc:docMk/>
            <pc:sldMk cId="1223491561" sldId="264"/>
            <ac:spMk id="9" creationId="{AB8C311F-7253-4AED-9701-7FC0708C41C7}"/>
          </ac:spMkLst>
        </pc:spChg>
        <pc:spChg chg="add">
          <ac:chgData name="Evgeniya Grigroenko" userId="883859b9b9f4d459" providerId="LiveId" clId="{341F325D-BC22-4BCD-824D-BD48B0192E65}" dt="2024-06-04T07:49:27.760" v="1685" actId="26606"/>
          <ac:spMkLst>
            <pc:docMk/>
            <pc:sldMk cId="1223491561" sldId="264"/>
            <ac:spMk id="11" creationId="{E2384209-CB15-4CDF-9D31-C44FD9A3F20D}"/>
          </ac:spMkLst>
        </pc:spChg>
        <pc:spChg chg="add">
          <ac:chgData name="Evgeniya Grigroenko" userId="883859b9b9f4d459" providerId="LiveId" clId="{341F325D-BC22-4BCD-824D-BD48B0192E65}" dt="2024-06-04T07:49:27.760" v="1685" actId="26606"/>
          <ac:spMkLst>
            <pc:docMk/>
            <pc:sldMk cId="1223491561" sldId="264"/>
            <ac:spMk id="13" creationId="{2633B3B5-CC90-43F0-8714-D31D1F3F0209}"/>
          </ac:spMkLst>
        </pc:spChg>
        <pc:spChg chg="add">
          <ac:chgData name="Evgeniya Grigroenko" userId="883859b9b9f4d459" providerId="LiveId" clId="{341F325D-BC22-4BCD-824D-BD48B0192E65}" dt="2024-06-04T07:49:27.760" v="1685" actId="26606"/>
          <ac:spMkLst>
            <pc:docMk/>
            <pc:sldMk cId="1223491561" sldId="264"/>
            <ac:spMk id="15" creationId="{A8D57A06-A426-446D-B02C-A2DC6B62E45E}"/>
          </ac:spMkLst>
        </pc:spChg>
        <pc:graphicFrameChg chg="add mod">
          <ac:chgData name="Evgeniya Grigroenko" userId="883859b9b9f4d459" providerId="LiveId" clId="{341F325D-BC22-4BCD-824D-BD48B0192E65}" dt="2024-06-04T07:06:24.220" v="1682" actId="12100"/>
          <ac:graphicFrameMkLst>
            <pc:docMk/>
            <pc:sldMk cId="1223491561" sldId="264"/>
            <ac:graphicFrameMk id="4" creationId="{D4C6AD9F-3659-0605-898B-DE5E5D852CCB}"/>
          </ac:graphicFrameMkLst>
        </pc:graphicFrameChg>
      </pc:sldChg>
      <pc:sldChg chg="addSp delSp modSp new add del mod">
        <pc:chgData name="Evgeniya Grigroenko" userId="883859b9b9f4d459" providerId="LiveId" clId="{341F325D-BC22-4BCD-824D-BD48B0192E65}" dt="2024-06-04T05:45:37.273" v="1503" actId="47"/>
        <pc:sldMkLst>
          <pc:docMk/>
          <pc:sldMk cId="3091209159" sldId="264"/>
        </pc:sldMkLst>
        <pc:spChg chg="del">
          <ac:chgData name="Evgeniya Grigroenko" userId="883859b9b9f4d459" providerId="LiveId" clId="{341F325D-BC22-4BCD-824D-BD48B0192E65}" dt="2024-06-04T04:59:35.650" v="1311" actId="1032"/>
          <ac:spMkLst>
            <pc:docMk/>
            <pc:sldMk cId="3091209159" sldId="264"/>
            <ac:spMk id="3" creationId="{3A7E7240-BC98-2252-50FA-1ECD1C999758}"/>
          </ac:spMkLst>
        </pc:spChg>
        <pc:graphicFrameChg chg="add mod modGraphic">
          <ac:chgData name="Evgeniya Grigroenko" userId="883859b9b9f4d459" providerId="LiveId" clId="{341F325D-BC22-4BCD-824D-BD48B0192E65}" dt="2024-06-04T05:03:17.248" v="1437" actId="20577"/>
          <ac:graphicFrameMkLst>
            <pc:docMk/>
            <pc:sldMk cId="3091209159" sldId="264"/>
            <ac:graphicFrameMk id="4" creationId="{DD39F244-9021-DFC4-EB11-11811EB28DB1}"/>
          </ac:graphicFrameMkLst>
        </pc:graphicFrameChg>
        <pc:picChg chg="add mod">
          <ac:chgData name="Evgeniya Grigroenko" userId="883859b9b9f4d459" providerId="LiveId" clId="{341F325D-BC22-4BCD-824D-BD48B0192E65}" dt="2024-06-04T05:00:46.584" v="1399"/>
          <ac:picMkLst>
            <pc:docMk/>
            <pc:sldMk cId="3091209159" sldId="264"/>
            <ac:picMk id="5" creationId="{8EFCA64F-C64E-E9DC-531E-3AACA77D2788}"/>
          </ac:picMkLst>
        </pc:picChg>
      </pc:sldChg>
      <pc:sldChg chg="addSp delSp modSp new mod setBg">
        <pc:chgData name="Evgeniya Grigroenko" userId="883859b9b9f4d459" providerId="LiveId" clId="{341F325D-BC22-4BCD-824D-BD48B0192E65}" dt="2024-06-11T06:42:18.180" v="2523" actId="255"/>
        <pc:sldMkLst>
          <pc:docMk/>
          <pc:sldMk cId="117391174" sldId="265"/>
        </pc:sldMkLst>
        <pc:spChg chg="mod ord">
          <ac:chgData name="Evgeniya Grigroenko" userId="883859b9b9f4d459" providerId="LiveId" clId="{341F325D-BC22-4BCD-824D-BD48B0192E65}" dt="2024-06-11T06:42:18.180" v="2523" actId="255"/>
          <ac:spMkLst>
            <pc:docMk/>
            <pc:sldMk cId="117391174" sldId="265"/>
            <ac:spMk id="2" creationId="{9D2E5294-A440-0C84-C66A-6409BEB82D34}"/>
          </ac:spMkLst>
        </pc:spChg>
        <pc:spChg chg="del mod">
          <ac:chgData name="Evgeniya Grigroenko" userId="883859b9b9f4d459" providerId="LiveId" clId="{341F325D-BC22-4BCD-824D-BD48B0192E65}" dt="2024-06-04T06:19:00.457" v="1532" actId="478"/>
          <ac:spMkLst>
            <pc:docMk/>
            <pc:sldMk cId="117391174" sldId="265"/>
            <ac:spMk id="3" creationId="{9C26C624-BEE9-93E0-8D39-557843CF2C52}"/>
          </ac:spMkLst>
        </pc:spChg>
        <pc:spChg chg="add del">
          <ac:chgData name="Evgeniya Grigroenko" userId="883859b9b9f4d459" providerId="LiveId" clId="{341F325D-BC22-4BCD-824D-BD48B0192E65}" dt="2024-06-04T06:24:25.094" v="1591" actId="26606"/>
          <ac:spMkLst>
            <pc:docMk/>
            <pc:sldMk cId="117391174" sldId="265"/>
            <ac:spMk id="8" creationId="{1B15ED52-F352-441B-82BF-E0EA34836D08}"/>
          </ac:spMkLst>
        </pc:spChg>
        <pc:spChg chg="add del">
          <ac:chgData name="Evgeniya Grigroenko" userId="883859b9b9f4d459" providerId="LiveId" clId="{341F325D-BC22-4BCD-824D-BD48B0192E65}" dt="2024-06-04T06:24:25.094" v="1591" actId="26606"/>
          <ac:spMkLst>
            <pc:docMk/>
            <pc:sldMk cId="117391174" sldId="265"/>
            <ac:spMk id="10" creationId="{3B2E3793-BFE6-45A2-9B7B-E18844431C99}"/>
          </ac:spMkLst>
        </pc:spChg>
        <pc:spChg chg="add del">
          <ac:chgData name="Evgeniya Grigroenko" userId="883859b9b9f4d459" providerId="LiveId" clId="{341F325D-BC22-4BCD-824D-BD48B0192E65}" dt="2024-06-04T06:24:25.094" v="1591" actId="26606"/>
          <ac:spMkLst>
            <pc:docMk/>
            <pc:sldMk cId="117391174" sldId="265"/>
            <ac:spMk id="12" creationId="{BC4C4868-CB8F-4AF9-9CDB-8108F2C19B67}"/>
          </ac:spMkLst>
        </pc:spChg>
        <pc:spChg chg="add del">
          <ac:chgData name="Evgeniya Grigroenko" userId="883859b9b9f4d459" providerId="LiveId" clId="{341F325D-BC22-4BCD-824D-BD48B0192E65}" dt="2024-06-04T06:24:25.094" v="1591" actId="26606"/>
          <ac:spMkLst>
            <pc:docMk/>
            <pc:sldMk cId="117391174" sldId="265"/>
            <ac:spMk id="14" creationId="{375E0459-6403-40CD-989D-56A4407CA12E}"/>
          </ac:spMkLst>
        </pc:spChg>
        <pc:spChg chg="add del">
          <ac:chgData name="Evgeniya Grigroenko" userId="883859b9b9f4d459" providerId="LiveId" clId="{341F325D-BC22-4BCD-824D-BD48B0192E65}" dt="2024-06-04T06:24:25.094" v="1591" actId="26606"/>
          <ac:spMkLst>
            <pc:docMk/>
            <pc:sldMk cId="117391174" sldId="265"/>
            <ac:spMk id="16" creationId="{53E5B1A8-3AC9-4BD1-9BBC-78CA94F2D1BA}"/>
          </ac:spMkLst>
        </pc:spChg>
        <pc:spChg chg="add del">
          <ac:chgData name="Evgeniya Grigroenko" userId="883859b9b9f4d459" providerId="LiveId" clId="{341F325D-BC22-4BCD-824D-BD48B0192E65}" dt="2024-06-04T06:24:25.094" v="1590" actId="26606"/>
          <ac:spMkLst>
            <pc:docMk/>
            <pc:sldMk cId="117391174" sldId="265"/>
            <ac:spMk id="31" creationId="{7BC0F8B1-F985-469B-8332-13DBC7665557}"/>
          </ac:spMkLst>
        </pc:spChg>
        <pc:spChg chg="add del">
          <ac:chgData name="Evgeniya Grigroenko" userId="883859b9b9f4d459" providerId="LiveId" clId="{341F325D-BC22-4BCD-824D-BD48B0192E65}" dt="2024-06-04T06:24:25.094" v="1590" actId="26606"/>
          <ac:spMkLst>
            <pc:docMk/>
            <pc:sldMk cId="117391174" sldId="265"/>
            <ac:spMk id="33" creationId="{89D15953-1642-4DD6-AD9E-01AA19247FF6}"/>
          </ac:spMkLst>
        </pc:spChg>
        <pc:spChg chg="add del">
          <ac:chgData name="Evgeniya Grigroenko" userId="883859b9b9f4d459" providerId="LiveId" clId="{341F325D-BC22-4BCD-824D-BD48B0192E65}" dt="2024-06-04T06:24:25.094" v="1590" actId="26606"/>
          <ac:spMkLst>
            <pc:docMk/>
            <pc:sldMk cId="117391174" sldId="265"/>
            <ac:spMk id="37" creationId="{FBF3780C-749F-4B50-9E1D-F2B1F6DBB7DD}"/>
          </ac:spMkLst>
        </pc:spChg>
        <pc:spChg chg="add del">
          <ac:chgData name="Evgeniya Grigroenko" userId="883859b9b9f4d459" providerId="LiveId" clId="{341F325D-BC22-4BCD-824D-BD48B0192E65}" dt="2024-06-04T06:25:53.904" v="1607" actId="26606"/>
          <ac:spMkLst>
            <pc:docMk/>
            <pc:sldMk cId="117391174" sldId="265"/>
            <ac:spMk id="47" creationId="{A5A17FC0-D416-4C8B-A9E6-5924D352B986}"/>
          </ac:spMkLst>
        </pc:spChg>
        <pc:spChg chg="add">
          <ac:chgData name="Evgeniya Grigroenko" userId="883859b9b9f4d459" providerId="LiveId" clId="{341F325D-BC22-4BCD-824D-BD48B0192E65}" dt="2024-06-04T06:25:53.904" v="1608" actId="26606"/>
          <ac:spMkLst>
            <pc:docMk/>
            <pc:sldMk cId="117391174" sldId="265"/>
            <ac:spMk id="59" creationId="{201C88F9-E440-45DE-A776-9609EB590BF5}"/>
          </ac:spMkLst>
        </pc:spChg>
        <pc:picChg chg="add mod ord">
          <ac:chgData name="Evgeniya Grigroenko" userId="883859b9b9f4d459" providerId="LiveId" clId="{341F325D-BC22-4BCD-824D-BD48B0192E65}" dt="2024-06-11T06:41:27.954" v="2511" actId="1076"/>
          <ac:picMkLst>
            <pc:docMk/>
            <pc:sldMk cId="117391174" sldId="265"/>
            <ac:picMk id="5" creationId="{320F179B-FC16-B00B-DA12-E45AF71010A2}"/>
          </ac:picMkLst>
        </pc:picChg>
        <pc:picChg chg="add del mod">
          <ac:chgData name="Evgeniya Grigroenko" userId="883859b9b9f4d459" providerId="LiveId" clId="{341F325D-BC22-4BCD-824D-BD48B0192E65}" dt="2024-06-04T06:21:56.734" v="1551" actId="478"/>
          <ac:picMkLst>
            <pc:docMk/>
            <pc:sldMk cId="117391174" sldId="265"/>
            <ac:picMk id="7" creationId="{ADA4EBDB-C6E9-3EAE-3641-0F2BD61935A9}"/>
          </ac:picMkLst>
        </pc:picChg>
        <pc:picChg chg="add del mod">
          <ac:chgData name="Evgeniya Grigroenko" userId="883859b9b9f4d459" providerId="LiveId" clId="{341F325D-BC22-4BCD-824D-BD48B0192E65}" dt="2024-06-04T06:21:56.734" v="1551" actId="478"/>
          <ac:picMkLst>
            <pc:docMk/>
            <pc:sldMk cId="117391174" sldId="265"/>
            <ac:picMk id="11" creationId="{7FCB31D5-5793-6F47-BE60-4AB807F8A015}"/>
          </ac:picMkLst>
        </pc:picChg>
        <pc:picChg chg="add del mod">
          <ac:chgData name="Evgeniya Grigroenko" userId="883859b9b9f4d459" providerId="LiveId" clId="{341F325D-BC22-4BCD-824D-BD48B0192E65}" dt="2024-06-04T06:21:56.734" v="1551" actId="478"/>
          <ac:picMkLst>
            <pc:docMk/>
            <pc:sldMk cId="117391174" sldId="265"/>
            <ac:picMk id="15" creationId="{16E319D2-CCBA-5D78-22D8-55BB7B762866}"/>
          </ac:picMkLst>
        </pc:picChg>
        <pc:picChg chg="add del mod">
          <ac:chgData name="Evgeniya Grigroenko" userId="883859b9b9f4d459" providerId="LiveId" clId="{341F325D-BC22-4BCD-824D-BD48B0192E65}" dt="2024-06-04T06:21:56.734" v="1551" actId="478"/>
          <ac:picMkLst>
            <pc:docMk/>
            <pc:sldMk cId="117391174" sldId="265"/>
            <ac:picMk id="18" creationId="{E65E763E-EEAB-0EFA-0C1D-6EE5E25EB0F5}"/>
          </ac:picMkLst>
        </pc:picChg>
        <pc:picChg chg="add mod ord">
          <ac:chgData name="Evgeniya Grigroenko" userId="883859b9b9f4d459" providerId="LiveId" clId="{341F325D-BC22-4BCD-824D-BD48B0192E65}" dt="2024-06-11T06:42:01.636" v="2521" actId="1076"/>
          <ac:picMkLst>
            <pc:docMk/>
            <pc:sldMk cId="117391174" sldId="265"/>
            <ac:picMk id="20" creationId="{648A4CDF-45B8-BD96-1265-FB999BFD3523}"/>
          </ac:picMkLst>
        </pc:picChg>
        <pc:picChg chg="add mod ord">
          <ac:chgData name="Evgeniya Grigroenko" userId="883859b9b9f4d459" providerId="LiveId" clId="{341F325D-BC22-4BCD-824D-BD48B0192E65}" dt="2024-06-11T06:41:52.460" v="2519" actId="14100"/>
          <ac:picMkLst>
            <pc:docMk/>
            <pc:sldMk cId="117391174" sldId="265"/>
            <ac:picMk id="22" creationId="{7F34B597-185E-97DA-7CEE-F9FADB37B859}"/>
          </ac:picMkLst>
        </pc:picChg>
        <pc:picChg chg="add mod ord">
          <ac:chgData name="Evgeniya Grigroenko" userId="883859b9b9f4d459" providerId="LiveId" clId="{341F325D-BC22-4BCD-824D-BD48B0192E65}" dt="2024-06-11T06:41:30.661" v="2512" actId="1076"/>
          <ac:picMkLst>
            <pc:docMk/>
            <pc:sldMk cId="117391174" sldId="265"/>
            <ac:picMk id="24" creationId="{59394873-D1F0-E911-66F3-C5665443EE38}"/>
          </ac:picMkLst>
        </pc:picChg>
        <pc:picChg chg="add mod ord">
          <ac:chgData name="Evgeniya Grigroenko" userId="883859b9b9f4d459" providerId="LiveId" clId="{341F325D-BC22-4BCD-824D-BD48B0192E65}" dt="2024-06-11T06:41:46.339" v="2518" actId="14100"/>
          <ac:picMkLst>
            <pc:docMk/>
            <pc:sldMk cId="117391174" sldId="265"/>
            <ac:picMk id="26" creationId="{2BD3629E-D823-D322-8BE7-A85CF449002A}"/>
          </ac:picMkLst>
        </pc:picChg>
        <pc:cxnChg chg="add del">
          <ac:chgData name="Evgeniya Grigroenko" userId="883859b9b9f4d459" providerId="LiveId" clId="{341F325D-BC22-4BCD-824D-BD48B0192E65}" dt="2024-06-04T06:24:25.094" v="1590" actId="26606"/>
          <ac:cxnSpMkLst>
            <pc:docMk/>
            <pc:sldMk cId="117391174" sldId="265"/>
            <ac:cxnSpMk id="35" creationId="{1918D9D3-1370-4FF6-9DFC-9F87F9039590}"/>
          </ac:cxnSpMkLst>
        </pc:cxnChg>
        <pc:cxnChg chg="add del">
          <ac:chgData name="Evgeniya Grigroenko" userId="883859b9b9f4d459" providerId="LiveId" clId="{341F325D-BC22-4BCD-824D-BD48B0192E65}" dt="2024-06-04T06:25:53.904" v="1608" actId="26606"/>
          <ac:cxnSpMkLst>
            <pc:docMk/>
            <pc:sldMk cId="117391174" sldId="265"/>
            <ac:cxnSpMk id="39" creationId="{DC034BB4-8B50-4484-85C4-0CE4699284D7}"/>
          </ac:cxnSpMkLst>
        </pc:cxnChg>
        <pc:cxnChg chg="add del">
          <ac:chgData name="Evgeniya Grigroenko" userId="883859b9b9f4d459" providerId="LiveId" clId="{341F325D-BC22-4BCD-824D-BD48B0192E65}" dt="2024-06-04T06:25:53.904" v="1608" actId="26606"/>
          <ac:cxnSpMkLst>
            <pc:docMk/>
            <pc:sldMk cId="117391174" sldId="265"/>
            <ac:cxnSpMk id="40" creationId="{81B200F7-B57A-4824-BB91-B6624450A5AC}"/>
          </ac:cxnSpMkLst>
        </pc:cxnChg>
        <pc:cxnChg chg="add del">
          <ac:chgData name="Evgeniya Grigroenko" userId="883859b9b9f4d459" providerId="LiveId" clId="{341F325D-BC22-4BCD-824D-BD48B0192E65}" dt="2024-06-04T06:25:53.904" v="1608" actId="26606"/>
          <ac:cxnSpMkLst>
            <pc:docMk/>
            <pc:sldMk cId="117391174" sldId="265"/>
            <ac:cxnSpMk id="41" creationId="{1902062F-7F47-41E5-8574-2D1492D58ED3}"/>
          </ac:cxnSpMkLst>
        </pc:cxnChg>
        <pc:cxnChg chg="add del">
          <ac:chgData name="Evgeniya Grigroenko" userId="883859b9b9f4d459" providerId="LiveId" clId="{341F325D-BC22-4BCD-824D-BD48B0192E65}" dt="2024-06-04T06:25:53.904" v="1608" actId="26606"/>
          <ac:cxnSpMkLst>
            <pc:docMk/>
            <pc:sldMk cId="117391174" sldId="265"/>
            <ac:cxnSpMk id="42" creationId="{FA92245C-961F-47D5-9691-272D28692D45}"/>
          </ac:cxnSpMkLst>
        </pc:cxnChg>
        <pc:cxnChg chg="add del">
          <ac:chgData name="Evgeniya Grigroenko" userId="883859b9b9f4d459" providerId="LiveId" clId="{341F325D-BC22-4BCD-824D-BD48B0192E65}" dt="2024-06-04T06:25:53.904" v="1607" actId="26606"/>
          <ac:cxnSpMkLst>
            <pc:docMk/>
            <pc:sldMk cId="117391174" sldId="265"/>
            <ac:cxnSpMk id="49" creationId="{982DC870-E8E5-4050-B10C-CC24FC67E50A}"/>
          </ac:cxnSpMkLst>
        </pc:cxnChg>
        <pc:cxnChg chg="add del">
          <ac:chgData name="Evgeniya Grigroenko" userId="883859b9b9f4d459" providerId="LiveId" clId="{341F325D-BC22-4BCD-824D-BD48B0192E65}" dt="2024-06-04T06:25:53.904" v="1607" actId="26606"/>
          <ac:cxnSpMkLst>
            <pc:docMk/>
            <pc:sldMk cId="117391174" sldId="265"/>
            <ac:cxnSpMk id="51" creationId="{FF76A74F-C283-4DED-BD4D-086753B7CB00}"/>
          </ac:cxnSpMkLst>
        </pc:cxnChg>
        <pc:cxnChg chg="add del">
          <ac:chgData name="Evgeniya Grigroenko" userId="883859b9b9f4d459" providerId="LiveId" clId="{341F325D-BC22-4BCD-824D-BD48B0192E65}" dt="2024-06-04T06:25:53.904" v="1607" actId="26606"/>
          <ac:cxnSpMkLst>
            <pc:docMk/>
            <pc:sldMk cId="117391174" sldId="265"/>
            <ac:cxnSpMk id="53" creationId="{3B2791FB-B2F7-4BBE-B8D8-74C37FF9E85C}"/>
          </ac:cxnSpMkLst>
        </pc:cxnChg>
        <pc:cxnChg chg="add del">
          <ac:chgData name="Evgeniya Grigroenko" userId="883859b9b9f4d459" providerId="LiveId" clId="{341F325D-BC22-4BCD-824D-BD48B0192E65}" dt="2024-06-04T06:25:53.904" v="1607" actId="26606"/>
          <ac:cxnSpMkLst>
            <pc:docMk/>
            <pc:sldMk cId="117391174" sldId="265"/>
            <ac:cxnSpMk id="55" creationId="{9891B5DE-6811-4844-BB18-472A3F360EE5}"/>
          </ac:cxnSpMkLst>
        </pc:cxnChg>
        <pc:cxnChg chg="add del">
          <ac:chgData name="Evgeniya Grigroenko" userId="883859b9b9f4d459" providerId="LiveId" clId="{341F325D-BC22-4BCD-824D-BD48B0192E65}" dt="2024-06-04T06:25:53.904" v="1607" actId="26606"/>
          <ac:cxnSpMkLst>
            <pc:docMk/>
            <pc:sldMk cId="117391174" sldId="265"/>
            <ac:cxnSpMk id="57" creationId="{77A9CA3A-7216-41E0-B3CD-058077FD396D}"/>
          </ac:cxnSpMkLst>
        </pc:cxnChg>
      </pc:sldChg>
      <pc:sldChg chg="new del">
        <pc:chgData name="Evgeniya Grigroenko" userId="883859b9b9f4d459" providerId="LiveId" clId="{341F325D-BC22-4BCD-824D-BD48B0192E65}" dt="2024-06-04T05:01:44.167" v="1409" actId="680"/>
        <pc:sldMkLst>
          <pc:docMk/>
          <pc:sldMk cId="1966043389" sldId="265"/>
        </pc:sldMkLst>
      </pc:sldChg>
      <pc:sldChg chg="new del">
        <pc:chgData name="Evgeniya Grigroenko" userId="883859b9b9f4d459" providerId="LiveId" clId="{341F325D-BC22-4BCD-824D-BD48B0192E65}" dt="2024-06-04T05:06:00.174" v="1502" actId="47"/>
        <pc:sldMkLst>
          <pc:docMk/>
          <pc:sldMk cId="3206731387" sldId="265"/>
        </pc:sldMkLst>
      </pc:sldChg>
      <pc:sldChg chg="addSp delSp modSp new mod setBg">
        <pc:chgData name="Evgeniya Grigroenko" userId="883859b9b9f4d459" providerId="LiveId" clId="{341F325D-BC22-4BCD-824D-BD48B0192E65}" dt="2024-06-04T06:57:42.536" v="1679" actId="1076"/>
        <pc:sldMkLst>
          <pc:docMk/>
          <pc:sldMk cId="4288517869" sldId="266"/>
        </pc:sldMkLst>
        <pc:spChg chg="mod">
          <ac:chgData name="Evgeniya Grigroenko" userId="883859b9b9f4d459" providerId="LiveId" clId="{341F325D-BC22-4BCD-824D-BD48B0192E65}" dt="2024-06-04T06:41:36.943" v="1652" actId="26606"/>
          <ac:spMkLst>
            <pc:docMk/>
            <pc:sldMk cId="4288517869" sldId="266"/>
            <ac:spMk id="2" creationId="{D28DE2B6-2F79-DF87-14D6-BB21A559F2D4}"/>
          </ac:spMkLst>
        </pc:spChg>
        <pc:spChg chg="del">
          <ac:chgData name="Evgeniya Grigroenko" userId="883859b9b9f4d459" providerId="LiveId" clId="{341F325D-BC22-4BCD-824D-BD48B0192E65}" dt="2024-06-04T06:35:59.253" v="1615" actId="931"/>
          <ac:spMkLst>
            <pc:docMk/>
            <pc:sldMk cId="4288517869" sldId="266"/>
            <ac:spMk id="3" creationId="{2E0729BE-4EB9-10E9-AC84-E55DB8A8C47C}"/>
          </ac:spMkLst>
        </pc:spChg>
        <pc:spChg chg="add mod ord">
          <ac:chgData name="Evgeniya Grigroenko" userId="883859b9b9f4d459" providerId="LiveId" clId="{341F325D-BC22-4BCD-824D-BD48B0192E65}" dt="2024-06-04T06:41:36.943" v="1652" actId="26606"/>
          <ac:spMkLst>
            <pc:docMk/>
            <pc:sldMk cId="4288517869" sldId="266"/>
            <ac:spMk id="8" creationId="{8DDCFB32-2BD0-698D-E8EE-A93734C68E1A}"/>
          </ac:spMkLst>
        </pc:spChg>
        <pc:spChg chg="add del">
          <ac:chgData name="Evgeniya Grigroenko" userId="883859b9b9f4d459" providerId="LiveId" clId="{341F325D-BC22-4BCD-824D-BD48B0192E65}" dt="2024-06-04T06:37:01.798" v="1630" actId="26606"/>
          <ac:spMkLst>
            <pc:docMk/>
            <pc:sldMk cId="4288517869" sldId="266"/>
            <ac:spMk id="11" creationId="{5FB1FE55-F759-53C3-81EB-AF30C89F1496}"/>
          </ac:spMkLst>
        </pc:spChg>
        <pc:spChg chg="add mod">
          <ac:chgData name="Evgeniya Grigroenko" userId="883859b9b9f4d459" providerId="LiveId" clId="{341F325D-BC22-4BCD-824D-BD48B0192E65}" dt="2024-06-04T06:57:21.851" v="1665" actId="1076"/>
          <ac:spMkLst>
            <pc:docMk/>
            <pc:sldMk cId="4288517869" sldId="266"/>
            <ac:spMk id="12" creationId="{EEF29CA7-F400-79B3-E832-CC1064B98A60}"/>
          </ac:spMkLst>
        </pc:spChg>
        <pc:spChg chg="add del">
          <ac:chgData name="Evgeniya Grigroenko" userId="883859b9b9f4d459" providerId="LiveId" clId="{341F325D-BC22-4BCD-824D-BD48B0192E65}" dt="2024-06-04T06:41:36.927" v="1651" actId="26606"/>
          <ac:spMkLst>
            <pc:docMk/>
            <pc:sldMk cId="4288517869" sldId="266"/>
            <ac:spMk id="13" creationId="{99ED5833-B85B-4103-8A3B-CAB0308E6C15}"/>
          </ac:spMkLst>
        </pc:spChg>
        <pc:spChg chg="add del">
          <ac:chgData name="Evgeniya Grigroenko" userId="883859b9b9f4d459" providerId="LiveId" clId="{341F325D-BC22-4BCD-824D-BD48B0192E65}" dt="2024-06-04T06:37:01.798" v="1630" actId="26606"/>
          <ac:spMkLst>
            <pc:docMk/>
            <pc:sldMk cId="4288517869" sldId="266"/>
            <ac:spMk id="14" creationId="{04695F26-39DB-450E-B464-9C76CD233B36}"/>
          </ac:spMkLst>
        </pc:spChg>
        <pc:spChg chg="add">
          <ac:chgData name="Evgeniya Grigroenko" userId="883859b9b9f4d459" providerId="LiveId" clId="{341F325D-BC22-4BCD-824D-BD48B0192E65}" dt="2024-06-04T06:41:36.943" v="1652" actId="26606"/>
          <ac:spMkLst>
            <pc:docMk/>
            <pc:sldMk cId="4288517869" sldId="266"/>
            <ac:spMk id="15" creationId="{AB5E08C4-8CDD-4623-A5B8-E998C6DEE3B7}"/>
          </ac:spMkLst>
        </pc:spChg>
        <pc:spChg chg="add del">
          <ac:chgData name="Evgeniya Grigroenko" userId="883859b9b9f4d459" providerId="LiveId" clId="{341F325D-BC22-4BCD-824D-BD48B0192E65}" dt="2024-06-04T06:37:01.798" v="1630" actId="26606"/>
          <ac:spMkLst>
            <pc:docMk/>
            <pc:sldMk cId="4288517869" sldId="266"/>
            <ac:spMk id="16" creationId="{2F42E55F-A297-474F-AF2D-6D3A15822BCA}"/>
          </ac:spMkLst>
        </pc:spChg>
        <pc:spChg chg="add">
          <ac:chgData name="Evgeniya Grigroenko" userId="883859b9b9f4d459" providerId="LiveId" clId="{341F325D-BC22-4BCD-824D-BD48B0192E65}" dt="2024-06-04T06:41:36.943" v="1652" actId="26606"/>
          <ac:spMkLst>
            <pc:docMk/>
            <pc:sldMk cId="4288517869" sldId="266"/>
            <ac:spMk id="17" creationId="{15F33878-D502-4FFA-8ACE-F2AECDB2A23F}"/>
          </ac:spMkLst>
        </pc:spChg>
        <pc:spChg chg="add">
          <ac:chgData name="Evgeniya Grigroenko" userId="883859b9b9f4d459" providerId="LiveId" clId="{341F325D-BC22-4BCD-824D-BD48B0192E65}" dt="2024-06-04T06:41:36.943" v="1652" actId="26606"/>
          <ac:spMkLst>
            <pc:docMk/>
            <pc:sldMk cId="4288517869" sldId="266"/>
            <ac:spMk id="19" creationId="{D3539FEE-81D3-4406-802E-60B20B16F4F6}"/>
          </ac:spMkLst>
        </pc:spChg>
        <pc:spChg chg="add">
          <ac:chgData name="Evgeniya Grigroenko" userId="883859b9b9f4d459" providerId="LiveId" clId="{341F325D-BC22-4BCD-824D-BD48B0192E65}" dt="2024-06-04T06:41:36.943" v="1652" actId="26606"/>
          <ac:spMkLst>
            <pc:docMk/>
            <pc:sldMk cId="4288517869" sldId="266"/>
            <ac:spMk id="20" creationId="{2151139A-886F-4B97-8815-729AD3831BBD}"/>
          </ac:spMkLst>
        </pc:spChg>
        <pc:spChg chg="add">
          <ac:chgData name="Evgeniya Grigroenko" userId="883859b9b9f4d459" providerId="LiveId" clId="{341F325D-BC22-4BCD-824D-BD48B0192E65}" dt="2024-06-04T06:41:36.943" v="1652" actId="26606"/>
          <ac:spMkLst>
            <pc:docMk/>
            <pc:sldMk cId="4288517869" sldId="266"/>
            <ac:spMk id="21" creationId="{DC701763-729E-462F-A5A8-E0DEFEB1E2E4}"/>
          </ac:spMkLst>
        </pc:spChg>
        <pc:spChg chg="add mod">
          <ac:chgData name="Evgeniya Grigroenko" userId="883859b9b9f4d459" providerId="LiveId" clId="{341F325D-BC22-4BCD-824D-BD48B0192E65}" dt="2024-06-04T06:57:42.536" v="1679" actId="1076"/>
          <ac:spMkLst>
            <pc:docMk/>
            <pc:sldMk cId="4288517869" sldId="266"/>
            <ac:spMk id="23" creationId="{D4604D53-F17A-A8F1-1BBF-0B432E755A6F}"/>
          </ac:spMkLst>
        </pc:spChg>
        <pc:grpChg chg="add del">
          <ac:chgData name="Evgeniya Grigroenko" userId="883859b9b9f4d459" providerId="LiveId" clId="{341F325D-BC22-4BCD-824D-BD48B0192E65}" dt="2024-06-04T06:37:01.798" v="1630" actId="26606"/>
          <ac:grpSpMkLst>
            <pc:docMk/>
            <pc:sldMk cId="4288517869" sldId="266"/>
            <ac:grpSpMk id="18" creationId="{972070F7-E065-4D60-8938-9FB8CDB8ACB0}"/>
          </ac:grpSpMkLst>
        </pc:grpChg>
        <pc:picChg chg="add mod ord">
          <ac:chgData name="Evgeniya Grigroenko" userId="883859b9b9f4d459" providerId="LiveId" clId="{341F325D-BC22-4BCD-824D-BD48B0192E65}" dt="2024-06-04T06:41:36.943" v="1652" actId="26606"/>
          <ac:picMkLst>
            <pc:docMk/>
            <pc:sldMk cId="4288517869" sldId="266"/>
            <ac:picMk id="5" creationId="{4FAE6D51-60F8-F31B-77E1-17A5E5B16D30}"/>
          </ac:picMkLst>
        </pc:picChg>
        <pc:picChg chg="add mod ord">
          <ac:chgData name="Evgeniya Grigroenko" userId="883859b9b9f4d459" providerId="LiveId" clId="{341F325D-BC22-4BCD-824D-BD48B0192E65}" dt="2024-06-04T06:41:36.943" v="1652" actId="26606"/>
          <ac:picMkLst>
            <pc:docMk/>
            <pc:sldMk cId="4288517869" sldId="266"/>
            <ac:picMk id="7" creationId="{5AB77F9A-FB2F-5912-68B7-ACA49E822045}"/>
          </ac:picMkLst>
        </pc:picChg>
        <pc:picChg chg="add del mod">
          <ac:chgData name="Evgeniya Grigroenko" userId="883859b9b9f4d459" providerId="LiveId" clId="{341F325D-BC22-4BCD-824D-BD48B0192E65}" dt="2024-06-04T06:41:32.579" v="1649" actId="478"/>
          <ac:picMkLst>
            <pc:docMk/>
            <pc:sldMk cId="4288517869" sldId="266"/>
            <ac:picMk id="10" creationId="{333A6F3C-AE69-1AC0-4356-02CC2454B8BA}"/>
          </ac:picMkLst>
        </pc:picChg>
      </pc:sldChg>
      <pc:sldChg chg="new del">
        <pc:chgData name="Evgeniya Grigroenko" userId="883859b9b9f4d459" providerId="LiveId" clId="{341F325D-BC22-4BCD-824D-BD48B0192E65}" dt="2024-06-04T07:05:42.703" v="1680" actId="47"/>
        <pc:sldMkLst>
          <pc:docMk/>
          <pc:sldMk cId="2131440325" sldId="267"/>
        </pc:sldMkLst>
      </pc:sldChg>
      <pc:sldChg chg="addSp delSp modSp new mod setBg">
        <pc:chgData name="Evgeniya Grigroenko" userId="883859b9b9f4d459" providerId="LiveId" clId="{341F325D-BC22-4BCD-824D-BD48B0192E65}" dt="2024-06-04T06:41:29.927" v="1648" actId="1076"/>
        <pc:sldMkLst>
          <pc:docMk/>
          <pc:sldMk cId="1845061605" sldId="268"/>
        </pc:sldMkLst>
        <pc:spChg chg="mod">
          <ac:chgData name="Evgeniya Grigroenko" userId="883859b9b9f4d459" providerId="LiveId" clId="{341F325D-BC22-4BCD-824D-BD48B0192E65}" dt="2024-06-04T06:41:26.392" v="1647" actId="26606"/>
          <ac:spMkLst>
            <pc:docMk/>
            <pc:sldMk cId="1845061605" sldId="268"/>
            <ac:spMk id="2" creationId="{93F17A11-3B35-B239-6AA4-9F4243676592}"/>
          </ac:spMkLst>
        </pc:spChg>
        <pc:spChg chg="del">
          <ac:chgData name="Evgeniya Grigroenko" userId="883859b9b9f4d459" providerId="LiveId" clId="{341F325D-BC22-4BCD-824D-BD48B0192E65}" dt="2024-06-04T06:41:05.639" v="1645"/>
          <ac:spMkLst>
            <pc:docMk/>
            <pc:sldMk cId="1845061605" sldId="268"/>
            <ac:spMk id="3" creationId="{D2670090-62A0-A3DB-8154-6F5B365F419C}"/>
          </ac:spMkLst>
        </pc:spChg>
        <pc:spChg chg="add">
          <ac:chgData name="Evgeniya Grigroenko" userId="883859b9b9f4d459" providerId="LiveId" clId="{341F325D-BC22-4BCD-824D-BD48B0192E65}" dt="2024-06-04T06:41:26.392" v="1647" actId="26606"/>
          <ac:spMkLst>
            <pc:docMk/>
            <pc:sldMk cId="1845061605" sldId="268"/>
            <ac:spMk id="9" creationId="{A8384FB5-9ADC-4DDC-881B-597D56F5B15D}"/>
          </ac:spMkLst>
        </pc:spChg>
        <pc:spChg chg="add">
          <ac:chgData name="Evgeniya Grigroenko" userId="883859b9b9f4d459" providerId="LiveId" clId="{341F325D-BC22-4BCD-824D-BD48B0192E65}" dt="2024-06-04T06:41:26.392" v="1647" actId="26606"/>
          <ac:spMkLst>
            <pc:docMk/>
            <pc:sldMk cId="1845061605" sldId="268"/>
            <ac:spMk id="11" creationId="{1199E1B1-A8C0-4FE8-A5A8-1CB41D69F857}"/>
          </ac:spMkLst>
        </pc:spChg>
        <pc:spChg chg="add">
          <ac:chgData name="Evgeniya Grigroenko" userId="883859b9b9f4d459" providerId="LiveId" clId="{341F325D-BC22-4BCD-824D-BD48B0192E65}" dt="2024-06-04T06:41:26.392" v="1647" actId="26606"/>
          <ac:spMkLst>
            <pc:docMk/>
            <pc:sldMk cId="1845061605" sldId="268"/>
            <ac:spMk id="13" creationId="{84A8DE83-DE75-4B41-9DB4-A7EC0B0DEC0B}"/>
          </ac:spMkLst>
        </pc:spChg>
        <pc:spChg chg="add">
          <ac:chgData name="Evgeniya Grigroenko" userId="883859b9b9f4d459" providerId="LiveId" clId="{341F325D-BC22-4BCD-824D-BD48B0192E65}" dt="2024-06-04T06:41:26.392" v="1647" actId="26606"/>
          <ac:spMkLst>
            <pc:docMk/>
            <pc:sldMk cId="1845061605" sldId="268"/>
            <ac:spMk id="15" creationId="{A7009A0A-BEF5-4EAC-AF15-E4F9F002E239}"/>
          </ac:spMkLst>
        </pc:spChg>
        <pc:picChg chg="add mod">
          <ac:chgData name="Evgeniya Grigroenko" userId="883859b9b9f4d459" providerId="LiveId" clId="{341F325D-BC22-4BCD-824D-BD48B0192E65}" dt="2024-06-04T06:41:29.927" v="1648" actId="1076"/>
          <ac:picMkLst>
            <pc:docMk/>
            <pc:sldMk cId="1845061605" sldId="268"/>
            <ac:picMk id="4" creationId="{B4F1D301-A444-054C-99C2-7D97E6B86D76}"/>
          </ac:picMkLst>
        </pc:picChg>
      </pc:sldChg>
      <pc:sldChg chg="addSp delSp modSp new del mod setBg">
        <pc:chgData name="Evgeniya Grigroenko" userId="883859b9b9f4d459" providerId="LiveId" clId="{341F325D-BC22-4BCD-824D-BD48B0192E65}" dt="2024-06-04T09:32:25.696" v="2144" actId="47"/>
        <pc:sldMkLst>
          <pc:docMk/>
          <pc:sldMk cId="3310176983" sldId="269"/>
        </pc:sldMkLst>
        <pc:spChg chg="mod">
          <ac:chgData name="Evgeniya Grigroenko" userId="883859b9b9f4d459" providerId="LiveId" clId="{341F325D-BC22-4BCD-824D-BD48B0192E65}" dt="2024-06-04T08:50:44.409" v="1786" actId="1076"/>
          <ac:spMkLst>
            <pc:docMk/>
            <pc:sldMk cId="3310176983" sldId="269"/>
            <ac:spMk id="2" creationId="{AB82530B-12DF-CD59-4F44-5E75B7B2BB5F}"/>
          </ac:spMkLst>
        </pc:spChg>
        <pc:spChg chg="del">
          <ac:chgData name="Evgeniya Grigroenko" userId="883859b9b9f4d459" providerId="LiveId" clId="{341F325D-BC22-4BCD-824D-BD48B0192E65}" dt="2024-06-04T08:37:30.702" v="1763" actId="22"/>
          <ac:spMkLst>
            <pc:docMk/>
            <pc:sldMk cId="3310176983" sldId="269"/>
            <ac:spMk id="3" creationId="{5907711E-BBD8-928A-C71A-8EDAC1356359}"/>
          </ac:spMkLst>
        </pc:spChg>
        <pc:spChg chg="add del">
          <ac:chgData name="Evgeniya Grigroenko" userId="883859b9b9f4d459" providerId="LiveId" clId="{341F325D-BC22-4BCD-824D-BD48B0192E65}" dt="2024-06-04T08:38:50.601" v="1768" actId="26606"/>
          <ac:spMkLst>
            <pc:docMk/>
            <pc:sldMk cId="3310176983" sldId="269"/>
            <ac:spMk id="9" creationId="{E2BE49EE-2E1B-8270-44BA-39B4A6D33B16}"/>
          </ac:spMkLst>
        </pc:spChg>
        <pc:spChg chg="add del">
          <ac:chgData name="Evgeniya Grigroenko" userId="883859b9b9f4d459" providerId="LiveId" clId="{341F325D-BC22-4BCD-824D-BD48B0192E65}" dt="2024-06-04T08:38:45.659" v="1766" actId="26606"/>
          <ac:spMkLst>
            <pc:docMk/>
            <pc:sldMk cId="3310176983" sldId="269"/>
            <ac:spMk id="10" creationId="{A8384FB5-9ADC-4DDC-881B-597D56F5B15D}"/>
          </ac:spMkLst>
        </pc:spChg>
        <pc:spChg chg="add del">
          <ac:chgData name="Evgeniya Grigroenko" userId="883859b9b9f4d459" providerId="LiveId" clId="{341F325D-BC22-4BCD-824D-BD48B0192E65}" dt="2024-06-04T08:38:45.659" v="1766" actId="26606"/>
          <ac:spMkLst>
            <pc:docMk/>
            <pc:sldMk cId="3310176983" sldId="269"/>
            <ac:spMk id="12" creationId="{91E5A9A7-95C6-4F4F-B00E-C82E07FE62EF}"/>
          </ac:spMkLst>
        </pc:spChg>
        <pc:spChg chg="add del">
          <ac:chgData name="Evgeniya Grigroenko" userId="883859b9b9f4d459" providerId="LiveId" clId="{341F325D-BC22-4BCD-824D-BD48B0192E65}" dt="2024-06-04T08:38:45.659" v="1766" actId="26606"/>
          <ac:spMkLst>
            <pc:docMk/>
            <pc:sldMk cId="3310176983" sldId="269"/>
            <ac:spMk id="14" creationId="{D07DD2DE-F619-49DD-B5E7-03A290FF4ED1}"/>
          </ac:spMkLst>
        </pc:spChg>
        <pc:spChg chg="add del">
          <ac:chgData name="Evgeniya Grigroenko" userId="883859b9b9f4d459" providerId="LiveId" clId="{341F325D-BC22-4BCD-824D-BD48B0192E65}" dt="2024-06-04T08:38:45.659" v="1766" actId="26606"/>
          <ac:spMkLst>
            <pc:docMk/>
            <pc:sldMk cId="3310176983" sldId="269"/>
            <ac:spMk id="16" creationId="{85149191-5F60-4A28-AAFF-039F96B0F3EC}"/>
          </ac:spMkLst>
        </pc:spChg>
        <pc:spChg chg="add del">
          <ac:chgData name="Evgeniya Grigroenko" userId="883859b9b9f4d459" providerId="LiveId" clId="{341F325D-BC22-4BCD-824D-BD48B0192E65}" dt="2024-06-04T08:38:45.659" v="1766" actId="26606"/>
          <ac:spMkLst>
            <pc:docMk/>
            <pc:sldMk cId="3310176983" sldId="269"/>
            <ac:spMk id="18" creationId="{F8260ED5-17F7-4158-B241-D51DD4CF1B7E}"/>
          </ac:spMkLst>
        </pc:spChg>
        <pc:spChg chg="add del">
          <ac:chgData name="Evgeniya Grigroenko" userId="883859b9b9f4d459" providerId="LiveId" clId="{341F325D-BC22-4BCD-824D-BD48B0192E65}" dt="2024-06-04T08:38:50.601" v="1768" actId="26606"/>
          <ac:spMkLst>
            <pc:docMk/>
            <pc:sldMk cId="3310176983" sldId="269"/>
            <ac:spMk id="20" creationId="{7ED7575E-88D2-B771-681D-46A7E55415DD}"/>
          </ac:spMkLst>
        </pc:spChg>
        <pc:spChg chg="add del">
          <ac:chgData name="Evgeniya Grigroenko" userId="883859b9b9f4d459" providerId="LiveId" clId="{341F325D-BC22-4BCD-824D-BD48B0192E65}" dt="2024-06-04T08:38:54.601" v="1770" actId="26606"/>
          <ac:spMkLst>
            <pc:docMk/>
            <pc:sldMk cId="3310176983" sldId="269"/>
            <ac:spMk id="23" creationId="{6753252F-4873-4F63-801D-CC719279A7D5}"/>
          </ac:spMkLst>
        </pc:spChg>
        <pc:spChg chg="add del">
          <ac:chgData name="Evgeniya Grigroenko" userId="883859b9b9f4d459" providerId="LiveId" clId="{341F325D-BC22-4BCD-824D-BD48B0192E65}" dt="2024-06-04T08:38:54.601" v="1770" actId="26606"/>
          <ac:spMkLst>
            <pc:docMk/>
            <pc:sldMk cId="3310176983" sldId="269"/>
            <ac:spMk id="24" creationId="{047C8CCB-F95D-4249-92DD-651249D3535A}"/>
          </ac:spMkLst>
        </pc:spChg>
        <pc:spChg chg="add del">
          <ac:chgData name="Evgeniya Grigroenko" userId="883859b9b9f4d459" providerId="LiveId" clId="{341F325D-BC22-4BCD-824D-BD48B0192E65}" dt="2024-06-04T08:38:55.478" v="1772" actId="26606"/>
          <ac:spMkLst>
            <pc:docMk/>
            <pc:sldMk cId="3310176983" sldId="269"/>
            <ac:spMk id="26" creationId="{E6C7C95F-A7C2-CACA-2F84-549C754BD84F}"/>
          </ac:spMkLst>
        </pc:spChg>
        <pc:spChg chg="add del">
          <ac:chgData name="Evgeniya Grigroenko" userId="883859b9b9f4d459" providerId="LiveId" clId="{341F325D-BC22-4BCD-824D-BD48B0192E65}" dt="2024-06-04T08:39:10.280" v="1774" actId="26606"/>
          <ac:spMkLst>
            <pc:docMk/>
            <pc:sldMk cId="3310176983" sldId="269"/>
            <ac:spMk id="30" creationId="{8892F666-FBA1-E4FF-77D1-724998523AA9}"/>
          </ac:spMkLst>
        </pc:spChg>
        <pc:spChg chg="add">
          <ac:chgData name="Evgeniya Grigroenko" userId="883859b9b9f4d459" providerId="LiveId" clId="{341F325D-BC22-4BCD-824D-BD48B0192E65}" dt="2024-06-04T08:39:10.280" v="1775" actId="26606"/>
          <ac:spMkLst>
            <pc:docMk/>
            <pc:sldMk cId="3310176983" sldId="269"/>
            <ac:spMk id="35" creationId="{979E27D9-03C7-44E2-9FF8-15D0C8506AF7}"/>
          </ac:spMkLst>
        </pc:spChg>
        <pc:spChg chg="add del mod">
          <ac:chgData name="Evgeniya Grigroenko" userId="883859b9b9f4d459" providerId="LiveId" clId="{341F325D-BC22-4BCD-824D-BD48B0192E65}" dt="2024-06-04T08:52:03.483" v="1801" actId="26606"/>
          <ac:spMkLst>
            <pc:docMk/>
            <pc:sldMk cId="3310176983" sldId="269"/>
            <ac:spMk id="36" creationId="{D02F9D8A-32AF-F284-0810-1D820609A9FD}"/>
          </ac:spMkLst>
        </pc:spChg>
        <pc:spChg chg="add">
          <ac:chgData name="Evgeniya Grigroenko" userId="883859b9b9f4d459" providerId="LiveId" clId="{341F325D-BC22-4BCD-824D-BD48B0192E65}" dt="2024-06-04T08:39:10.280" v="1775" actId="26606"/>
          <ac:spMkLst>
            <pc:docMk/>
            <pc:sldMk cId="3310176983" sldId="269"/>
            <ac:spMk id="37" creationId="{EEBF1590-3B36-48EE-A89D-3B6F3CB256AB}"/>
          </ac:spMkLst>
        </pc:spChg>
        <pc:spChg chg="add">
          <ac:chgData name="Evgeniya Grigroenko" userId="883859b9b9f4d459" providerId="LiveId" clId="{341F325D-BC22-4BCD-824D-BD48B0192E65}" dt="2024-06-04T08:39:10.280" v="1775" actId="26606"/>
          <ac:spMkLst>
            <pc:docMk/>
            <pc:sldMk cId="3310176983" sldId="269"/>
            <ac:spMk id="38" creationId="{AC8F6C8C-AB5A-4548-942D-E3FD40ACBC49}"/>
          </ac:spMkLst>
        </pc:spChg>
        <pc:grpChg chg="add del">
          <ac:chgData name="Evgeniya Grigroenko" userId="883859b9b9f4d459" providerId="LiveId" clId="{341F325D-BC22-4BCD-824D-BD48B0192E65}" dt="2024-06-04T08:38:55.478" v="1772" actId="26606"/>
          <ac:grpSpMkLst>
            <pc:docMk/>
            <pc:sldMk cId="3310176983" sldId="269"/>
            <ac:grpSpMk id="27" creationId="{31C49F18-8757-4E87-5C2E-9D6D7B82BA3B}"/>
          </ac:grpSpMkLst>
        </pc:grpChg>
        <pc:grpChg chg="add del">
          <ac:chgData name="Evgeniya Grigroenko" userId="883859b9b9f4d459" providerId="LiveId" clId="{341F325D-BC22-4BCD-824D-BD48B0192E65}" dt="2024-06-04T08:39:10.280" v="1774" actId="26606"/>
          <ac:grpSpMkLst>
            <pc:docMk/>
            <pc:sldMk cId="3310176983" sldId="269"/>
            <ac:grpSpMk id="31" creationId="{6258F736-B256-8039-9DC6-F4E49A5C5AD5}"/>
          </ac:grpSpMkLst>
        </pc:grpChg>
        <pc:graphicFrameChg chg="add del">
          <ac:chgData name="Evgeniya Grigroenko" userId="883859b9b9f4d459" providerId="LiveId" clId="{341F325D-BC22-4BCD-824D-BD48B0192E65}" dt="2024-06-04T08:52:03.467" v="1800" actId="26606"/>
          <ac:graphicFrameMkLst>
            <pc:docMk/>
            <pc:sldMk cId="3310176983" sldId="269"/>
            <ac:graphicFrameMk id="40" creationId="{C6B773E1-63D0-2FFF-1646-CB3CE46A9E56}"/>
          </ac:graphicFrameMkLst>
        </pc:graphicFrameChg>
        <pc:graphicFrameChg chg="add mod">
          <ac:chgData name="Evgeniya Grigroenko" userId="883859b9b9f4d459" providerId="LiveId" clId="{341F325D-BC22-4BCD-824D-BD48B0192E65}" dt="2024-06-04T09:13:13.407" v="2062" actId="20577"/>
          <ac:graphicFrameMkLst>
            <pc:docMk/>
            <pc:sldMk cId="3310176983" sldId="269"/>
            <ac:graphicFrameMk id="42" creationId="{5026446E-FAB1-CB05-25C2-57C5FF541435}"/>
          </ac:graphicFrameMkLst>
        </pc:graphicFrameChg>
        <pc:picChg chg="add mod ord">
          <ac:chgData name="Evgeniya Grigroenko" userId="883859b9b9f4d459" providerId="LiveId" clId="{341F325D-BC22-4BCD-824D-BD48B0192E65}" dt="2024-06-04T09:13:21.834" v="2063" actId="1076"/>
          <ac:picMkLst>
            <pc:docMk/>
            <pc:sldMk cId="3310176983" sldId="269"/>
            <ac:picMk id="5" creationId="{3A820715-0C25-158A-5318-A30D6DC233A7}"/>
          </ac:picMkLst>
        </pc:picChg>
        <pc:cxnChg chg="add del">
          <ac:chgData name="Evgeniya Grigroenko" userId="883859b9b9f4d459" providerId="LiveId" clId="{341F325D-BC22-4BCD-824D-BD48B0192E65}" dt="2024-06-04T08:38:50.601" v="1768" actId="26606"/>
          <ac:cxnSpMkLst>
            <pc:docMk/>
            <pc:sldMk cId="3310176983" sldId="269"/>
            <ac:cxnSpMk id="21" creationId="{249EDD1B-F94D-B4E6-ACAA-566B9A26FDE3}"/>
          </ac:cxnSpMkLst>
        </pc:cxnChg>
      </pc:sldChg>
      <pc:sldChg chg="modSp new del mod">
        <pc:chgData name="Evgeniya Grigroenko" userId="883859b9b9f4d459" providerId="LiveId" clId="{341F325D-BC22-4BCD-824D-BD48B0192E65}" dt="2024-06-04T09:34:25.113" v="2183" actId="47"/>
        <pc:sldMkLst>
          <pc:docMk/>
          <pc:sldMk cId="2424307345" sldId="270"/>
        </pc:sldMkLst>
        <pc:spChg chg="mod">
          <ac:chgData name="Evgeniya Grigroenko" userId="883859b9b9f4d459" providerId="LiveId" clId="{341F325D-BC22-4BCD-824D-BD48B0192E65}" dt="2024-06-04T09:30:07.597" v="2121" actId="20577"/>
          <ac:spMkLst>
            <pc:docMk/>
            <pc:sldMk cId="2424307345" sldId="270"/>
            <ac:spMk id="2" creationId="{8ED04569-E30C-AE15-332C-AD95E85559A8}"/>
          </ac:spMkLst>
        </pc:spChg>
      </pc:sldChg>
      <pc:sldChg chg="addSp delSp modSp new del mod setBg">
        <pc:chgData name="Evgeniya Grigroenko" userId="883859b9b9f4d459" providerId="LiveId" clId="{341F325D-BC22-4BCD-824D-BD48B0192E65}" dt="2024-06-04T09:33:57.498" v="2162" actId="47"/>
        <pc:sldMkLst>
          <pc:docMk/>
          <pc:sldMk cId="598756995" sldId="271"/>
        </pc:sldMkLst>
        <pc:spChg chg="mod">
          <ac:chgData name="Evgeniya Grigroenko" userId="883859b9b9f4d459" providerId="LiveId" clId="{341F325D-BC22-4BCD-824D-BD48B0192E65}" dt="2024-06-04T09:17:33.432" v="2081" actId="26606"/>
          <ac:spMkLst>
            <pc:docMk/>
            <pc:sldMk cId="598756995" sldId="271"/>
            <ac:spMk id="2" creationId="{90E93467-5A98-2615-0791-2400F9F911E9}"/>
          </ac:spMkLst>
        </pc:spChg>
        <pc:spChg chg="del mod ord">
          <ac:chgData name="Evgeniya Grigroenko" userId="883859b9b9f4d459" providerId="LiveId" clId="{341F325D-BC22-4BCD-824D-BD48B0192E65}" dt="2024-06-04T09:30:27.546" v="2122" actId="26606"/>
          <ac:spMkLst>
            <pc:docMk/>
            <pc:sldMk cId="598756995" sldId="271"/>
            <ac:spMk id="3" creationId="{0CEBAE20-46B8-840F-F191-891006F21EB0}"/>
          </ac:spMkLst>
        </pc:spChg>
        <pc:spChg chg="add del">
          <ac:chgData name="Evgeniya Grigroenko" userId="883859b9b9f4d459" providerId="LiveId" clId="{341F325D-BC22-4BCD-824D-BD48B0192E65}" dt="2024-06-04T09:17:33.432" v="2081" actId="26606"/>
          <ac:spMkLst>
            <pc:docMk/>
            <pc:sldMk cId="598756995" sldId="271"/>
            <ac:spMk id="17" creationId="{7A976E23-29EC-4E20-9EF6-B7CC4A8210C3}"/>
          </ac:spMkLst>
        </pc:spChg>
        <pc:spChg chg="add del">
          <ac:chgData name="Evgeniya Grigroenko" userId="883859b9b9f4d459" providerId="LiveId" clId="{341F325D-BC22-4BCD-824D-BD48B0192E65}" dt="2024-06-04T09:17:33.432" v="2081" actId="26606"/>
          <ac:spMkLst>
            <pc:docMk/>
            <pc:sldMk cId="598756995" sldId="271"/>
            <ac:spMk id="19" creationId="{DF5FCEC6-E657-46F1-925F-13ED192124CE}"/>
          </ac:spMkLst>
        </pc:spChg>
        <pc:spChg chg="add del">
          <ac:chgData name="Evgeniya Grigroenko" userId="883859b9b9f4d459" providerId="LiveId" clId="{341F325D-BC22-4BCD-824D-BD48B0192E65}" dt="2024-06-04T09:17:33.432" v="2081" actId="26606"/>
          <ac:spMkLst>
            <pc:docMk/>
            <pc:sldMk cId="598756995" sldId="271"/>
            <ac:spMk id="35" creationId="{FF0BDB76-BCEC-498E-BA26-C763CD9FA3E7}"/>
          </ac:spMkLst>
        </pc:spChg>
        <pc:spChg chg="add del">
          <ac:chgData name="Evgeniya Grigroenko" userId="883859b9b9f4d459" providerId="LiveId" clId="{341F325D-BC22-4BCD-824D-BD48B0192E65}" dt="2024-06-04T09:17:33.432" v="2081" actId="26606"/>
          <ac:spMkLst>
            <pc:docMk/>
            <pc:sldMk cId="598756995" sldId="271"/>
            <ac:spMk id="43" creationId="{1452CEF2-C9EC-4C15-99E4-C781AB08AB91}"/>
          </ac:spMkLst>
        </pc:spChg>
        <pc:grpChg chg="add del">
          <ac:chgData name="Evgeniya Grigroenko" userId="883859b9b9f4d459" providerId="LiveId" clId="{341F325D-BC22-4BCD-824D-BD48B0192E65}" dt="2024-06-04T09:17:33.432" v="2081" actId="26606"/>
          <ac:grpSpMkLst>
            <pc:docMk/>
            <pc:sldMk cId="598756995" sldId="271"/>
            <ac:grpSpMk id="21" creationId="{C4DD71E6-39D1-44FA-A850-6849780A0D18}"/>
          </ac:grpSpMkLst>
        </pc:grpChg>
        <pc:grpChg chg="add del">
          <ac:chgData name="Evgeniya Grigroenko" userId="883859b9b9f4d459" providerId="LiveId" clId="{341F325D-BC22-4BCD-824D-BD48B0192E65}" dt="2024-06-04T09:17:33.432" v="2081" actId="26606"/>
          <ac:grpSpMkLst>
            <pc:docMk/>
            <pc:sldMk cId="598756995" sldId="271"/>
            <ac:grpSpMk id="27" creationId="{04F5B800-2746-40B9-98E7-3E2207325242}"/>
          </ac:grpSpMkLst>
        </pc:grpChg>
        <pc:grpChg chg="add del">
          <ac:chgData name="Evgeniya Grigroenko" userId="883859b9b9f4d459" providerId="LiveId" clId="{341F325D-BC22-4BCD-824D-BD48B0192E65}" dt="2024-06-04T09:17:33.432" v="2081" actId="26606"/>
          <ac:grpSpMkLst>
            <pc:docMk/>
            <pc:sldMk cId="598756995" sldId="271"/>
            <ac:grpSpMk id="37" creationId="{DD8DF5DF-A251-4BC2-8965-4EDDD01FC56E}"/>
          </ac:grpSpMkLst>
        </pc:grpChg>
        <pc:grpChg chg="add del">
          <ac:chgData name="Evgeniya Grigroenko" userId="883859b9b9f4d459" providerId="LiveId" clId="{341F325D-BC22-4BCD-824D-BD48B0192E65}" dt="2024-06-04T09:17:33.432" v="2081" actId="26606"/>
          <ac:grpSpMkLst>
            <pc:docMk/>
            <pc:sldMk cId="598756995" sldId="271"/>
            <ac:grpSpMk id="45" creationId="{600459E6-26A3-4EAC-A34C-D0792D88CC26}"/>
          </ac:grpSpMkLst>
        </pc:grpChg>
        <pc:graphicFrameChg chg="add del mod modGraphic">
          <ac:chgData name="Evgeniya Grigroenko" userId="883859b9b9f4d459" providerId="LiveId" clId="{341F325D-BC22-4BCD-824D-BD48B0192E65}" dt="2024-06-04T08:58:20.997" v="1868" actId="1032"/>
          <ac:graphicFrameMkLst>
            <pc:docMk/>
            <pc:sldMk cId="598756995" sldId="271"/>
            <ac:graphicFrameMk id="4" creationId="{B17C9BF5-BD67-0891-2036-B3B2AC851E80}"/>
          </ac:graphicFrameMkLst>
        </pc:graphicFrameChg>
        <pc:graphicFrameChg chg="add">
          <ac:chgData name="Evgeniya Grigroenko" userId="883859b9b9f4d459" providerId="LiveId" clId="{341F325D-BC22-4BCD-824D-BD48B0192E65}" dt="2024-06-04T09:30:27.546" v="2122" actId="26606"/>
          <ac:graphicFrameMkLst>
            <pc:docMk/>
            <pc:sldMk cId="598756995" sldId="271"/>
            <ac:graphicFrameMk id="16" creationId="{11B22278-CD19-25B6-E2E4-BDC0E9B6C457}"/>
          </ac:graphicFrameMkLst>
        </pc:graphicFrameChg>
        <pc:picChg chg="add mod">
          <ac:chgData name="Evgeniya Grigroenko" userId="883859b9b9f4d459" providerId="LiveId" clId="{341F325D-BC22-4BCD-824D-BD48B0192E65}" dt="2024-06-04T09:26:50.901" v="2103" actId="1076"/>
          <ac:picMkLst>
            <pc:docMk/>
            <pc:sldMk cId="598756995" sldId="271"/>
            <ac:picMk id="6" creationId="{61C1085D-4E75-D944-E100-C8D1CF3B54EB}"/>
          </ac:picMkLst>
        </pc:picChg>
        <pc:picChg chg="add mod">
          <ac:chgData name="Evgeniya Grigroenko" userId="883859b9b9f4d459" providerId="LiveId" clId="{341F325D-BC22-4BCD-824D-BD48B0192E65}" dt="2024-06-04T09:26:48.254" v="2102" actId="1076"/>
          <ac:picMkLst>
            <pc:docMk/>
            <pc:sldMk cId="598756995" sldId="271"/>
            <ac:picMk id="8" creationId="{66375403-339E-7193-ACFF-ACD50A347767}"/>
          </ac:picMkLst>
        </pc:picChg>
        <pc:picChg chg="add mod ord">
          <ac:chgData name="Evgeniya Grigroenko" userId="883859b9b9f4d459" providerId="LiveId" clId="{341F325D-BC22-4BCD-824D-BD48B0192E65}" dt="2024-06-04T09:26:44.352" v="2101" actId="1076"/>
          <ac:picMkLst>
            <pc:docMk/>
            <pc:sldMk cId="598756995" sldId="271"/>
            <ac:picMk id="10" creationId="{EA127DB2-0FE1-567C-54AF-A16835D3B4E6}"/>
          </ac:picMkLst>
        </pc:picChg>
        <pc:picChg chg="add del mod ord">
          <ac:chgData name="Evgeniya Grigroenko" userId="883859b9b9f4d459" providerId="LiveId" clId="{341F325D-BC22-4BCD-824D-BD48B0192E65}" dt="2024-06-04T09:24:56.372" v="2085" actId="22"/>
          <ac:picMkLst>
            <pc:docMk/>
            <pc:sldMk cId="598756995" sldId="271"/>
            <ac:picMk id="12" creationId="{7706F7C7-96B2-4509-CDE1-73201BED0BB8}"/>
          </ac:picMkLst>
        </pc:picChg>
        <pc:picChg chg="add mod">
          <ac:chgData name="Evgeniya Grigroenko" userId="883859b9b9f4d459" providerId="LiveId" clId="{341F325D-BC22-4BCD-824D-BD48B0192E65}" dt="2024-06-04T09:29:22.270" v="2105" actId="1076"/>
          <ac:picMkLst>
            <pc:docMk/>
            <pc:sldMk cId="598756995" sldId="271"/>
            <ac:picMk id="14" creationId="{7C9A5D4D-176A-71A5-C65B-2D328AEB09F0}"/>
          </ac:picMkLst>
        </pc:picChg>
      </pc:sldChg>
      <pc:sldChg chg="new del">
        <pc:chgData name="Evgeniya Grigroenko" userId="883859b9b9f4d459" providerId="LiveId" clId="{341F325D-BC22-4BCD-824D-BD48B0192E65}" dt="2024-06-04T09:34:26.546" v="2184" actId="47"/>
        <pc:sldMkLst>
          <pc:docMk/>
          <pc:sldMk cId="1902434254" sldId="272"/>
        </pc:sldMkLst>
      </pc:sldChg>
      <pc:sldChg chg="delSp add del setBg delDesignElem">
        <pc:chgData name="Evgeniya Grigroenko" userId="883859b9b9f4d459" providerId="LiveId" clId="{341F325D-BC22-4BCD-824D-BD48B0192E65}" dt="2024-06-04T09:31:07.045" v="2126" actId="47"/>
        <pc:sldMkLst>
          <pc:docMk/>
          <pc:sldMk cId="2334227079" sldId="273"/>
        </pc:sldMkLst>
        <pc:spChg chg="del">
          <ac:chgData name="Evgeniya Grigroenko" userId="883859b9b9f4d459" providerId="LiveId" clId="{341F325D-BC22-4BCD-824D-BD48B0192E65}" dt="2024-06-04T09:31:01.802" v="2125"/>
          <ac:spMkLst>
            <pc:docMk/>
            <pc:sldMk cId="2334227079" sldId="273"/>
            <ac:spMk id="15" creationId="{AB5E08C4-8CDD-4623-A5B8-E998C6DEE3B7}"/>
          </ac:spMkLst>
        </pc:spChg>
        <pc:spChg chg="del">
          <ac:chgData name="Evgeniya Grigroenko" userId="883859b9b9f4d459" providerId="LiveId" clId="{341F325D-BC22-4BCD-824D-BD48B0192E65}" dt="2024-06-04T09:31:01.802" v="2125"/>
          <ac:spMkLst>
            <pc:docMk/>
            <pc:sldMk cId="2334227079" sldId="273"/>
            <ac:spMk id="17" creationId="{15F33878-D502-4FFA-8ACE-F2AECDB2A23F}"/>
          </ac:spMkLst>
        </pc:spChg>
        <pc:spChg chg="del">
          <ac:chgData name="Evgeniya Grigroenko" userId="883859b9b9f4d459" providerId="LiveId" clId="{341F325D-BC22-4BCD-824D-BD48B0192E65}" dt="2024-06-04T09:31:01.802" v="2125"/>
          <ac:spMkLst>
            <pc:docMk/>
            <pc:sldMk cId="2334227079" sldId="273"/>
            <ac:spMk id="19" creationId="{D3539FEE-81D3-4406-802E-60B20B16F4F6}"/>
          </ac:spMkLst>
        </pc:spChg>
        <pc:spChg chg="del">
          <ac:chgData name="Evgeniya Grigroenko" userId="883859b9b9f4d459" providerId="LiveId" clId="{341F325D-BC22-4BCD-824D-BD48B0192E65}" dt="2024-06-04T09:31:01.802" v="2125"/>
          <ac:spMkLst>
            <pc:docMk/>
            <pc:sldMk cId="2334227079" sldId="273"/>
            <ac:spMk id="20" creationId="{2151139A-886F-4B97-8815-729AD3831BBD}"/>
          </ac:spMkLst>
        </pc:spChg>
        <pc:spChg chg="del">
          <ac:chgData name="Evgeniya Grigroenko" userId="883859b9b9f4d459" providerId="LiveId" clId="{341F325D-BC22-4BCD-824D-BD48B0192E65}" dt="2024-06-04T09:31:01.802" v="2125"/>
          <ac:spMkLst>
            <pc:docMk/>
            <pc:sldMk cId="2334227079" sldId="273"/>
            <ac:spMk id="21" creationId="{DC701763-729E-462F-A5A8-E0DEFEB1E2E4}"/>
          </ac:spMkLst>
        </pc:spChg>
      </pc:sldChg>
      <pc:sldChg chg="addSp delSp modSp new mod ord setBg">
        <pc:chgData name="Evgeniya Grigroenko" userId="883859b9b9f4d459" providerId="LiveId" clId="{341F325D-BC22-4BCD-824D-BD48B0192E65}" dt="2024-06-04T09:32:21.126" v="2143" actId="122"/>
        <pc:sldMkLst>
          <pc:docMk/>
          <pc:sldMk cId="3575743009" sldId="273"/>
        </pc:sldMkLst>
        <pc:spChg chg="mod">
          <ac:chgData name="Evgeniya Grigroenko" userId="883859b9b9f4d459" providerId="LiveId" clId="{341F325D-BC22-4BCD-824D-BD48B0192E65}" dt="2024-06-04T09:32:21.126" v="2143" actId="122"/>
          <ac:spMkLst>
            <pc:docMk/>
            <pc:sldMk cId="3575743009" sldId="273"/>
            <ac:spMk id="2" creationId="{05A5C02C-7980-E4BC-D738-755E1B569C10}"/>
          </ac:spMkLst>
        </pc:spChg>
        <pc:spChg chg="del mod">
          <ac:chgData name="Evgeniya Grigroenko" userId="883859b9b9f4d459" providerId="LiveId" clId="{341F325D-BC22-4BCD-824D-BD48B0192E65}" dt="2024-06-04T09:31:49.321" v="2136" actId="478"/>
          <ac:spMkLst>
            <pc:docMk/>
            <pc:sldMk cId="3575743009" sldId="273"/>
            <ac:spMk id="3" creationId="{CA0CC1FA-4314-81E5-623A-2802BF55127B}"/>
          </ac:spMkLst>
        </pc:spChg>
        <pc:spChg chg="add">
          <ac:chgData name="Evgeniya Grigroenko" userId="883859b9b9f4d459" providerId="LiveId" clId="{341F325D-BC22-4BCD-824D-BD48B0192E65}" dt="2024-06-04T09:31:19.665" v="2128" actId="26606"/>
          <ac:spMkLst>
            <pc:docMk/>
            <pc:sldMk cId="3575743009" sldId="273"/>
            <ac:spMk id="8" creationId="{1B15ED52-F352-441B-82BF-E0EA34836D08}"/>
          </ac:spMkLst>
        </pc:spChg>
        <pc:spChg chg="add">
          <ac:chgData name="Evgeniya Grigroenko" userId="883859b9b9f4d459" providerId="LiveId" clId="{341F325D-BC22-4BCD-824D-BD48B0192E65}" dt="2024-06-04T09:31:19.665" v="2128" actId="26606"/>
          <ac:spMkLst>
            <pc:docMk/>
            <pc:sldMk cId="3575743009" sldId="273"/>
            <ac:spMk id="10" creationId="{3B2E3793-BFE6-45A2-9B7B-E18844431C99}"/>
          </ac:spMkLst>
        </pc:spChg>
        <pc:spChg chg="add">
          <ac:chgData name="Evgeniya Grigroenko" userId="883859b9b9f4d459" providerId="LiveId" clId="{341F325D-BC22-4BCD-824D-BD48B0192E65}" dt="2024-06-04T09:31:19.665" v="2128" actId="26606"/>
          <ac:spMkLst>
            <pc:docMk/>
            <pc:sldMk cId="3575743009" sldId="273"/>
            <ac:spMk id="12" creationId="{BC4C4868-CB8F-4AF9-9CDB-8108F2C19B67}"/>
          </ac:spMkLst>
        </pc:spChg>
        <pc:spChg chg="add">
          <ac:chgData name="Evgeniya Grigroenko" userId="883859b9b9f4d459" providerId="LiveId" clId="{341F325D-BC22-4BCD-824D-BD48B0192E65}" dt="2024-06-04T09:31:19.665" v="2128" actId="26606"/>
          <ac:spMkLst>
            <pc:docMk/>
            <pc:sldMk cId="3575743009" sldId="273"/>
            <ac:spMk id="14" creationId="{375E0459-6403-40CD-989D-56A4407CA12E}"/>
          </ac:spMkLst>
        </pc:spChg>
        <pc:spChg chg="add">
          <ac:chgData name="Evgeniya Grigroenko" userId="883859b9b9f4d459" providerId="LiveId" clId="{341F325D-BC22-4BCD-824D-BD48B0192E65}" dt="2024-06-04T09:31:19.665" v="2128" actId="26606"/>
          <ac:spMkLst>
            <pc:docMk/>
            <pc:sldMk cId="3575743009" sldId="273"/>
            <ac:spMk id="16" creationId="{53E5B1A8-3AC9-4BD1-9BBC-78CA94F2D1BA}"/>
          </ac:spMkLst>
        </pc:spChg>
        <pc:graphicFrameChg chg="add mod">
          <ac:chgData name="Evgeniya Grigroenko" userId="883859b9b9f4d459" providerId="LiveId" clId="{341F325D-BC22-4BCD-824D-BD48B0192E65}" dt="2024-06-04T09:31:47.008" v="2135" actId="1076"/>
          <ac:graphicFrameMkLst>
            <pc:docMk/>
            <pc:sldMk cId="3575743009" sldId="273"/>
            <ac:graphicFrameMk id="4" creationId="{A8BCCC72-1DAC-AC2E-95D3-3C293FA9AC8E}"/>
          </ac:graphicFrameMkLst>
        </pc:graphicFrameChg>
        <pc:picChg chg="add mod">
          <ac:chgData name="Evgeniya Grigroenko" userId="883859b9b9f4d459" providerId="LiveId" clId="{341F325D-BC22-4BCD-824D-BD48B0192E65}" dt="2024-06-04T09:32:06.903" v="2140" actId="1076"/>
          <ac:picMkLst>
            <pc:docMk/>
            <pc:sldMk cId="3575743009" sldId="273"/>
            <ac:picMk id="5" creationId="{AD49F91C-E50C-17CF-69F7-1DB7A0582C77}"/>
          </ac:picMkLst>
        </pc:picChg>
      </pc:sldChg>
      <pc:sldChg chg="addSp delSp modSp new mod ord setBg">
        <pc:chgData name="Evgeniya Grigroenko" userId="883859b9b9f4d459" providerId="LiveId" clId="{341F325D-BC22-4BCD-824D-BD48B0192E65}" dt="2024-06-05T07:03:09.759" v="2279" actId="20578"/>
        <pc:sldMkLst>
          <pc:docMk/>
          <pc:sldMk cId="1494110912" sldId="274"/>
        </pc:sldMkLst>
        <pc:spChg chg="mod">
          <ac:chgData name="Evgeniya Grigroenko" userId="883859b9b9f4d459" providerId="LiveId" clId="{341F325D-BC22-4BCD-824D-BD48B0192E65}" dt="2024-06-04T09:32:55.162" v="2149" actId="122"/>
          <ac:spMkLst>
            <pc:docMk/>
            <pc:sldMk cId="1494110912" sldId="274"/>
            <ac:spMk id="2" creationId="{4053CAF5-120B-32EC-AD8A-01EF66DA0599}"/>
          </ac:spMkLst>
        </pc:spChg>
        <pc:spChg chg="del mod">
          <ac:chgData name="Evgeniya Grigroenko" userId="883859b9b9f4d459" providerId="LiveId" clId="{341F325D-BC22-4BCD-824D-BD48B0192E65}" dt="2024-06-04T09:32:57.026" v="2150" actId="478"/>
          <ac:spMkLst>
            <pc:docMk/>
            <pc:sldMk cId="1494110912" sldId="274"/>
            <ac:spMk id="3" creationId="{E4770355-6514-6211-84E9-45B67C0685AC}"/>
          </ac:spMkLst>
        </pc:spChg>
        <pc:spChg chg="add">
          <ac:chgData name="Evgeniya Grigroenko" userId="883859b9b9f4d459" providerId="LiveId" clId="{341F325D-BC22-4BCD-824D-BD48B0192E65}" dt="2024-06-04T09:32:40.731" v="2146" actId="26606"/>
          <ac:spMkLst>
            <pc:docMk/>
            <pc:sldMk cId="1494110912" sldId="274"/>
            <ac:spMk id="8" creationId="{1B15ED52-F352-441B-82BF-E0EA34836D08}"/>
          </ac:spMkLst>
        </pc:spChg>
        <pc:spChg chg="add">
          <ac:chgData name="Evgeniya Grigroenko" userId="883859b9b9f4d459" providerId="LiveId" clId="{341F325D-BC22-4BCD-824D-BD48B0192E65}" dt="2024-06-04T09:32:40.731" v="2146" actId="26606"/>
          <ac:spMkLst>
            <pc:docMk/>
            <pc:sldMk cId="1494110912" sldId="274"/>
            <ac:spMk id="10" creationId="{3B2E3793-BFE6-45A2-9B7B-E18844431C99}"/>
          </ac:spMkLst>
        </pc:spChg>
        <pc:spChg chg="add">
          <ac:chgData name="Evgeniya Grigroenko" userId="883859b9b9f4d459" providerId="LiveId" clId="{341F325D-BC22-4BCD-824D-BD48B0192E65}" dt="2024-06-04T09:32:40.731" v="2146" actId="26606"/>
          <ac:spMkLst>
            <pc:docMk/>
            <pc:sldMk cId="1494110912" sldId="274"/>
            <ac:spMk id="12" creationId="{BC4C4868-CB8F-4AF9-9CDB-8108F2C19B67}"/>
          </ac:spMkLst>
        </pc:spChg>
        <pc:spChg chg="add">
          <ac:chgData name="Evgeniya Grigroenko" userId="883859b9b9f4d459" providerId="LiveId" clId="{341F325D-BC22-4BCD-824D-BD48B0192E65}" dt="2024-06-04T09:32:40.731" v="2146" actId="26606"/>
          <ac:spMkLst>
            <pc:docMk/>
            <pc:sldMk cId="1494110912" sldId="274"/>
            <ac:spMk id="14" creationId="{375E0459-6403-40CD-989D-56A4407CA12E}"/>
          </ac:spMkLst>
        </pc:spChg>
        <pc:spChg chg="add">
          <ac:chgData name="Evgeniya Grigroenko" userId="883859b9b9f4d459" providerId="LiveId" clId="{341F325D-BC22-4BCD-824D-BD48B0192E65}" dt="2024-06-04T09:32:40.731" v="2146" actId="26606"/>
          <ac:spMkLst>
            <pc:docMk/>
            <pc:sldMk cId="1494110912" sldId="274"/>
            <ac:spMk id="16" creationId="{53E5B1A8-3AC9-4BD1-9BBC-78CA94F2D1BA}"/>
          </ac:spMkLst>
        </pc:spChg>
        <pc:graphicFrameChg chg="add mod">
          <ac:chgData name="Evgeniya Grigroenko" userId="883859b9b9f4d459" providerId="LiveId" clId="{341F325D-BC22-4BCD-824D-BD48B0192E65}" dt="2024-06-04T09:33:04.266" v="2151"/>
          <ac:graphicFrameMkLst>
            <pc:docMk/>
            <pc:sldMk cId="1494110912" sldId="274"/>
            <ac:graphicFrameMk id="4" creationId="{9436AC6D-F5D0-7D72-758C-A2E00D0A19A7}"/>
          </ac:graphicFrameMkLst>
        </pc:graphicFrameChg>
        <pc:picChg chg="add mod">
          <ac:chgData name="Evgeniya Grigroenko" userId="883859b9b9f4d459" providerId="LiveId" clId="{341F325D-BC22-4BCD-824D-BD48B0192E65}" dt="2024-06-04T09:33:17.993" v="2153" actId="1076"/>
          <ac:picMkLst>
            <pc:docMk/>
            <pc:sldMk cId="1494110912" sldId="274"/>
            <ac:picMk id="5" creationId="{F451AF46-0CCF-4997-4689-BA03C1CF0995}"/>
          </ac:picMkLst>
        </pc:picChg>
        <pc:picChg chg="add mod">
          <ac:chgData name="Evgeniya Grigroenko" userId="883859b9b9f4d459" providerId="LiveId" clId="{341F325D-BC22-4BCD-824D-BD48B0192E65}" dt="2024-06-04T09:33:29.924" v="2156" actId="1076"/>
          <ac:picMkLst>
            <pc:docMk/>
            <pc:sldMk cId="1494110912" sldId="274"/>
            <ac:picMk id="6" creationId="{D65327EC-5D54-215D-C30C-3C228F1CB195}"/>
          </ac:picMkLst>
        </pc:picChg>
        <pc:picChg chg="add mod">
          <ac:chgData name="Evgeniya Grigroenko" userId="883859b9b9f4d459" providerId="LiveId" clId="{341F325D-BC22-4BCD-824D-BD48B0192E65}" dt="2024-06-04T09:33:39.919" v="2159" actId="1076"/>
          <ac:picMkLst>
            <pc:docMk/>
            <pc:sldMk cId="1494110912" sldId="274"/>
            <ac:picMk id="7" creationId="{FC7EC7C0-75E5-FEC8-765A-388715B45372}"/>
          </ac:picMkLst>
        </pc:picChg>
        <pc:picChg chg="add mod">
          <ac:chgData name="Evgeniya Grigroenko" userId="883859b9b9f4d459" providerId="LiveId" clId="{341F325D-BC22-4BCD-824D-BD48B0192E65}" dt="2024-06-04T09:33:53.343" v="2161" actId="1076"/>
          <ac:picMkLst>
            <pc:docMk/>
            <pc:sldMk cId="1494110912" sldId="274"/>
            <ac:picMk id="9" creationId="{EEF18E15-F7F4-1B92-F297-F0B928267210}"/>
          </ac:picMkLst>
        </pc:picChg>
      </pc:sldChg>
      <pc:sldChg chg="delSp add del setBg delDesignElem">
        <pc:chgData name="Evgeniya Grigroenko" userId="883859b9b9f4d459" providerId="LiveId" clId="{341F325D-BC22-4BCD-824D-BD48B0192E65}" dt="2024-06-04T09:31:30.737" v="2133" actId="47"/>
        <pc:sldMkLst>
          <pc:docMk/>
          <pc:sldMk cId="3675088507" sldId="274"/>
        </pc:sldMkLst>
        <pc:spChg chg="del">
          <ac:chgData name="Evgeniya Grigroenko" userId="883859b9b9f4d459" providerId="LiveId" clId="{341F325D-BC22-4BCD-824D-BD48B0192E65}" dt="2024-06-04T09:31:28.509" v="2132"/>
          <ac:spMkLst>
            <pc:docMk/>
            <pc:sldMk cId="3675088507" sldId="274"/>
            <ac:spMk id="15" creationId="{AB5E08C4-8CDD-4623-A5B8-E998C6DEE3B7}"/>
          </ac:spMkLst>
        </pc:spChg>
        <pc:spChg chg="del">
          <ac:chgData name="Evgeniya Grigroenko" userId="883859b9b9f4d459" providerId="LiveId" clId="{341F325D-BC22-4BCD-824D-BD48B0192E65}" dt="2024-06-04T09:31:28.509" v="2132"/>
          <ac:spMkLst>
            <pc:docMk/>
            <pc:sldMk cId="3675088507" sldId="274"/>
            <ac:spMk id="17" creationId="{15F33878-D502-4FFA-8ACE-F2AECDB2A23F}"/>
          </ac:spMkLst>
        </pc:spChg>
        <pc:spChg chg="del">
          <ac:chgData name="Evgeniya Grigroenko" userId="883859b9b9f4d459" providerId="LiveId" clId="{341F325D-BC22-4BCD-824D-BD48B0192E65}" dt="2024-06-04T09:31:28.509" v="2132"/>
          <ac:spMkLst>
            <pc:docMk/>
            <pc:sldMk cId="3675088507" sldId="274"/>
            <ac:spMk id="19" creationId="{D3539FEE-81D3-4406-802E-60B20B16F4F6}"/>
          </ac:spMkLst>
        </pc:spChg>
        <pc:spChg chg="del">
          <ac:chgData name="Evgeniya Grigroenko" userId="883859b9b9f4d459" providerId="LiveId" clId="{341F325D-BC22-4BCD-824D-BD48B0192E65}" dt="2024-06-04T09:31:28.509" v="2132"/>
          <ac:spMkLst>
            <pc:docMk/>
            <pc:sldMk cId="3675088507" sldId="274"/>
            <ac:spMk id="20" creationId="{2151139A-886F-4B97-8815-729AD3831BBD}"/>
          </ac:spMkLst>
        </pc:spChg>
        <pc:spChg chg="del">
          <ac:chgData name="Evgeniya Grigroenko" userId="883859b9b9f4d459" providerId="LiveId" clId="{341F325D-BC22-4BCD-824D-BD48B0192E65}" dt="2024-06-04T09:31:28.509" v="2132"/>
          <ac:spMkLst>
            <pc:docMk/>
            <pc:sldMk cId="3675088507" sldId="274"/>
            <ac:spMk id="21" creationId="{DC701763-729E-462F-A5A8-E0DEFEB1E2E4}"/>
          </ac:spMkLst>
        </pc:spChg>
      </pc:sldChg>
      <pc:sldChg chg="addSp delSp modSp new del mod setBg">
        <pc:chgData name="Evgeniya Grigroenko" userId="883859b9b9f4d459" providerId="LiveId" clId="{341F325D-BC22-4BCD-824D-BD48B0192E65}" dt="2024-06-04T10:10:45.256" v="2252" actId="47"/>
        <pc:sldMkLst>
          <pc:docMk/>
          <pc:sldMk cId="3206677561" sldId="275"/>
        </pc:sldMkLst>
        <pc:spChg chg="mod">
          <ac:chgData name="Evgeniya Grigroenko" userId="883859b9b9f4d459" providerId="LiveId" clId="{341F325D-BC22-4BCD-824D-BD48B0192E65}" dt="2024-06-04T10:01:42.857" v="2238" actId="26606"/>
          <ac:spMkLst>
            <pc:docMk/>
            <pc:sldMk cId="3206677561" sldId="275"/>
            <ac:spMk id="2" creationId="{326127C2-66B3-A7BA-EE10-8D683B9445DD}"/>
          </ac:spMkLst>
        </pc:spChg>
        <pc:spChg chg="del mod">
          <ac:chgData name="Evgeniya Grigroenko" userId="883859b9b9f4d459" providerId="LiveId" clId="{341F325D-BC22-4BCD-824D-BD48B0192E65}" dt="2024-06-04T09:34:20.751" v="2182" actId="478"/>
          <ac:spMkLst>
            <pc:docMk/>
            <pc:sldMk cId="3206677561" sldId="275"/>
            <ac:spMk id="3" creationId="{D6BA4EA9-A239-C4D1-8298-6F62E4464981}"/>
          </ac:spMkLst>
        </pc:spChg>
        <pc:spChg chg="add del">
          <ac:chgData name="Evgeniya Grigroenko" userId="883859b9b9f4d459" providerId="LiveId" clId="{341F325D-BC22-4BCD-824D-BD48B0192E65}" dt="2024-06-04T10:01:42.857" v="2238" actId="26606"/>
          <ac:spMkLst>
            <pc:docMk/>
            <pc:sldMk cId="3206677561" sldId="275"/>
            <ac:spMk id="8" creationId="{1B15ED52-F352-441B-82BF-E0EA34836D08}"/>
          </ac:spMkLst>
        </pc:spChg>
        <pc:spChg chg="add del">
          <ac:chgData name="Evgeniya Grigroenko" userId="883859b9b9f4d459" providerId="LiveId" clId="{341F325D-BC22-4BCD-824D-BD48B0192E65}" dt="2024-06-04T10:01:42.857" v="2238" actId="26606"/>
          <ac:spMkLst>
            <pc:docMk/>
            <pc:sldMk cId="3206677561" sldId="275"/>
            <ac:spMk id="10" creationId="{3B2E3793-BFE6-45A2-9B7B-E18844431C99}"/>
          </ac:spMkLst>
        </pc:spChg>
        <pc:spChg chg="add del">
          <ac:chgData name="Evgeniya Grigroenko" userId="883859b9b9f4d459" providerId="LiveId" clId="{341F325D-BC22-4BCD-824D-BD48B0192E65}" dt="2024-06-04T10:01:42.857" v="2238" actId="26606"/>
          <ac:spMkLst>
            <pc:docMk/>
            <pc:sldMk cId="3206677561" sldId="275"/>
            <ac:spMk id="12" creationId="{BC4C4868-CB8F-4AF9-9CDB-8108F2C19B67}"/>
          </ac:spMkLst>
        </pc:spChg>
        <pc:spChg chg="add del">
          <ac:chgData name="Evgeniya Grigroenko" userId="883859b9b9f4d459" providerId="LiveId" clId="{341F325D-BC22-4BCD-824D-BD48B0192E65}" dt="2024-06-04T10:01:42.857" v="2238" actId="26606"/>
          <ac:spMkLst>
            <pc:docMk/>
            <pc:sldMk cId="3206677561" sldId="275"/>
            <ac:spMk id="14" creationId="{375E0459-6403-40CD-989D-56A4407CA12E}"/>
          </ac:spMkLst>
        </pc:spChg>
        <pc:spChg chg="add del">
          <ac:chgData name="Evgeniya Grigroenko" userId="883859b9b9f4d459" providerId="LiveId" clId="{341F325D-BC22-4BCD-824D-BD48B0192E65}" dt="2024-06-04T10:01:42.857" v="2238" actId="26606"/>
          <ac:spMkLst>
            <pc:docMk/>
            <pc:sldMk cId="3206677561" sldId="275"/>
            <ac:spMk id="16" creationId="{53E5B1A8-3AC9-4BD1-9BBC-78CA94F2D1BA}"/>
          </ac:spMkLst>
        </pc:spChg>
        <pc:spChg chg="add">
          <ac:chgData name="Evgeniya Grigroenko" userId="883859b9b9f4d459" providerId="LiveId" clId="{341F325D-BC22-4BCD-824D-BD48B0192E65}" dt="2024-06-04T10:01:42.857" v="2238" actId="26606"/>
          <ac:spMkLst>
            <pc:docMk/>
            <pc:sldMk cId="3206677561" sldId="275"/>
            <ac:spMk id="21" creationId="{9B37791B-B040-4694-BFDC-8DD132D86E8E}"/>
          </ac:spMkLst>
        </pc:spChg>
        <pc:grpChg chg="add">
          <ac:chgData name="Evgeniya Grigroenko" userId="883859b9b9f4d459" providerId="LiveId" clId="{341F325D-BC22-4BCD-824D-BD48B0192E65}" dt="2024-06-04T10:01:42.857" v="2238" actId="26606"/>
          <ac:grpSpMkLst>
            <pc:docMk/>
            <pc:sldMk cId="3206677561" sldId="275"/>
            <ac:grpSpMk id="23" creationId="{7E1A958F-B13C-493F-9379-F8B2A8E2554A}"/>
          </ac:grpSpMkLst>
        </pc:grpChg>
        <pc:picChg chg="add mod">
          <ac:chgData name="Evgeniya Grigroenko" userId="883859b9b9f4d459" providerId="LiveId" clId="{341F325D-BC22-4BCD-824D-BD48B0192E65}" dt="2024-06-04T10:01:42.857" v="2238" actId="26606"/>
          <ac:picMkLst>
            <pc:docMk/>
            <pc:sldMk cId="3206677561" sldId="275"/>
            <ac:picMk id="5" creationId="{7D9EA634-7F1A-7C08-6870-9142D7CD3C68}"/>
          </ac:picMkLst>
        </pc:picChg>
        <pc:picChg chg="add mod">
          <ac:chgData name="Evgeniya Grigroenko" userId="883859b9b9f4d459" providerId="LiveId" clId="{341F325D-BC22-4BCD-824D-BD48B0192E65}" dt="2024-06-04T10:01:42.857" v="2238" actId="26606"/>
          <ac:picMkLst>
            <pc:docMk/>
            <pc:sldMk cId="3206677561" sldId="275"/>
            <ac:picMk id="7" creationId="{3363EDD8-CDAE-B3DE-A1E2-F532C6F42637}"/>
          </ac:picMkLst>
        </pc:picChg>
        <pc:picChg chg="add del mod">
          <ac:chgData name="Evgeniya Grigroenko" userId="883859b9b9f4d459" providerId="LiveId" clId="{341F325D-BC22-4BCD-824D-BD48B0192E65}" dt="2024-06-04T09:59:51.054" v="2236" actId="478"/>
          <ac:picMkLst>
            <pc:docMk/>
            <pc:sldMk cId="3206677561" sldId="275"/>
            <ac:picMk id="9" creationId="{9EDD57E7-B909-B51A-D9B5-D602F1F36A72}"/>
          </ac:picMkLst>
        </pc:picChg>
      </pc:sldChg>
      <pc:sldChg chg="addSp delSp modSp new mod setBg">
        <pc:chgData name="Evgeniya Grigroenko" userId="883859b9b9f4d459" providerId="LiveId" clId="{341F325D-BC22-4BCD-824D-BD48B0192E65}" dt="2024-06-11T06:26:28.996" v="2500" actId="14100"/>
        <pc:sldMkLst>
          <pc:docMk/>
          <pc:sldMk cId="858439863" sldId="276"/>
        </pc:sldMkLst>
        <pc:spChg chg="mod">
          <ac:chgData name="Evgeniya Grigroenko" userId="883859b9b9f4d459" providerId="LiveId" clId="{341F325D-BC22-4BCD-824D-BD48B0192E65}" dt="2024-06-04T10:02:55.195" v="2242" actId="120"/>
          <ac:spMkLst>
            <pc:docMk/>
            <pc:sldMk cId="858439863" sldId="276"/>
            <ac:spMk id="2" creationId="{FAE074C6-AFB8-44DB-1836-FFA942A0FE9E}"/>
          </ac:spMkLst>
        </pc:spChg>
        <pc:spChg chg="del mod">
          <ac:chgData name="Evgeniya Grigroenko" userId="883859b9b9f4d459" providerId="LiveId" clId="{341F325D-BC22-4BCD-824D-BD48B0192E65}" dt="2024-06-04T10:03:04.108" v="2243"/>
          <ac:spMkLst>
            <pc:docMk/>
            <pc:sldMk cId="858439863" sldId="276"/>
            <ac:spMk id="3" creationId="{57B15CF5-B199-0103-EE22-40DFAD093A8D}"/>
          </ac:spMkLst>
        </pc:spChg>
        <pc:spChg chg="add del">
          <ac:chgData name="Evgeniya Grigroenko" userId="883859b9b9f4d459" providerId="LiveId" clId="{341F325D-BC22-4BCD-824D-BD48B0192E65}" dt="2024-06-11T06:24:17.892" v="2493" actId="11529"/>
          <ac:spMkLst>
            <pc:docMk/>
            <pc:sldMk cId="858439863" sldId="276"/>
            <ac:spMk id="3" creationId="{BFDF0EF2-2CCD-2BB0-6E61-ADA44F9DC79F}"/>
          </ac:spMkLst>
        </pc:spChg>
        <pc:spChg chg="add del mod">
          <ac:chgData name="Evgeniya Grigroenko" userId="883859b9b9f4d459" providerId="LiveId" clId="{341F325D-BC22-4BCD-824D-BD48B0192E65}" dt="2024-06-11T06:26:11.378" v="2495" actId="478"/>
          <ac:spMkLst>
            <pc:docMk/>
            <pc:sldMk cId="858439863" sldId="276"/>
            <ac:spMk id="7" creationId="{5EA9957B-1EDE-CBF5-2D1B-900F4C33EFC8}"/>
          </ac:spMkLst>
        </pc:spChg>
        <pc:spChg chg="add">
          <ac:chgData name="Evgeniya Grigroenko" userId="883859b9b9f4d459" providerId="LiveId" clId="{341F325D-BC22-4BCD-824D-BD48B0192E65}" dt="2024-06-04T10:02:43.698" v="2240" actId="26606"/>
          <ac:spMkLst>
            <pc:docMk/>
            <pc:sldMk cId="858439863" sldId="276"/>
            <ac:spMk id="8" creationId="{DEE2AD96-B495-4E06-9291-B71706F728CB}"/>
          </ac:spMkLst>
        </pc:spChg>
        <pc:spChg chg="add">
          <ac:chgData name="Evgeniya Grigroenko" userId="883859b9b9f4d459" providerId="LiveId" clId="{341F325D-BC22-4BCD-824D-BD48B0192E65}" dt="2024-06-04T10:02:43.698" v="2240" actId="26606"/>
          <ac:spMkLst>
            <pc:docMk/>
            <pc:sldMk cId="858439863" sldId="276"/>
            <ac:spMk id="10" creationId="{53CF6D67-C5A8-4ADD-9E8E-1E38CA1D3166}"/>
          </ac:spMkLst>
        </pc:spChg>
        <pc:spChg chg="add">
          <ac:chgData name="Evgeniya Grigroenko" userId="883859b9b9f4d459" providerId="LiveId" clId="{341F325D-BC22-4BCD-824D-BD48B0192E65}" dt="2024-06-04T10:02:43.698" v="2240" actId="26606"/>
          <ac:spMkLst>
            <pc:docMk/>
            <pc:sldMk cId="858439863" sldId="276"/>
            <ac:spMk id="12" creationId="{86909FA0-B515-4681-B7A8-FA281D133B94}"/>
          </ac:spMkLst>
        </pc:spChg>
        <pc:spChg chg="add">
          <ac:chgData name="Evgeniya Grigroenko" userId="883859b9b9f4d459" providerId="LiveId" clId="{341F325D-BC22-4BCD-824D-BD48B0192E65}" dt="2024-06-04T10:02:43.698" v="2240" actId="26606"/>
          <ac:spMkLst>
            <pc:docMk/>
            <pc:sldMk cId="858439863" sldId="276"/>
            <ac:spMk id="14" creationId="{21C9FE86-FCC3-4A31-AA1C-C882262B7FE7}"/>
          </ac:spMkLst>
        </pc:spChg>
        <pc:spChg chg="add">
          <ac:chgData name="Evgeniya Grigroenko" userId="883859b9b9f4d459" providerId="LiveId" clId="{341F325D-BC22-4BCD-824D-BD48B0192E65}" dt="2024-06-04T10:02:43.698" v="2240" actId="26606"/>
          <ac:spMkLst>
            <pc:docMk/>
            <pc:sldMk cId="858439863" sldId="276"/>
            <ac:spMk id="16" creationId="{7D96243B-ECED-4B71-8E06-AE9A285EAD20}"/>
          </ac:spMkLst>
        </pc:spChg>
        <pc:spChg chg="add">
          <ac:chgData name="Evgeniya Grigroenko" userId="883859b9b9f4d459" providerId="LiveId" clId="{341F325D-BC22-4BCD-824D-BD48B0192E65}" dt="2024-06-04T10:02:43.698" v="2240" actId="26606"/>
          <ac:spMkLst>
            <pc:docMk/>
            <pc:sldMk cId="858439863" sldId="276"/>
            <ac:spMk id="18" creationId="{A09989E4-EFDC-4A90-A633-E0525FB4139E}"/>
          </ac:spMkLst>
        </pc:spChg>
        <pc:picChg chg="add del mod">
          <ac:chgData name="Evgeniya Grigroenko" userId="883859b9b9f4d459" providerId="LiveId" clId="{341F325D-BC22-4BCD-824D-BD48B0192E65}" dt="2024-06-11T06:26:06.168" v="2494" actId="478"/>
          <ac:picMkLst>
            <pc:docMk/>
            <pc:sldMk cId="858439863" sldId="276"/>
            <ac:picMk id="4" creationId="{CF25976A-AA1F-1580-0785-0E4D7A605A15}"/>
          </ac:picMkLst>
        </pc:picChg>
        <pc:picChg chg="add mod">
          <ac:chgData name="Evgeniya Grigroenko" userId="883859b9b9f4d459" providerId="LiveId" clId="{341F325D-BC22-4BCD-824D-BD48B0192E65}" dt="2024-06-04T10:03:41.736" v="2251" actId="14100"/>
          <ac:picMkLst>
            <pc:docMk/>
            <pc:sldMk cId="858439863" sldId="276"/>
            <ac:picMk id="5" creationId="{89EF1812-CACF-85E8-AE63-AA16E017B492}"/>
          </ac:picMkLst>
        </pc:picChg>
        <pc:picChg chg="add mod">
          <ac:chgData name="Evgeniya Grigroenko" userId="883859b9b9f4d459" providerId="LiveId" clId="{341F325D-BC22-4BCD-824D-BD48B0192E65}" dt="2024-06-11T06:26:28.996" v="2500" actId="14100"/>
          <ac:picMkLst>
            <pc:docMk/>
            <pc:sldMk cId="858439863" sldId="276"/>
            <ac:picMk id="11" creationId="{8C6EEF19-51F0-E2C2-1A86-E6CB050F9C8C}"/>
          </ac:picMkLst>
        </pc:picChg>
      </pc:sldChg>
      <pc:sldChg chg="addSp delSp modSp new del mod ord">
        <pc:chgData name="Evgeniya Grigroenko" userId="883859b9b9f4d459" providerId="LiveId" clId="{341F325D-BC22-4BCD-824D-BD48B0192E65}" dt="2024-06-04T09:59:54.132" v="2237" actId="47"/>
        <pc:sldMkLst>
          <pc:docMk/>
          <pc:sldMk cId="3094065659" sldId="276"/>
        </pc:sldMkLst>
        <pc:spChg chg="mod">
          <ac:chgData name="Evgeniya Grigroenko" userId="883859b9b9f4d459" providerId="LiveId" clId="{341F325D-BC22-4BCD-824D-BD48B0192E65}" dt="2024-06-04T09:59:18.019" v="2230" actId="1076"/>
          <ac:spMkLst>
            <pc:docMk/>
            <pc:sldMk cId="3094065659" sldId="276"/>
            <ac:spMk id="2" creationId="{2D2CA899-5CEA-7970-6FCF-0769AC5F4380}"/>
          </ac:spMkLst>
        </pc:spChg>
        <pc:spChg chg="del">
          <ac:chgData name="Evgeniya Grigroenko" userId="883859b9b9f4d459" providerId="LiveId" clId="{341F325D-BC22-4BCD-824D-BD48B0192E65}" dt="2024-06-04T09:58:47.892" v="2207" actId="478"/>
          <ac:spMkLst>
            <pc:docMk/>
            <pc:sldMk cId="3094065659" sldId="276"/>
            <ac:spMk id="3" creationId="{0A7318E8-8724-E0A4-A9AA-E5E6F479A38F}"/>
          </ac:spMkLst>
        </pc:spChg>
        <pc:picChg chg="add mod">
          <ac:chgData name="Evgeniya Grigroenko" userId="883859b9b9f4d459" providerId="LiveId" clId="{341F325D-BC22-4BCD-824D-BD48B0192E65}" dt="2024-06-04T09:59:31.595" v="2231" actId="14100"/>
          <ac:picMkLst>
            <pc:docMk/>
            <pc:sldMk cId="3094065659" sldId="276"/>
            <ac:picMk id="4" creationId="{170F6392-2E0F-53DB-2DB3-EBE7643D1E43}"/>
          </ac:picMkLst>
        </pc:picChg>
      </pc:sldChg>
      <pc:sldChg chg="addSp delSp modSp new mod setBg">
        <pc:chgData name="Evgeniya Grigroenko" userId="883859b9b9f4d459" providerId="LiveId" clId="{341F325D-BC22-4BCD-824D-BD48B0192E65}" dt="2024-06-11T03:08:40.336" v="2341" actId="1076"/>
        <pc:sldMkLst>
          <pc:docMk/>
          <pc:sldMk cId="2607602429" sldId="277"/>
        </pc:sldMkLst>
        <pc:spChg chg="mod">
          <ac:chgData name="Evgeniya Grigroenko" userId="883859b9b9f4d459" providerId="LiveId" clId="{341F325D-BC22-4BCD-824D-BD48B0192E65}" dt="2024-06-11T03:08:25.692" v="2339" actId="1076"/>
          <ac:spMkLst>
            <pc:docMk/>
            <pc:sldMk cId="2607602429" sldId="277"/>
            <ac:spMk id="2" creationId="{D226C50E-790F-1E84-4D78-46780B669797}"/>
          </ac:spMkLst>
        </pc:spChg>
        <pc:spChg chg="add del mod">
          <ac:chgData name="Evgeniya Grigroenko" userId="883859b9b9f4d459" providerId="LiveId" clId="{341F325D-BC22-4BCD-824D-BD48B0192E65}" dt="2024-06-04T10:12:39.099" v="2269" actId="478"/>
          <ac:spMkLst>
            <pc:docMk/>
            <pc:sldMk cId="2607602429" sldId="277"/>
            <ac:spMk id="3" creationId="{D6E5745F-2862-4CF8-499C-41B6EF53D4E1}"/>
          </ac:spMkLst>
        </pc:spChg>
        <pc:spChg chg="add mod">
          <ac:chgData name="Evgeniya Grigroenko" userId="883859b9b9f4d459" providerId="LiveId" clId="{341F325D-BC22-4BCD-824D-BD48B0192E65}" dt="2024-06-11T03:08:22.158" v="2338" actId="1076"/>
          <ac:spMkLst>
            <pc:docMk/>
            <pc:sldMk cId="2607602429" sldId="277"/>
            <ac:spMk id="5" creationId="{EF0B88FF-5A33-C767-0E08-4472658DDB73}"/>
          </ac:spMkLst>
        </pc:spChg>
        <pc:spChg chg="add mod">
          <ac:chgData name="Evgeniya Grigroenko" userId="883859b9b9f4d459" providerId="LiveId" clId="{341F325D-BC22-4BCD-824D-BD48B0192E65}" dt="2024-06-11T03:08:32.857" v="2340" actId="1076"/>
          <ac:spMkLst>
            <pc:docMk/>
            <pc:sldMk cId="2607602429" sldId="277"/>
            <ac:spMk id="6" creationId="{25E6CBDF-FCF5-3FBC-7C88-9DFB370B933F}"/>
          </ac:spMkLst>
        </pc:spChg>
        <pc:spChg chg="add mod">
          <ac:chgData name="Evgeniya Grigroenko" userId="883859b9b9f4d459" providerId="LiveId" clId="{341F325D-BC22-4BCD-824D-BD48B0192E65}" dt="2024-06-11T03:08:40.336" v="2341" actId="1076"/>
          <ac:spMkLst>
            <pc:docMk/>
            <pc:sldMk cId="2607602429" sldId="277"/>
            <ac:spMk id="7" creationId="{F6F21719-BA14-C739-A6B2-3BFED13CAAF1}"/>
          </ac:spMkLst>
        </pc:spChg>
        <pc:spChg chg="add del">
          <ac:chgData name="Evgeniya Grigroenko" userId="883859b9b9f4d459" providerId="LiveId" clId="{341F325D-BC22-4BCD-824D-BD48B0192E65}" dt="2024-06-04T10:11:28.850" v="2258" actId="26606"/>
          <ac:spMkLst>
            <pc:docMk/>
            <pc:sldMk cId="2607602429" sldId="277"/>
            <ac:spMk id="8" creationId="{DEE2AD96-B495-4E06-9291-B71706F728CB}"/>
          </ac:spMkLst>
        </pc:spChg>
        <pc:spChg chg="add del">
          <ac:chgData name="Evgeniya Grigroenko" userId="883859b9b9f4d459" providerId="LiveId" clId="{341F325D-BC22-4BCD-824D-BD48B0192E65}" dt="2024-06-04T10:11:28.850" v="2258" actId="26606"/>
          <ac:spMkLst>
            <pc:docMk/>
            <pc:sldMk cId="2607602429" sldId="277"/>
            <ac:spMk id="10" creationId="{53CF6D67-C5A8-4ADD-9E8E-1E38CA1D3166}"/>
          </ac:spMkLst>
        </pc:spChg>
        <pc:spChg chg="add del">
          <ac:chgData name="Evgeniya Grigroenko" userId="883859b9b9f4d459" providerId="LiveId" clId="{341F325D-BC22-4BCD-824D-BD48B0192E65}" dt="2024-06-04T10:11:28.850" v="2258" actId="26606"/>
          <ac:spMkLst>
            <pc:docMk/>
            <pc:sldMk cId="2607602429" sldId="277"/>
            <ac:spMk id="12" creationId="{86909FA0-B515-4681-B7A8-FA281D133B94}"/>
          </ac:spMkLst>
        </pc:spChg>
        <pc:spChg chg="add del">
          <ac:chgData name="Evgeniya Grigroenko" userId="883859b9b9f4d459" providerId="LiveId" clId="{341F325D-BC22-4BCD-824D-BD48B0192E65}" dt="2024-06-04T10:11:28.850" v="2258" actId="26606"/>
          <ac:spMkLst>
            <pc:docMk/>
            <pc:sldMk cId="2607602429" sldId="277"/>
            <ac:spMk id="14" creationId="{21C9FE86-FCC3-4A31-AA1C-C882262B7FE7}"/>
          </ac:spMkLst>
        </pc:spChg>
        <pc:spChg chg="add del">
          <ac:chgData name="Evgeniya Grigroenko" userId="883859b9b9f4d459" providerId="LiveId" clId="{341F325D-BC22-4BCD-824D-BD48B0192E65}" dt="2024-06-04T10:11:28.850" v="2258" actId="26606"/>
          <ac:spMkLst>
            <pc:docMk/>
            <pc:sldMk cId="2607602429" sldId="277"/>
            <ac:spMk id="16" creationId="{7D96243B-ECED-4B71-8E06-AE9A285EAD20}"/>
          </ac:spMkLst>
        </pc:spChg>
        <pc:spChg chg="add del">
          <ac:chgData name="Evgeniya Grigroenko" userId="883859b9b9f4d459" providerId="LiveId" clId="{341F325D-BC22-4BCD-824D-BD48B0192E65}" dt="2024-06-04T10:11:28.850" v="2258" actId="26606"/>
          <ac:spMkLst>
            <pc:docMk/>
            <pc:sldMk cId="2607602429" sldId="277"/>
            <ac:spMk id="18" creationId="{A09989E4-EFDC-4A90-A633-E0525FB4139E}"/>
          </ac:spMkLst>
        </pc:spChg>
        <pc:spChg chg="add">
          <ac:chgData name="Evgeniya Grigroenko" userId="883859b9b9f4d459" providerId="LiveId" clId="{341F325D-BC22-4BCD-824D-BD48B0192E65}" dt="2024-06-04T10:11:28.850" v="2258" actId="26606"/>
          <ac:spMkLst>
            <pc:docMk/>
            <pc:sldMk cId="2607602429" sldId="277"/>
            <ac:spMk id="23" creationId="{04812C46-200A-4DEB-A05E-3ED6C68C2387}"/>
          </ac:spMkLst>
        </pc:spChg>
        <pc:spChg chg="add">
          <ac:chgData name="Evgeniya Grigroenko" userId="883859b9b9f4d459" providerId="LiveId" clId="{341F325D-BC22-4BCD-824D-BD48B0192E65}" dt="2024-06-04T10:11:28.850" v="2258" actId="26606"/>
          <ac:spMkLst>
            <pc:docMk/>
            <pc:sldMk cId="2607602429" sldId="277"/>
            <ac:spMk id="25" creationId="{D1EA859B-E555-4109-94F3-6700E046E008}"/>
          </ac:spMkLst>
        </pc:spChg>
        <pc:picChg chg="add mod ord">
          <ac:chgData name="Evgeniya Grigroenko" userId="883859b9b9f4d459" providerId="LiveId" clId="{341F325D-BC22-4BCD-824D-BD48B0192E65}" dt="2024-06-04T10:11:28.850" v="2258" actId="26606"/>
          <ac:picMkLst>
            <pc:docMk/>
            <pc:sldMk cId="2607602429" sldId="277"/>
            <ac:picMk id="4" creationId="{697B6D67-96A5-E9DE-8995-666639F22644}"/>
          </ac:picMkLst>
        </pc:picChg>
      </pc:sldChg>
      <pc:sldChg chg="addSp delSp modSp new mod setBg addAnim delAnim">
        <pc:chgData name="Evgeniya Grigroenko" userId="883859b9b9f4d459" providerId="LiveId" clId="{341F325D-BC22-4BCD-824D-BD48B0192E65}" dt="2024-06-11T05:16:44.814" v="2488" actId="1076"/>
        <pc:sldMkLst>
          <pc:docMk/>
          <pc:sldMk cId="2251961613" sldId="278"/>
        </pc:sldMkLst>
        <pc:spChg chg="del mod">
          <ac:chgData name="Evgeniya Grigroenko" userId="883859b9b9f4d459" providerId="LiveId" clId="{341F325D-BC22-4BCD-824D-BD48B0192E65}" dt="2024-06-11T04:36:13.754" v="2387" actId="478"/>
          <ac:spMkLst>
            <pc:docMk/>
            <pc:sldMk cId="2251961613" sldId="278"/>
            <ac:spMk id="2" creationId="{A58705EB-C0F3-19E9-9963-6EFFAAF64A13}"/>
          </ac:spMkLst>
        </pc:spChg>
        <pc:spChg chg="del">
          <ac:chgData name="Evgeniya Grigroenko" userId="883859b9b9f4d459" providerId="LiveId" clId="{341F325D-BC22-4BCD-824D-BD48B0192E65}" dt="2024-06-11T04:04:49.803" v="2345" actId="478"/>
          <ac:spMkLst>
            <pc:docMk/>
            <pc:sldMk cId="2251961613" sldId="278"/>
            <ac:spMk id="3" creationId="{AD05BBFD-3E58-2435-D0E8-9977CF2E0E2B}"/>
          </ac:spMkLst>
        </pc:spChg>
        <pc:spChg chg="add del mod">
          <ac:chgData name="Evgeniya Grigroenko" userId="883859b9b9f4d459" providerId="LiveId" clId="{341F325D-BC22-4BCD-824D-BD48B0192E65}" dt="2024-06-11T04:36:16.188" v="2388" actId="478"/>
          <ac:spMkLst>
            <pc:docMk/>
            <pc:sldMk cId="2251961613" sldId="278"/>
            <ac:spMk id="17" creationId="{59AEE88F-8AB7-D221-B6B3-0D455A98C123}"/>
          </ac:spMkLst>
        </pc:spChg>
        <pc:spChg chg="add del">
          <ac:chgData name="Evgeniya Grigroenko" userId="883859b9b9f4d459" providerId="LiveId" clId="{341F325D-BC22-4BCD-824D-BD48B0192E65}" dt="2024-06-11T04:35:54.590" v="2378" actId="26606"/>
          <ac:spMkLst>
            <pc:docMk/>
            <pc:sldMk cId="2251961613" sldId="278"/>
            <ac:spMk id="20" creationId="{33E72FA3-BD00-444A-AD9B-E6C3D069CDE3}"/>
          </ac:spMkLst>
        </pc:spChg>
        <pc:spChg chg="add del">
          <ac:chgData name="Evgeniya Grigroenko" userId="883859b9b9f4d459" providerId="LiveId" clId="{341F325D-BC22-4BCD-824D-BD48B0192E65}" dt="2024-06-11T04:36:01.242" v="2381" actId="26606"/>
          <ac:spMkLst>
            <pc:docMk/>
            <pc:sldMk cId="2251961613" sldId="278"/>
            <ac:spMk id="23" creationId="{928F64C6-FE22-4FC1-A763-DFCC514811BD}"/>
          </ac:spMkLst>
        </pc:spChg>
        <pc:spChg chg="add del">
          <ac:chgData name="Evgeniya Grigroenko" userId="883859b9b9f4d459" providerId="LiveId" clId="{341F325D-BC22-4BCD-824D-BD48B0192E65}" dt="2024-06-11T04:36:04.876" v="2383" actId="26606"/>
          <ac:spMkLst>
            <pc:docMk/>
            <pc:sldMk cId="2251961613" sldId="278"/>
            <ac:spMk id="25" creationId="{72018E1B-E0B9-4440-AFF3-4112E50A2763}"/>
          </ac:spMkLst>
        </pc:spChg>
        <pc:spChg chg="add del">
          <ac:chgData name="Evgeniya Grigroenko" userId="883859b9b9f4d459" providerId="LiveId" clId="{341F325D-BC22-4BCD-824D-BD48B0192E65}" dt="2024-06-11T04:36:09.107" v="2385" actId="26606"/>
          <ac:spMkLst>
            <pc:docMk/>
            <pc:sldMk cId="2251961613" sldId="278"/>
            <ac:spMk id="27" creationId="{928F64C6-FE22-4FC1-A763-DFCC514811BD}"/>
          </ac:spMkLst>
        </pc:spChg>
        <pc:spChg chg="add del">
          <ac:chgData name="Evgeniya Grigroenko" userId="883859b9b9f4d459" providerId="LiveId" clId="{341F325D-BC22-4BCD-824D-BD48B0192E65}" dt="2024-06-11T04:37:49.320" v="2413" actId="26606"/>
          <ac:spMkLst>
            <pc:docMk/>
            <pc:sldMk cId="2251961613" sldId="278"/>
            <ac:spMk id="30" creationId="{4DEBCA28-FCE1-4937-B6DC-18654C774ADB}"/>
          </ac:spMkLst>
        </pc:spChg>
        <pc:spChg chg="add del">
          <ac:chgData name="Evgeniya Grigroenko" userId="883859b9b9f4d459" providerId="LiveId" clId="{341F325D-BC22-4BCD-824D-BD48B0192E65}" dt="2024-06-11T04:36:37.827" v="2396" actId="26606"/>
          <ac:spMkLst>
            <pc:docMk/>
            <pc:sldMk cId="2251961613" sldId="278"/>
            <ac:spMk id="32" creationId="{E1750109-3B91-4506-B997-0CD8E35A1488}"/>
          </ac:spMkLst>
        </pc:spChg>
        <pc:spChg chg="add del">
          <ac:chgData name="Evgeniya Grigroenko" userId="883859b9b9f4d459" providerId="LiveId" clId="{341F325D-BC22-4BCD-824D-BD48B0192E65}" dt="2024-06-11T04:36:37.827" v="2396" actId="26606"/>
          <ac:spMkLst>
            <pc:docMk/>
            <pc:sldMk cId="2251961613" sldId="278"/>
            <ac:spMk id="33" creationId="{E72D8D1B-59F6-4FF3-8547-9BBB6129F2FA}"/>
          </ac:spMkLst>
        </pc:spChg>
        <pc:spChg chg="add del">
          <ac:chgData name="Evgeniya Grigroenko" userId="883859b9b9f4d459" providerId="LiveId" clId="{341F325D-BC22-4BCD-824D-BD48B0192E65}" dt="2024-06-11T04:36:37.827" v="2396" actId="26606"/>
          <ac:spMkLst>
            <pc:docMk/>
            <pc:sldMk cId="2251961613" sldId="278"/>
            <ac:spMk id="34" creationId="{2C444748-5A8D-4B53-89FE-42B455DFA2D1}"/>
          </ac:spMkLst>
        </pc:spChg>
        <pc:spChg chg="add del">
          <ac:chgData name="Evgeniya Grigroenko" userId="883859b9b9f4d459" providerId="LiveId" clId="{341F325D-BC22-4BCD-824D-BD48B0192E65}" dt="2024-06-11T04:36:27.391" v="2390" actId="26606"/>
          <ac:spMkLst>
            <pc:docMk/>
            <pc:sldMk cId="2251961613" sldId="278"/>
            <ac:spMk id="35" creationId="{C7336F7B-7038-4227-BCAC-E417CC3F669D}"/>
          </ac:spMkLst>
        </pc:spChg>
        <pc:spChg chg="add del">
          <ac:chgData name="Evgeniya Grigroenko" userId="883859b9b9f4d459" providerId="LiveId" clId="{341F325D-BC22-4BCD-824D-BD48B0192E65}" dt="2024-06-11T04:36:34.352" v="2392" actId="26606"/>
          <ac:spMkLst>
            <pc:docMk/>
            <pc:sldMk cId="2251961613" sldId="278"/>
            <ac:spMk id="37" creationId="{14F25C03-EF67-4344-8AEA-7B3FA0DED024}"/>
          </ac:spMkLst>
        </pc:spChg>
        <pc:spChg chg="add del">
          <ac:chgData name="Evgeniya Grigroenko" userId="883859b9b9f4d459" providerId="LiveId" clId="{341F325D-BC22-4BCD-824D-BD48B0192E65}" dt="2024-06-11T04:36:34.352" v="2392" actId="26606"/>
          <ac:spMkLst>
            <pc:docMk/>
            <pc:sldMk cId="2251961613" sldId="278"/>
            <ac:spMk id="38" creationId="{E3B4FF89-C45F-4E24-B963-61E855708F2A}"/>
          </ac:spMkLst>
        </pc:spChg>
        <pc:spChg chg="add del">
          <ac:chgData name="Evgeniya Grigroenko" userId="883859b9b9f4d459" providerId="LiveId" clId="{341F325D-BC22-4BCD-824D-BD48B0192E65}" dt="2024-06-11T04:36:34.352" v="2392" actId="26606"/>
          <ac:spMkLst>
            <pc:docMk/>
            <pc:sldMk cId="2251961613" sldId="278"/>
            <ac:spMk id="39" creationId="{F74793DE-3651-410B-B243-8F0B1468E6A4}"/>
          </ac:spMkLst>
        </pc:spChg>
        <pc:spChg chg="add del">
          <ac:chgData name="Evgeniya Grigroenko" userId="883859b9b9f4d459" providerId="LiveId" clId="{341F325D-BC22-4BCD-824D-BD48B0192E65}" dt="2024-06-11T04:36:37.827" v="2396" actId="26606"/>
          <ac:spMkLst>
            <pc:docMk/>
            <pc:sldMk cId="2251961613" sldId="278"/>
            <ac:spMk id="41" creationId="{14044C96-7CFD-44DB-A579-D77B0D37C681}"/>
          </ac:spMkLst>
        </pc:spChg>
        <pc:spChg chg="add del">
          <ac:chgData name="Evgeniya Grigroenko" userId="883859b9b9f4d459" providerId="LiveId" clId="{341F325D-BC22-4BCD-824D-BD48B0192E65}" dt="2024-06-11T04:36:37.827" v="2396" actId="26606"/>
          <ac:spMkLst>
            <pc:docMk/>
            <pc:sldMk cId="2251961613" sldId="278"/>
            <ac:spMk id="43" creationId="{8FC8C21F-9484-4A71-ABFA-6C10682FAC3E}"/>
          </ac:spMkLst>
        </pc:spChg>
        <pc:spChg chg="add del">
          <ac:chgData name="Evgeniya Grigroenko" userId="883859b9b9f4d459" providerId="LiveId" clId="{341F325D-BC22-4BCD-824D-BD48B0192E65}" dt="2024-06-11T04:36:37.827" v="2396" actId="26606"/>
          <ac:spMkLst>
            <pc:docMk/>
            <pc:sldMk cId="2251961613" sldId="278"/>
            <ac:spMk id="45" creationId="{F4FFA271-A10A-4AC3-8F06-E3313A197A80}"/>
          </ac:spMkLst>
        </pc:spChg>
        <pc:spChg chg="add del">
          <ac:chgData name="Evgeniya Grigroenko" userId="883859b9b9f4d459" providerId="LiveId" clId="{341F325D-BC22-4BCD-824D-BD48B0192E65}" dt="2024-06-11T04:36:37.827" v="2396" actId="26606"/>
          <ac:spMkLst>
            <pc:docMk/>
            <pc:sldMk cId="2251961613" sldId="278"/>
            <ac:spMk id="47" creationId="{7F9FE375-3674-4B26-B67B-30AFAF78CC57}"/>
          </ac:spMkLst>
        </pc:spChg>
        <pc:spChg chg="add del">
          <ac:chgData name="Evgeniya Grigroenko" userId="883859b9b9f4d459" providerId="LiveId" clId="{341F325D-BC22-4BCD-824D-BD48B0192E65}" dt="2024-06-11T05:10:57.270" v="2469" actId="26606"/>
          <ac:spMkLst>
            <pc:docMk/>
            <pc:sldMk cId="2251961613" sldId="278"/>
            <ac:spMk id="48" creationId="{E1A92768-C90D-4200-8975-84CC4D4BC944}"/>
          </ac:spMkLst>
        </pc:spChg>
        <pc:spChg chg="add del">
          <ac:chgData name="Evgeniya Grigroenko" userId="883859b9b9f4d459" providerId="LiveId" clId="{341F325D-BC22-4BCD-824D-BD48B0192E65}" dt="2024-06-11T04:36:42.041" v="2398" actId="26606"/>
          <ac:spMkLst>
            <pc:docMk/>
            <pc:sldMk cId="2251961613" sldId="278"/>
            <ac:spMk id="49" creationId="{E3B4FF89-C45F-4E24-B963-61E855708F2A}"/>
          </ac:spMkLst>
        </pc:spChg>
        <pc:spChg chg="add del">
          <ac:chgData name="Evgeniya Grigroenko" userId="883859b9b9f4d459" providerId="LiveId" clId="{341F325D-BC22-4BCD-824D-BD48B0192E65}" dt="2024-06-11T04:36:42.041" v="2398" actId="26606"/>
          <ac:spMkLst>
            <pc:docMk/>
            <pc:sldMk cId="2251961613" sldId="278"/>
            <ac:spMk id="50" creationId="{14F25C03-EF67-4344-8AEA-7B3FA0DED024}"/>
          </ac:spMkLst>
        </pc:spChg>
        <pc:spChg chg="add del">
          <ac:chgData name="Evgeniya Grigroenko" userId="883859b9b9f4d459" providerId="LiveId" clId="{341F325D-BC22-4BCD-824D-BD48B0192E65}" dt="2024-06-11T04:36:42.041" v="2398" actId="26606"/>
          <ac:spMkLst>
            <pc:docMk/>
            <pc:sldMk cId="2251961613" sldId="278"/>
            <ac:spMk id="51" creationId="{F74793DE-3651-410B-B243-8F0B1468E6A4}"/>
          </ac:spMkLst>
        </pc:spChg>
        <pc:spChg chg="add del">
          <ac:chgData name="Evgeniya Grigroenko" userId="883859b9b9f4d459" providerId="LiveId" clId="{341F325D-BC22-4BCD-824D-BD48B0192E65}" dt="2024-06-11T05:11:01.397" v="2471" actId="26606"/>
          <ac:spMkLst>
            <pc:docMk/>
            <pc:sldMk cId="2251961613" sldId="278"/>
            <ac:spMk id="52" creationId="{E1750109-3B91-4506-B997-0CD8E35A1488}"/>
          </ac:spMkLst>
        </pc:spChg>
        <pc:spChg chg="add del">
          <ac:chgData name="Evgeniya Grigroenko" userId="883859b9b9f4d459" providerId="LiveId" clId="{341F325D-BC22-4BCD-824D-BD48B0192E65}" dt="2024-06-11T04:37:02.295" v="2400" actId="26606"/>
          <ac:spMkLst>
            <pc:docMk/>
            <pc:sldMk cId="2251961613" sldId="278"/>
            <ac:spMk id="53" creationId="{E1A92768-C90D-4200-8975-84CC4D4BC944}"/>
          </ac:spMkLst>
        </pc:spChg>
        <pc:spChg chg="add del">
          <ac:chgData name="Evgeniya Grigroenko" userId="883859b9b9f4d459" providerId="LiveId" clId="{341F325D-BC22-4BCD-824D-BD48B0192E65}" dt="2024-06-11T05:11:01.397" v="2471" actId="26606"/>
          <ac:spMkLst>
            <pc:docMk/>
            <pc:sldMk cId="2251961613" sldId="278"/>
            <ac:spMk id="54" creationId="{E72D8D1B-59F6-4FF3-8547-9BBB6129F2FA}"/>
          </ac:spMkLst>
        </pc:spChg>
        <pc:spChg chg="add del">
          <ac:chgData name="Evgeniya Grigroenko" userId="883859b9b9f4d459" providerId="LiveId" clId="{341F325D-BC22-4BCD-824D-BD48B0192E65}" dt="2024-06-11T04:37:14.308" v="2402" actId="26606"/>
          <ac:spMkLst>
            <pc:docMk/>
            <pc:sldMk cId="2251961613" sldId="278"/>
            <ac:spMk id="55" creationId="{ED704EFE-42E8-4C4D-AF32-312001F77215}"/>
          </ac:spMkLst>
        </pc:spChg>
        <pc:spChg chg="add del">
          <ac:chgData name="Evgeniya Grigroenko" userId="883859b9b9f4d459" providerId="LiveId" clId="{341F325D-BC22-4BCD-824D-BD48B0192E65}" dt="2024-06-11T05:11:01.397" v="2471" actId="26606"/>
          <ac:spMkLst>
            <pc:docMk/>
            <pc:sldMk cId="2251961613" sldId="278"/>
            <ac:spMk id="56" creationId="{2C444748-5A8D-4B53-89FE-42B455DFA2D1}"/>
          </ac:spMkLst>
        </pc:spChg>
        <pc:spChg chg="add del">
          <ac:chgData name="Evgeniya Grigroenko" userId="883859b9b9f4d459" providerId="LiveId" clId="{341F325D-BC22-4BCD-824D-BD48B0192E65}" dt="2024-06-11T04:37:22.493" v="2404" actId="26606"/>
          <ac:spMkLst>
            <pc:docMk/>
            <pc:sldMk cId="2251961613" sldId="278"/>
            <ac:spMk id="57" creationId="{112839B5-6527-4FE1-B5CA-71D5FFC47C0E}"/>
          </ac:spMkLst>
        </pc:spChg>
        <pc:spChg chg="add del">
          <ac:chgData name="Evgeniya Grigroenko" userId="883859b9b9f4d459" providerId="LiveId" clId="{341F325D-BC22-4BCD-824D-BD48B0192E65}" dt="2024-06-11T04:37:22.493" v="2404" actId="26606"/>
          <ac:spMkLst>
            <pc:docMk/>
            <pc:sldMk cId="2251961613" sldId="278"/>
            <ac:spMk id="58" creationId="{089B37F3-721E-4809-A50E-9EE306404ED8}"/>
          </ac:spMkLst>
        </pc:spChg>
        <pc:spChg chg="add del">
          <ac:chgData name="Evgeniya Grigroenko" userId="883859b9b9f4d459" providerId="LiveId" clId="{341F325D-BC22-4BCD-824D-BD48B0192E65}" dt="2024-06-11T04:37:22.493" v="2404" actId="26606"/>
          <ac:spMkLst>
            <pc:docMk/>
            <pc:sldMk cId="2251961613" sldId="278"/>
            <ac:spMk id="59" creationId="{6F32C1A4-2AC7-48CB-9AB7-B80470C0FD23}"/>
          </ac:spMkLst>
        </pc:spChg>
        <pc:spChg chg="add del">
          <ac:chgData name="Evgeniya Grigroenko" userId="883859b9b9f4d459" providerId="LiveId" clId="{341F325D-BC22-4BCD-824D-BD48B0192E65}" dt="2024-06-11T04:37:22.493" v="2404" actId="26606"/>
          <ac:spMkLst>
            <pc:docMk/>
            <pc:sldMk cId="2251961613" sldId="278"/>
            <ac:spMk id="60" creationId="{BE12D8E2-6088-4997-A8C6-1794DA9E1D48}"/>
          </ac:spMkLst>
        </pc:spChg>
        <pc:spChg chg="add del">
          <ac:chgData name="Evgeniya Grigroenko" userId="883859b9b9f4d459" providerId="LiveId" clId="{341F325D-BC22-4BCD-824D-BD48B0192E65}" dt="2024-06-11T04:37:22.493" v="2404" actId="26606"/>
          <ac:spMkLst>
            <pc:docMk/>
            <pc:sldMk cId="2251961613" sldId="278"/>
            <ac:spMk id="61" creationId="{FAF10F47-1605-47C5-AE58-9062909ADA42}"/>
          </ac:spMkLst>
        </pc:spChg>
        <pc:spChg chg="add del">
          <ac:chgData name="Evgeniya Grigroenko" userId="883859b9b9f4d459" providerId="LiveId" clId="{341F325D-BC22-4BCD-824D-BD48B0192E65}" dt="2024-06-11T05:11:01.397" v="2471" actId="26606"/>
          <ac:spMkLst>
            <pc:docMk/>
            <pc:sldMk cId="2251961613" sldId="278"/>
            <ac:spMk id="62" creationId="{14044C96-7CFD-44DB-A579-D77B0D37C681}"/>
          </ac:spMkLst>
        </pc:spChg>
        <pc:spChg chg="add del">
          <ac:chgData name="Evgeniya Grigroenko" userId="883859b9b9f4d459" providerId="LiveId" clId="{341F325D-BC22-4BCD-824D-BD48B0192E65}" dt="2024-06-11T04:37:30.343" v="2406" actId="26606"/>
          <ac:spMkLst>
            <pc:docMk/>
            <pc:sldMk cId="2251961613" sldId="278"/>
            <ac:spMk id="63" creationId="{E1A92768-C90D-4200-8975-84CC4D4BC944}"/>
          </ac:spMkLst>
        </pc:spChg>
        <pc:spChg chg="add del">
          <ac:chgData name="Evgeniya Grigroenko" userId="883859b9b9f4d459" providerId="LiveId" clId="{341F325D-BC22-4BCD-824D-BD48B0192E65}" dt="2024-06-11T05:11:01.397" v="2471" actId="26606"/>
          <ac:spMkLst>
            <pc:docMk/>
            <pc:sldMk cId="2251961613" sldId="278"/>
            <ac:spMk id="64" creationId="{8FC8C21F-9484-4A71-ABFA-6C10682FAC3E}"/>
          </ac:spMkLst>
        </pc:spChg>
        <pc:spChg chg="add del">
          <ac:chgData name="Evgeniya Grigroenko" userId="883859b9b9f4d459" providerId="LiveId" clId="{341F325D-BC22-4BCD-824D-BD48B0192E65}" dt="2024-06-11T04:37:34.728" v="2408" actId="26606"/>
          <ac:spMkLst>
            <pc:docMk/>
            <pc:sldMk cId="2251961613" sldId="278"/>
            <ac:spMk id="65" creationId="{CB92C8CA-51CB-4511-AEBA-C04E0B721A23}"/>
          </ac:spMkLst>
        </pc:spChg>
        <pc:spChg chg="add del">
          <ac:chgData name="Evgeniya Grigroenko" userId="883859b9b9f4d459" providerId="LiveId" clId="{341F325D-BC22-4BCD-824D-BD48B0192E65}" dt="2024-06-11T05:11:01.397" v="2471" actId="26606"/>
          <ac:spMkLst>
            <pc:docMk/>
            <pc:sldMk cId="2251961613" sldId="278"/>
            <ac:spMk id="66" creationId="{F4FFA271-A10A-4AC3-8F06-E3313A197A80}"/>
          </ac:spMkLst>
        </pc:spChg>
        <pc:spChg chg="add del">
          <ac:chgData name="Evgeniya Grigroenko" userId="883859b9b9f4d459" providerId="LiveId" clId="{341F325D-BC22-4BCD-824D-BD48B0192E65}" dt="2024-06-11T04:37:45.002" v="2410" actId="26606"/>
          <ac:spMkLst>
            <pc:docMk/>
            <pc:sldMk cId="2251961613" sldId="278"/>
            <ac:spMk id="67" creationId="{E1750109-3B91-4506-B997-0CD8E35A1488}"/>
          </ac:spMkLst>
        </pc:spChg>
        <pc:spChg chg="add del">
          <ac:chgData name="Evgeniya Grigroenko" userId="883859b9b9f4d459" providerId="LiveId" clId="{341F325D-BC22-4BCD-824D-BD48B0192E65}" dt="2024-06-11T04:37:45.002" v="2410" actId="26606"/>
          <ac:spMkLst>
            <pc:docMk/>
            <pc:sldMk cId="2251961613" sldId="278"/>
            <ac:spMk id="68" creationId="{E72D8D1B-59F6-4FF3-8547-9BBB6129F2FA}"/>
          </ac:spMkLst>
        </pc:spChg>
        <pc:spChg chg="add del">
          <ac:chgData name="Evgeniya Grigroenko" userId="883859b9b9f4d459" providerId="LiveId" clId="{341F325D-BC22-4BCD-824D-BD48B0192E65}" dt="2024-06-11T04:37:45.002" v="2410" actId="26606"/>
          <ac:spMkLst>
            <pc:docMk/>
            <pc:sldMk cId="2251961613" sldId="278"/>
            <ac:spMk id="69" creationId="{2C444748-5A8D-4B53-89FE-42B455DFA2D1}"/>
          </ac:spMkLst>
        </pc:spChg>
        <pc:spChg chg="add del">
          <ac:chgData name="Evgeniya Grigroenko" userId="883859b9b9f4d459" providerId="LiveId" clId="{341F325D-BC22-4BCD-824D-BD48B0192E65}" dt="2024-06-11T04:37:45.002" v="2410" actId="26606"/>
          <ac:spMkLst>
            <pc:docMk/>
            <pc:sldMk cId="2251961613" sldId="278"/>
            <ac:spMk id="70" creationId="{14044C96-7CFD-44DB-A579-D77B0D37C681}"/>
          </ac:spMkLst>
        </pc:spChg>
        <pc:spChg chg="add del">
          <ac:chgData name="Evgeniya Grigroenko" userId="883859b9b9f4d459" providerId="LiveId" clId="{341F325D-BC22-4BCD-824D-BD48B0192E65}" dt="2024-06-11T04:37:45.002" v="2410" actId="26606"/>
          <ac:spMkLst>
            <pc:docMk/>
            <pc:sldMk cId="2251961613" sldId="278"/>
            <ac:spMk id="71" creationId="{8FC8C21F-9484-4A71-ABFA-6C10682FAC3E}"/>
          </ac:spMkLst>
        </pc:spChg>
        <pc:spChg chg="add del">
          <ac:chgData name="Evgeniya Grigroenko" userId="883859b9b9f4d459" providerId="LiveId" clId="{341F325D-BC22-4BCD-824D-BD48B0192E65}" dt="2024-06-11T04:37:45.002" v="2410" actId="26606"/>
          <ac:spMkLst>
            <pc:docMk/>
            <pc:sldMk cId="2251961613" sldId="278"/>
            <ac:spMk id="72" creationId="{F4FFA271-A10A-4AC3-8F06-E3313A197A80}"/>
          </ac:spMkLst>
        </pc:spChg>
        <pc:spChg chg="add del">
          <ac:chgData name="Evgeniya Grigroenko" userId="883859b9b9f4d459" providerId="LiveId" clId="{341F325D-BC22-4BCD-824D-BD48B0192E65}" dt="2024-06-11T04:37:45.002" v="2410" actId="26606"/>
          <ac:spMkLst>
            <pc:docMk/>
            <pc:sldMk cId="2251961613" sldId="278"/>
            <ac:spMk id="73" creationId="{7F9FE375-3674-4B26-B67B-30AFAF78CC57}"/>
          </ac:spMkLst>
        </pc:spChg>
        <pc:spChg chg="add del">
          <ac:chgData name="Evgeniya Grigroenko" userId="883859b9b9f4d459" providerId="LiveId" clId="{341F325D-BC22-4BCD-824D-BD48B0192E65}" dt="2024-06-11T05:11:01.397" v="2471" actId="26606"/>
          <ac:spMkLst>
            <pc:docMk/>
            <pc:sldMk cId="2251961613" sldId="278"/>
            <ac:spMk id="74" creationId="{7F9FE375-3674-4B26-B67B-30AFAF78CC57}"/>
          </ac:spMkLst>
        </pc:spChg>
        <pc:spChg chg="add del">
          <ac:chgData name="Evgeniya Grigroenko" userId="883859b9b9f4d459" providerId="LiveId" clId="{341F325D-BC22-4BCD-824D-BD48B0192E65}" dt="2024-06-11T04:37:49.317" v="2412" actId="26606"/>
          <ac:spMkLst>
            <pc:docMk/>
            <pc:sldMk cId="2251961613" sldId="278"/>
            <ac:spMk id="75" creationId="{C7336F7B-7038-4227-BCAC-E417CC3F669D}"/>
          </ac:spMkLst>
        </pc:spChg>
        <pc:spChg chg="add del">
          <ac:chgData name="Evgeniya Grigroenko" userId="883859b9b9f4d459" providerId="LiveId" clId="{341F325D-BC22-4BCD-824D-BD48B0192E65}" dt="2024-06-11T05:11:04.507" v="2473" actId="26606"/>
          <ac:spMkLst>
            <pc:docMk/>
            <pc:sldMk cId="2251961613" sldId="278"/>
            <ac:spMk id="76" creationId="{C7336F7B-7038-4227-BCAC-E417CC3F669D}"/>
          </ac:spMkLst>
        </pc:spChg>
        <pc:picChg chg="add del mod ord">
          <ac:chgData name="Evgeniya Grigroenko" userId="883859b9b9f4d459" providerId="LiveId" clId="{341F325D-BC22-4BCD-824D-BD48B0192E65}" dt="2024-06-11T04:51:52.732" v="2425" actId="478"/>
          <ac:picMkLst>
            <pc:docMk/>
            <pc:sldMk cId="2251961613" sldId="278"/>
            <ac:picMk id="5" creationId="{6C566585-12E1-116F-B624-05FCDEB04F55}"/>
          </ac:picMkLst>
        </pc:picChg>
        <pc:picChg chg="add del mod ord">
          <ac:chgData name="Evgeniya Grigroenko" userId="883859b9b9f4d459" providerId="LiveId" clId="{341F325D-BC22-4BCD-824D-BD48B0192E65}" dt="2024-06-11T04:51:54.234" v="2426" actId="478"/>
          <ac:picMkLst>
            <pc:docMk/>
            <pc:sldMk cId="2251961613" sldId="278"/>
            <ac:picMk id="7" creationId="{22713AC3-FB70-917F-9988-9AFAD1C4E749}"/>
          </ac:picMkLst>
        </pc:picChg>
        <pc:picChg chg="add del mod ord">
          <ac:chgData name="Evgeniya Grigroenko" userId="883859b9b9f4d459" providerId="LiveId" clId="{341F325D-BC22-4BCD-824D-BD48B0192E65}" dt="2024-06-11T04:51:51.181" v="2424" actId="478"/>
          <ac:picMkLst>
            <pc:docMk/>
            <pc:sldMk cId="2251961613" sldId="278"/>
            <ac:picMk id="9" creationId="{C49DE6C8-342E-7B8A-C4CB-BCF8D1E1C33A}"/>
          </ac:picMkLst>
        </pc:picChg>
        <pc:picChg chg="add del mod ord">
          <ac:chgData name="Evgeniya Grigroenko" userId="883859b9b9f4d459" providerId="LiveId" clId="{341F325D-BC22-4BCD-824D-BD48B0192E65}" dt="2024-06-11T04:45:54.018" v="2422" actId="478"/>
          <ac:picMkLst>
            <pc:docMk/>
            <pc:sldMk cId="2251961613" sldId="278"/>
            <ac:picMk id="11" creationId="{AC8B6E3D-D52B-AB73-97E8-E2867A196C22}"/>
          </ac:picMkLst>
        </pc:picChg>
        <pc:picChg chg="add del mod ord">
          <ac:chgData name="Evgeniya Grigroenko" userId="883859b9b9f4d459" providerId="LiveId" clId="{341F325D-BC22-4BCD-824D-BD48B0192E65}" dt="2024-06-11T04:41:02.643" v="2421" actId="478"/>
          <ac:picMkLst>
            <pc:docMk/>
            <pc:sldMk cId="2251961613" sldId="278"/>
            <ac:picMk id="13" creationId="{F867BEC3-E201-1AD2-D50D-22E633A8AE89}"/>
          </ac:picMkLst>
        </pc:picChg>
        <pc:picChg chg="add del mod ord">
          <ac:chgData name="Evgeniya Grigroenko" userId="883859b9b9f4d459" providerId="LiveId" clId="{341F325D-BC22-4BCD-824D-BD48B0192E65}" dt="2024-06-11T04:51:49.851" v="2423" actId="478"/>
          <ac:picMkLst>
            <pc:docMk/>
            <pc:sldMk cId="2251961613" sldId="278"/>
            <ac:picMk id="15" creationId="{9E7611A7-892B-CB79-9109-86CA288D0A7E}"/>
          </ac:picMkLst>
        </pc:picChg>
        <pc:picChg chg="add mod ord">
          <ac:chgData name="Evgeniya Grigroenko" userId="883859b9b9f4d459" providerId="LiveId" clId="{341F325D-BC22-4BCD-824D-BD48B0192E65}" dt="2024-06-11T05:13:18.142" v="2481" actId="14100"/>
          <ac:picMkLst>
            <pc:docMk/>
            <pc:sldMk cId="2251961613" sldId="278"/>
            <ac:picMk id="19" creationId="{5798F2D8-140D-CBB0-3217-849DAF3492FD}"/>
          </ac:picMkLst>
        </pc:picChg>
        <pc:picChg chg="add mod ord">
          <ac:chgData name="Evgeniya Grigroenko" userId="883859b9b9f4d459" providerId="LiveId" clId="{341F325D-BC22-4BCD-824D-BD48B0192E65}" dt="2024-06-11T05:13:09.445" v="2479" actId="14100"/>
          <ac:picMkLst>
            <pc:docMk/>
            <pc:sldMk cId="2251961613" sldId="278"/>
            <ac:picMk id="24" creationId="{EE32A69B-6B5F-64C9-DBEB-BC73AC55C2FD}"/>
          </ac:picMkLst>
        </pc:picChg>
        <pc:picChg chg="add mod">
          <ac:chgData name="Evgeniya Grigroenko" userId="883859b9b9f4d459" providerId="LiveId" clId="{341F325D-BC22-4BCD-824D-BD48B0192E65}" dt="2024-06-11T05:16:25.806" v="2487" actId="1076"/>
          <ac:picMkLst>
            <pc:docMk/>
            <pc:sldMk cId="2251961613" sldId="278"/>
            <ac:picMk id="29" creationId="{16828D38-E7E1-EFCF-C085-57CF1CA22166}"/>
          </ac:picMkLst>
        </pc:picChg>
        <pc:picChg chg="add mod ord">
          <ac:chgData name="Evgeniya Grigroenko" userId="883859b9b9f4d459" providerId="LiveId" clId="{341F325D-BC22-4BCD-824D-BD48B0192E65}" dt="2024-06-11T05:16:16.472" v="2485" actId="1076"/>
          <ac:picMkLst>
            <pc:docMk/>
            <pc:sldMk cId="2251961613" sldId="278"/>
            <ac:picMk id="36" creationId="{FD402950-42DE-4148-7B67-9F69BD654048}"/>
          </ac:picMkLst>
        </pc:picChg>
        <pc:picChg chg="add mod ord">
          <ac:chgData name="Evgeniya Grigroenko" userId="883859b9b9f4d459" providerId="LiveId" clId="{341F325D-BC22-4BCD-824D-BD48B0192E65}" dt="2024-06-11T05:16:44.814" v="2488" actId="1076"/>
          <ac:picMkLst>
            <pc:docMk/>
            <pc:sldMk cId="2251961613" sldId="278"/>
            <ac:picMk id="42" creationId="{C327B8D5-E040-E02A-4720-D2588605DE74}"/>
          </ac:picMkLst>
        </pc:picChg>
        <pc:picChg chg="add mod ord">
          <ac:chgData name="Evgeniya Grigroenko" userId="883859b9b9f4d459" providerId="LiveId" clId="{341F325D-BC22-4BCD-824D-BD48B0192E65}" dt="2024-06-11T05:13:21.550" v="2482" actId="14100"/>
          <ac:picMkLst>
            <pc:docMk/>
            <pc:sldMk cId="2251961613" sldId="278"/>
            <ac:picMk id="46" creationId="{EB6151EC-5EFE-4E28-9669-243AE1FC16D8}"/>
          </ac:picMkLst>
        </pc:picChg>
        <pc:cxnChg chg="add del">
          <ac:chgData name="Evgeniya Grigroenko" userId="883859b9b9f4d459" providerId="LiveId" clId="{341F325D-BC22-4BCD-824D-BD48B0192E65}" dt="2024-06-11T04:36:01.242" v="2381" actId="26606"/>
          <ac:cxnSpMkLst>
            <pc:docMk/>
            <pc:sldMk cId="2251961613" sldId="278"/>
            <ac:cxnSpMk id="22" creationId="{5C34627B-48E6-4F4D-B843-97717A86B490}"/>
          </ac:cxnSpMkLst>
        </pc:cxnChg>
        <pc:cxnChg chg="add del">
          <ac:chgData name="Evgeniya Grigroenko" userId="883859b9b9f4d459" providerId="LiveId" clId="{341F325D-BC22-4BCD-824D-BD48B0192E65}" dt="2024-06-11T04:36:09.107" v="2385" actId="26606"/>
          <ac:cxnSpMkLst>
            <pc:docMk/>
            <pc:sldMk cId="2251961613" sldId="278"/>
            <ac:cxnSpMk id="28" creationId="{5C34627B-48E6-4F4D-B843-97717A86B490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9D482-1AAE-4ACD-BD0E-6FC45B76122F}" type="doc">
      <dgm:prSet loTypeId="urn:microsoft.com/office/officeart/2005/8/layout/radial1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FC7AB79-E095-487D-8E53-B9F5A285A960}">
      <dgm:prSet phldrT="[Text]"/>
      <dgm:spPr/>
      <dgm:t>
        <a:bodyPr/>
        <a:lstStyle/>
        <a:p>
          <a:r>
            <a:rPr lang="en-AU" dirty="0"/>
            <a:t>Model</a:t>
          </a:r>
        </a:p>
      </dgm:t>
    </dgm:pt>
    <dgm:pt modelId="{D4895C75-46D9-4EB0-9808-392E4DAE9FFE}" type="parTrans" cxnId="{3B07AA7A-EA35-41F5-B505-24A61AD01AD8}">
      <dgm:prSet/>
      <dgm:spPr/>
      <dgm:t>
        <a:bodyPr/>
        <a:lstStyle/>
        <a:p>
          <a:endParaRPr lang="en-AU"/>
        </a:p>
      </dgm:t>
    </dgm:pt>
    <dgm:pt modelId="{66049BA6-15BA-40B7-8BF5-6B04549BC0AB}" type="sibTrans" cxnId="{3B07AA7A-EA35-41F5-B505-24A61AD01AD8}">
      <dgm:prSet/>
      <dgm:spPr/>
      <dgm:t>
        <a:bodyPr/>
        <a:lstStyle/>
        <a:p>
          <a:endParaRPr lang="en-AU"/>
        </a:p>
      </dgm:t>
    </dgm:pt>
    <dgm:pt modelId="{CC288D72-93A8-4176-AA6E-7452F55FF486}">
      <dgm:prSet phldrT="[Text]"/>
      <dgm:spPr/>
      <dgm:t>
        <a:bodyPr/>
        <a:lstStyle/>
        <a:p>
          <a:r>
            <a:rPr lang="en-AU" dirty="0"/>
            <a:t>Logistic Regression</a:t>
          </a:r>
        </a:p>
      </dgm:t>
    </dgm:pt>
    <dgm:pt modelId="{C271EE5C-74DA-45DB-A31B-C6194235712C}" type="parTrans" cxnId="{A64D6CAC-0836-4E6E-94FE-71F5CF9596FE}">
      <dgm:prSet/>
      <dgm:spPr/>
      <dgm:t>
        <a:bodyPr/>
        <a:lstStyle/>
        <a:p>
          <a:endParaRPr lang="en-AU"/>
        </a:p>
      </dgm:t>
    </dgm:pt>
    <dgm:pt modelId="{0DA68814-3596-49C4-BED5-9BE9602D1F9B}" type="sibTrans" cxnId="{A64D6CAC-0836-4E6E-94FE-71F5CF9596FE}">
      <dgm:prSet/>
      <dgm:spPr/>
      <dgm:t>
        <a:bodyPr/>
        <a:lstStyle/>
        <a:p>
          <a:endParaRPr lang="en-AU"/>
        </a:p>
      </dgm:t>
    </dgm:pt>
    <dgm:pt modelId="{5EA8D428-9D27-41B3-85B1-61F61F13909D}">
      <dgm:prSet phldrT="[Text]"/>
      <dgm:spPr/>
      <dgm:t>
        <a:bodyPr/>
        <a:lstStyle/>
        <a:p>
          <a:r>
            <a:rPr lang="en-AU" dirty="0"/>
            <a:t>K-Nearest Neighbours (KNN)</a:t>
          </a:r>
        </a:p>
      </dgm:t>
    </dgm:pt>
    <dgm:pt modelId="{1AEEFFEF-0897-4B4F-8A21-CF006BC0E3AB}" type="parTrans" cxnId="{FA6113B6-B41E-45C9-9F58-AC130157797B}">
      <dgm:prSet/>
      <dgm:spPr/>
      <dgm:t>
        <a:bodyPr/>
        <a:lstStyle/>
        <a:p>
          <a:endParaRPr lang="en-AU"/>
        </a:p>
      </dgm:t>
    </dgm:pt>
    <dgm:pt modelId="{039436CA-CF47-43D9-AD4C-DC196A77219C}" type="sibTrans" cxnId="{FA6113B6-B41E-45C9-9F58-AC130157797B}">
      <dgm:prSet/>
      <dgm:spPr/>
      <dgm:t>
        <a:bodyPr/>
        <a:lstStyle/>
        <a:p>
          <a:endParaRPr lang="en-AU"/>
        </a:p>
      </dgm:t>
    </dgm:pt>
    <dgm:pt modelId="{F5EC9CBB-39EF-4297-9DE1-61A56D82C8FA}">
      <dgm:prSet phldrT="[Text]"/>
      <dgm:spPr/>
      <dgm:t>
        <a:bodyPr/>
        <a:lstStyle/>
        <a:p>
          <a:r>
            <a:rPr lang="en-AU" dirty="0"/>
            <a:t>Support Vector Machine (SVM)</a:t>
          </a:r>
        </a:p>
      </dgm:t>
    </dgm:pt>
    <dgm:pt modelId="{12DDE9F8-0F2F-47A5-AB50-AB414664806F}" type="parTrans" cxnId="{F4C41971-D673-45DA-8788-B3A6BE595E68}">
      <dgm:prSet/>
      <dgm:spPr/>
      <dgm:t>
        <a:bodyPr/>
        <a:lstStyle/>
        <a:p>
          <a:endParaRPr lang="en-AU"/>
        </a:p>
      </dgm:t>
    </dgm:pt>
    <dgm:pt modelId="{7B06658E-4FC1-4FEB-8C47-DDCE75859C0C}" type="sibTrans" cxnId="{F4C41971-D673-45DA-8788-B3A6BE595E68}">
      <dgm:prSet/>
      <dgm:spPr/>
      <dgm:t>
        <a:bodyPr/>
        <a:lstStyle/>
        <a:p>
          <a:endParaRPr lang="en-AU"/>
        </a:p>
      </dgm:t>
    </dgm:pt>
    <dgm:pt modelId="{09C32C14-6047-4785-A6AA-3BB1653B08DD}">
      <dgm:prSet phldrT="[Text]"/>
      <dgm:spPr/>
      <dgm:t>
        <a:bodyPr/>
        <a:lstStyle/>
        <a:p>
          <a:r>
            <a:rPr lang="en-AU" dirty="0"/>
            <a:t>Random Forest</a:t>
          </a:r>
        </a:p>
      </dgm:t>
    </dgm:pt>
    <dgm:pt modelId="{B8F52A82-FC25-4CB9-B393-0F079BB8B587}" type="parTrans" cxnId="{ABD2B52E-8B9C-45C2-A7DF-65AA7D26DE12}">
      <dgm:prSet/>
      <dgm:spPr/>
      <dgm:t>
        <a:bodyPr/>
        <a:lstStyle/>
        <a:p>
          <a:endParaRPr lang="en-AU"/>
        </a:p>
      </dgm:t>
    </dgm:pt>
    <dgm:pt modelId="{84A7BADA-DCF6-470C-9069-FCD93A8F88E1}" type="sibTrans" cxnId="{ABD2B52E-8B9C-45C2-A7DF-65AA7D26DE12}">
      <dgm:prSet/>
      <dgm:spPr/>
      <dgm:t>
        <a:bodyPr/>
        <a:lstStyle/>
        <a:p>
          <a:endParaRPr lang="en-AU"/>
        </a:p>
      </dgm:t>
    </dgm:pt>
    <dgm:pt modelId="{A46C8B4A-1D59-4545-B11E-FF5E0CEF52DD}">
      <dgm:prSet phldrT="[Text]"/>
      <dgm:spPr/>
      <dgm:t>
        <a:bodyPr/>
        <a:lstStyle/>
        <a:p>
          <a:r>
            <a:rPr lang="en-AU" dirty="0" err="1"/>
            <a:t>XGBoost</a:t>
          </a:r>
          <a:endParaRPr lang="en-AU" dirty="0"/>
        </a:p>
      </dgm:t>
    </dgm:pt>
    <dgm:pt modelId="{DD0F737B-048A-4BC0-B391-6F6F197903C6}" type="parTrans" cxnId="{B70148BD-E97D-49AC-9BEA-D346B7DE5835}">
      <dgm:prSet/>
      <dgm:spPr/>
      <dgm:t>
        <a:bodyPr/>
        <a:lstStyle/>
        <a:p>
          <a:endParaRPr lang="en-AU"/>
        </a:p>
      </dgm:t>
    </dgm:pt>
    <dgm:pt modelId="{15C28330-F186-433B-A088-D7377B5AD387}" type="sibTrans" cxnId="{B70148BD-E97D-49AC-9BEA-D346B7DE5835}">
      <dgm:prSet/>
      <dgm:spPr/>
      <dgm:t>
        <a:bodyPr/>
        <a:lstStyle/>
        <a:p>
          <a:endParaRPr lang="en-AU"/>
        </a:p>
      </dgm:t>
    </dgm:pt>
    <dgm:pt modelId="{5B6F2237-EADA-4D4A-8A31-34D674B25BF3}">
      <dgm:prSet phldrT="[Text]"/>
      <dgm:spPr/>
      <dgm:t>
        <a:bodyPr/>
        <a:lstStyle/>
        <a:p>
          <a:r>
            <a:rPr lang="en-AU" dirty="0"/>
            <a:t>Decision Tree</a:t>
          </a:r>
        </a:p>
      </dgm:t>
    </dgm:pt>
    <dgm:pt modelId="{C41D220B-2EF5-455F-A33A-58CBA65658C6}" type="parTrans" cxnId="{17C49B6D-27F5-4F38-B94D-026471B5C681}">
      <dgm:prSet/>
      <dgm:spPr/>
      <dgm:t>
        <a:bodyPr/>
        <a:lstStyle/>
        <a:p>
          <a:endParaRPr lang="en-AU"/>
        </a:p>
      </dgm:t>
    </dgm:pt>
    <dgm:pt modelId="{4270EDC4-B296-44C4-90F8-EE5846F8C55A}" type="sibTrans" cxnId="{17C49B6D-27F5-4F38-B94D-026471B5C681}">
      <dgm:prSet/>
      <dgm:spPr/>
      <dgm:t>
        <a:bodyPr/>
        <a:lstStyle/>
        <a:p>
          <a:endParaRPr lang="en-AU"/>
        </a:p>
      </dgm:t>
    </dgm:pt>
    <dgm:pt modelId="{74ECF5DE-D537-49EB-8FE2-56AF8200BBCC}" type="pres">
      <dgm:prSet presAssocID="{E9D9D482-1AAE-4ACD-BD0E-6FC45B76122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8B4BAB4-9778-4B0B-AEF1-7E7C260D96CE}" type="pres">
      <dgm:prSet presAssocID="{FFC7AB79-E095-487D-8E53-B9F5A285A960}" presName="centerShape" presStyleLbl="node0" presStyleIdx="0" presStyleCnt="1"/>
      <dgm:spPr/>
    </dgm:pt>
    <dgm:pt modelId="{4DAAA33E-FC31-4A2F-B820-FB4EA9888068}" type="pres">
      <dgm:prSet presAssocID="{C271EE5C-74DA-45DB-A31B-C6194235712C}" presName="Name9" presStyleLbl="parChTrans1D2" presStyleIdx="0" presStyleCnt="6"/>
      <dgm:spPr/>
    </dgm:pt>
    <dgm:pt modelId="{79AD8790-56DE-4389-842A-2EED8BDC0FE8}" type="pres">
      <dgm:prSet presAssocID="{C271EE5C-74DA-45DB-A31B-C6194235712C}" presName="connTx" presStyleLbl="parChTrans1D2" presStyleIdx="0" presStyleCnt="6"/>
      <dgm:spPr/>
    </dgm:pt>
    <dgm:pt modelId="{90A81BA3-3F1D-444B-AEBE-81D39F9FEAB9}" type="pres">
      <dgm:prSet presAssocID="{CC288D72-93A8-4176-AA6E-7452F55FF486}" presName="node" presStyleLbl="node1" presStyleIdx="0" presStyleCnt="6">
        <dgm:presLayoutVars>
          <dgm:bulletEnabled val="1"/>
        </dgm:presLayoutVars>
      </dgm:prSet>
      <dgm:spPr/>
    </dgm:pt>
    <dgm:pt modelId="{56DC5C59-5D71-45BD-A426-DD45FE1802ED}" type="pres">
      <dgm:prSet presAssocID="{1AEEFFEF-0897-4B4F-8A21-CF006BC0E3AB}" presName="Name9" presStyleLbl="parChTrans1D2" presStyleIdx="1" presStyleCnt="6"/>
      <dgm:spPr/>
    </dgm:pt>
    <dgm:pt modelId="{91D4CF1B-98D7-4684-ACAE-22863F655C2A}" type="pres">
      <dgm:prSet presAssocID="{1AEEFFEF-0897-4B4F-8A21-CF006BC0E3AB}" presName="connTx" presStyleLbl="parChTrans1D2" presStyleIdx="1" presStyleCnt="6"/>
      <dgm:spPr/>
    </dgm:pt>
    <dgm:pt modelId="{740ABDE3-6B98-4E36-8749-3ACA45EF92AC}" type="pres">
      <dgm:prSet presAssocID="{5EA8D428-9D27-41B3-85B1-61F61F13909D}" presName="node" presStyleLbl="node1" presStyleIdx="1" presStyleCnt="6">
        <dgm:presLayoutVars>
          <dgm:bulletEnabled val="1"/>
        </dgm:presLayoutVars>
      </dgm:prSet>
      <dgm:spPr/>
    </dgm:pt>
    <dgm:pt modelId="{BC744077-2D21-4395-9230-AAD9AE2CC859}" type="pres">
      <dgm:prSet presAssocID="{12DDE9F8-0F2F-47A5-AB50-AB414664806F}" presName="Name9" presStyleLbl="parChTrans1D2" presStyleIdx="2" presStyleCnt="6"/>
      <dgm:spPr/>
    </dgm:pt>
    <dgm:pt modelId="{1969439E-2CC2-4262-8EBA-CC012E62E890}" type="pres">
      <dgm:prSet presAssocID="{12DDE9F8-0F2F-47A5-AB50-AB414664806F}" presName="connTx" presStyleLbl="parChTrans1D2" presStyleIdx="2" presStyleCnt="6"/>
      <dgm:spPr/>
    </dgm:pt>
    <dgm:pt modelId="{68B9F93E-E9A8-4F91-8FBD-2896CB454343}" type="pres">
      <dgm:prSet presAssocID="{F5EC9CBB-39EF-4297-9DE1-61A56D82C8FA}" presName="node" presStyleLbl="node1" presStyleIdx="2" presStyleCnt="6">
        <dgm:presLayoutVars>
          <dgm:bulletEnabled val="1"/>
        </dgm:presLayoutVars>
      </dgm:prSet>
      <dgm:spPr/>
    </dgm:pt>
    <dgm:pt modelId="{ABC6CAA3-BA7E-45C7-8C11-B059E35E0CDB}" type="pres">
      <dgm:prSet presAssocID="{B8F52A82-FC25-4CB9-B393-0F079BB8B587}" presName="Name9" presStyleLbl="parChTrans1D2" presStyleIdx="3" presStyleCnt="6"/>
      <dgm:spPr/>
    </dgm:pt>
    <dgm:pt modelId="{4E904B8A-A61F-4B7C-9EFF-590DAC4C986A}" type="pres">
      <dgm:prSet presAssocID="{B8F52A82-FC25-4CB9-B393-0F079BB8B587}" presName="connTx" presStyleLbl="parChTrans1D2" presStyleIdx="3" presStyleCnt="6"/>
      <dgm:spPr/>
    </dgm:pt>
    <dgm:pt modelId="{7400D710-BF37-42E2-88DC-6A04927AB7E3}" type="pres">
      <dgm:prSet presAssocID="{09C32C14-6047-4785-A6AA-3BB1653B08DD}" presName="node" presStyleLbl="node1" presStyleIdx="3" presStyleCnt="6">
        <dgm:presLayoutVars>
          <dgm:bulletEnabled val="1"/>
        </dgm:presLayoutVars>
      </dgm:prSet>
      <dgm:spPr/>
    </dgm:pt>
    <dgm:pt modelId="{A8C838FA-1D63-4399-B914-F71F03AEDE3B}" type="pres">
      <dgm:prSet presAssocID="{C41D220B-2EF5-455F-A33A-58CBA65658C6}" presName="Name9" presStyleLbl="parChTrans1D2" presStyleIdx="4" presStyleCnt="6"/>
      <dgm:spPr/>
    </dgm:pt>
    <dgm:pt modelId="{34DF65CA-D2B4-42AA-8CFB-D0115E00E85C}" type="pres">
      <dgm:prSet presAssocID="{C41D220B-2EF5-455F-A33A-58CBA65658C6}" presName="connTx" presStyleLbl="parChTrans1D2" presStyleIdx="4" presStyleCnt="6"/>
      <dgm:spPr/>
    </dgm:pt>
    <dgm:pt modelId="{E6EE3A00-0CBF-4511-AFEA-39A42558B104}" type="pres">
      <dgm:prSet presAssocID="{5B6F2237-EADA-4D4A-8A31-34D674B25BF3}" presName="node" presStyleLbl="node1" presStyleIdx="4" presStyleCnt="6">
        <dgm:presLayoutVars>
          <dgm:bulletEnabled val="1"/>
        </dgm:presLayoutVars>
      </dgm:prSet>
      <dgm:spPr/>
    </dgm:pt>
    <dgm:pt modelId="{D46C5CFA-FD1C-4877-BD2F-FEA622084CD3}" type="pres">
      <dgm:prSet presAssocID="{DD0F737B-048A-4BC0-B391-6F6F197903C6}" presName="Name9" presStyleLbl="parChTrans1D2" presStyleIdx="5" presStyleCnt="6"/>
      <dgm:spPr/>
    </dgm:pt>
    <dgm:pt modelId="{EA8E46C3-2E74-4366-B119-7BCC21371AFF}" type="pres">
      <dgm:prSet presAssocID="{DD0F737B-048A-4BC0-B391-6F6F197903C6}" presName="connTx" presStyleLbl="parChTrans1D2" presStyleIdx="5" presStyleCnt="6"/>
      <dgm:spPr/>
    </dgm:pt>
    <dgm:pt modelId="{55764C1B-1D8D-4E97-A681-D9A2C8740DC7}" type="pres">
      <dgm:prSet presAssocID="{A46C8B4A-1D59-4545-B11E-FF5E0CEF52DD}" presName="node" presStyleLbl="node1" presStyleIdx="5" presStyleCnt="6">
        <dgm:presLayoutVars>
          <dgm:bulletEnabled val="1"/>
        </dgm:presLayoutVars>
      </dgm:prSet>
      <dgm:spPr/>
    </dgm:pt>
  </dgm:ptLst>
  <dgm:cxnLst>
    <dgm:cxn modelId="{A7B7A100-898E-4342-AE33-7E906E99B8E6}" type="presOf" srcId="{DD0F737B-048A-4BC0-B391-6F6F197903C6}" destId="{EA8E46C3-2E74-4366-B119-7BCC21371AFF}" srcOrd="1" destOrd="0" presId="urn:microsoft.com/office/officeart/2005/8/layout/radial1"/>
    <dgm:cxn modelId="{CFBE760F-E486-49D0-A688-A45119E4B41B}" type="presOf" srcId="{B8F52A82-FC25-4CB9-B393-0F079BB8B587}" destId="{ABC6CAA3-BA7E-45C7-8C11-B059E35E0CDB}" srcOrd="0" destOrd="0" presId="urn:microsoft.com/office/officeart/2005/8/layout/radial1"/>
    <dgm:cxn modelId="{ED3D2627-12EF-458B-8AF6-4CD558078715}" type="presOf" srcId="{5B6F2237-EADA-4D4A-8A31-34D674B25BF3}" destId="{E6EE3A00-0CBF-4511-AFEA-39A42558B104}" srcOrd="0" destOrd="0" presId="urn:microsoft.com/office/officeart/2005/8/layout/radial1"/>
    <dgm:cxn modelId="{E8AA982D-CC3F-49AD-A609-B6BD80ACBA84}" type="presOf" srcId="{FFC7AB79-E095-487D-8E53-B9F5A285A960}" destId="{38B4BAB4-9778-4B0B-AEF1-7E7C260D96CE}" srcOrd="0" destOrd="0" presId="urn:microsoft.com/office/officeart/2005/8/layout/radial1"/>
    <dgm:cxn modelId="{ABD2B52E-8B9C-45C2-A7DF-65AA7D26DE12}" srcId="{FFC7AB79-E095-487D-8E53-B9F5A285A960}" destId="{09C32C14-6047-4785-A6AA-3BB1653B08DD}" srcOrd="3" destOrd="0" parTransId="{B8F52A82-FC25-4CB9-B393-0F079BB8B587}" sibTransId="{84A7BADA-DCF6-470C-9069-FCD93A8F88E1}"/>
    <dgm:cxn modelId="{AF4D365F-5108-4AA3-9A17-640B3A5003C5}" type="presOf" srcId="{C41D220B-2EF5-455F-A33A-58CBA65658C6}" destId="{A8C838FA-1D63-4399-B914-F71F03AEDE3B}" srcOrd="0" destOrd="0" presId="urn:microsoft.com/office/officeart/2005/8/layout/radial1"/>
    <dgm:cxn modelId="{C60B9B61-2E93-4F75-B2DC-BC62A29535AA}" type="presOf" srcId="{A46C8B4A-1D59-4545-B11E-FF5E0CEF52DD}" destId="{55764C1B-1D8D-4E97-A681-D9A2C8740DC7}" srcOrd="0" destOrd="0" presId="urn:microsoft.com/office/officeart/2005/8/layout/radial1"/>
    <dgm:cxn modelId="{7F080D4B-E247-406C-B20B-E6D8B944EFED}" type="presOf" srcId="{12DDE9F8-0F2F-47A5-AB50-AB414664806F}" destId="{1969439E-2CC2-4262-8EBA-CC012E62E890}" srcOrd="1" destOrd="0" presId="urn:microsoft.com/office/officeart/2005/8/layout/radial1"/>
    <dgm:cxn modelId="{17C49B6D-27F5-4F38-B94D-026471B5C681}" srcId="{FFC7AB79-E095-487D-8E53-B9F5A285A960}" destId="{5B6F2237-EADA-4D4A-8A31-34D674B25BF3}" srcOrd="4" destOrd="0" parTransId="{C41D220B-2EF5-455F-A33A-58CBA65658C6}" sibTransId="{4270EDC4-B296-44C4-90F8-EE5846F8C55A}"/>
    <dgm:cxn modelId="{F4C41971-D673-45DA-8788-B3A6BE595E68}" srcId="{FFC7AB79-E095-487D-8E53-B9F5A285A960}" destId="{F5EC9CBB-39EF-4297-9DE1-61A56D82C8FA}" srcOrd="2" destOrd="0" parTransId="{12DDE9F8-0F2F-47A5-AB50-AB414664806F}" sibTransId="{7B06658E-4FC1-4FEB-8C47-DDCE75859C0C}"/>
    <dgm:cxn modelId="{B285B573-94E1-4494-85B6-1F3C0D10CA53}" type="presOf" srcId="{C41D220B-2EF5-455F-A33A-58CBA65658C6}" destId="{34DF65CA-D2B4-42AA-8CFB-D0115E00E85C}" srcOrd="1" destOrd="0" presId="urn:microsoft.com/office/officeart/2005/8/layout/radial1"/>
    <dgm:cxn modelId="{33351E77-14D0-4406-A00B-16A0C48C73A4}" type="presOf" srcId="{1AEEFFEF-0897-4B4F-8A21-CF006BC0E3AB}" destId="{56DC5C59-5D71-45BD-A426-DD45FE1802ED}" srcOrd="0" destOrd="0" presId="urn:microsoft.com/office/officeart/2005/8/layout/radial1"/>
    <dgm:cxn modelId="{3B07AA7A-EA35-41F5-B505-24A61AD01AD8}" srcId="{E9D9D482-1AAE-4ACD-BD0E-6FC45B76122F}" destId="{FFC7AB79-E095-487D-8E53-B9F5A285A960}" srcOrd="0" destOrd="0" parTransId="{D4895C75-46D9-4EB0-9808-392E4DAE9FFE}" sibTransId="{66049BA6-15BA-40B7-8BF5-6B04549BC0AB}"/>
    <dgm:cxn modelId="{B42C547D-379D-4341-AB60-9A9482D2636C}" type="presOf" srcId="{C271EE5C-74DA-45DB-A31B-C6194235712C}" destId="{79AD8790-56DE-4389-842A-2EED8BDC0FE8}" srcOrd="1" destOrd="0" presId="urn:microsoft.com/office/officeart/2005/8/layout/radial1"/>
    <dgm:cxn modelId="{95B5BD7F-03BE-4930-A24D-CB50E4926F2B}" type="presOf" srcId="{5EA8D428-9D27-41B3-85B1-61F61F13909D}" destId="{740ABDE3-6B98-4E36-8749-3ACA45EF92AC}" srcOrd="0" destOrd="0" presId="urn:microsoft.com/office/officeart/2005/8/layout/radial1"/>
    <dgm:cxn modelId="{893E018D-0E15-4868-9BF4-BA091C0862D7}" type="presOf" srcId="{F5EC9CBB-39EF-4297-9DE1-61A56D82C8FA}" destId="{68B9F93E-E9A8-4F91-8FBD-2896CB454343}" srcOrd="0" destOrd="0" presId="urn:microsoft.com/office/officeart/2005/8/layout/radial1"/>
    <dgm:cxn modelId="{37A15BA7-1FC9-4975-9102-CFF92817484C}" type="presOf" srcId="{C271EE5C-74DA-45DB-A31B-C6194235712C}" destId="{4DAAA33E-FC31-4A2F-B820-FB4EA9888068}" srcOrd="0" destOrd="0" presId="urn:microsoft.com/office/officeart/2005/8/layout/radial1"/>
    <dgm:cxn modelId="{A64D6CAC-0836-4E6E-94FE-71F5CF9596FE}" srcId="{FFC7AB79-E095-487D-8E53-B9F5A285A960}" destId="{CC288D72-93A8-4176-AA6E-7452F55FF486}" srcOrd="0" destOrd="0" parTransId="{C271EE5C-74DA-45DB-A31B-C6194235712C}" sibTransId="{0DA68814-3596-49C4-BED5-9BE9602D1F9B}"/>
    <dgm:cxn modelId="{E48F0BB1-1B32-4E11-8402-C3290401ED6B}" type="presOf" srcId="{E9D9D482-1AAE-4ACD-BD0E-6FC45B76122F}" destId="{74ECF5DE-D537-49EB-8FE2-56AF8200BBCC}" srcOrd="0" destOrd="0" presId="urn:microsoft.com/office/officeart/2005/8/layout/radial1"/>
    <dgm:cxn modelId="{FA6113B6-B41E-45C9-9F58-AC130157797B}" srcId="{FFC7AB79-E095-487D-8E53-B9F5A285A960}" destId="{5EA8D428-9D27-41B3-85B1-61F61F13909D}" srcOrd="1" destOrd="0" parTransId="{1AEEFFEF-0897-4B4F-8A21-CF006BC0E3AB}" sibTransId="{039436CA-CF47-43D9-AD4C-DC196A77219C}"/>
    <dgm:cxn modelId="{B70148BD-E97D-49AC-9BEA-D346B7DE5835}" srcId="{FFC7AB79-E095-487D-8E53-B9F5A285A960}" destId="{A46C8B4A-1D59-4545-B11E-FF5E0CEF52DD}" srcOrd="5" destOrd="0" parTransId="{DD0F737B-048A-4BC0-B391-6F6F197903C6}" sibTransId="{15C28330-F186-433B-A088-D7377B5AD387}"/>
    <dgm:cxn modelId="{DC1470C1-3F4F-487E-87BE-D8CDF34E93D4}" type="presOf" srcId="{09C32C14-6047-4785-A6AA-3BB1653B08DD}" destId="{7400D710-BF37-42E2-88DC-6A04927AB7E3}" srcOrd="0" destOrd="0" presId="urn:microsoft.com/office/officeart/2005/8/layout/radial1"/>
    <dgm:cxn modelId="{3E1822D5-888D-4AD2-93F2-FC965EB061C5}" type="presOf" srcId="{12DDE9F8-0F2F-47A5-AB50-AB414664806F}" destId="{BC744077-2D21-4395-9230-AAD9AE2CC859}" srcOrd="0" destOrd="0" presId="urn:microsoft.com/office/officeart/2005/8/layout/radial1"/>
    <dgm:cxn modelId="{247B18E8-B1A2-49EF-A069-F51D0CB9C2AD}" type="presOf" srcId="{CC288D72-93A8-4176-AA6E-7452F55FF486}" destId="{90A81BA3-3F1D-444B-AEBE-81D39F9FEAB9}" srcOrd="0" destOrd="0" presId="urn:microsoft.com/office/officeart/2005/8/layout/radial1"/>
    <dgm:cxn modelId="{9EC203EB-0D0D-4A4D-A528-93BFB66155A2}" type="presOf" srcId="{DD0F737B-048A-4BC0-B391-6F6F197903C6}" destId="{D46C5CFA-FD1C-4877-BD2F-FEA622084CD3}" srcOrd="0" destOrd="0" presId="urn:microsoft.com/office/officeart/2005/8/layout/radial1"/>
    <dgm:cxn modelId="{9977B0F8-0AA6-4739-ACA1-8F307777E81F}" type="presOf" srcId="{1AEEFFEF-0897-4B4F-8A21-CF006BC0E3AB}" destId="{91D4CF1B-98D7-4684-ACAE-22863F655C2A}" srcOrd="1" destOrd="0" presId="urn:microsoft.com/office/officeart/2005/8/layout/radial1"/>
    <dgm:cxn modelId="{934658FB-7928-44A5-AD8C-7239DE988D79}" type="presOf" srcId="{B8F52A82-FC25-4CB9-B393-0F079BB8B587}" destId="{4E904B8A-A61F-4B7C-9EFF-590DAC4C986A}" srcOrd="1" destOrd="0" presId="urn:microsoft.com/office/officeart/2005/8/layout/radial1"/>
    <dgm:cxn modelId="{2F1D441E-E2F3-49ED-A750-5F7BF522E7DB}" type="presParOf" srcId="{74ECF5DE-D537-49EB-8FE2-56AF8200BBCC}" destId="{38B4BAB4-9778-4B0B-AEF1-7E7C260D96CE}" srcOrd="0" destOrd="0" presId="urn:microsoft.com/office/officeart/2005/8/layout/radial1"/>
    <dgm:cxn modelId="{57F780AF-109A-46FA-B928-E1F2D4A381E7}" type="presParOf" srcId="{74ECF5DE-D537-49EB-8FE2-56AF8200BBCC}" destId="{4DAAA33E-FC31-4A2F-B820-FB4EA9888068}" srcOrd="1" destOrd="0" presId="urn:microsoft.com/office/officeart/2005/8/layout/radial1"/>
    <dgm:cxn modelId="{DB900026-7980-464B-B9EF-F3DAD8FCA2E0}" type="presParOf" srcId="{4DAAA33E-FC31-4A2F-B820-FB4EA9888068}" destId="{79AD8790-56DE-4389-842A-2EED8BDC0FE8}" srcOrd="0" destOrd="0" presId="urn:microsoft.com/office/officeart/2005/8/layout/radial1"/>
    <dgm:cxn modelId="{A0E82EE7-FA88-4BD6-9A62-22FB262E3C6D}" type="presParOf" srcId="{74ECF5DE-D537-49EB-8FE2-56AF8200BBCC}" destId="{90A81BA3-3F1D-444B-AEBE-81D39F9FEAB9}" srcOrd="2" destOrd="0" presId="urn:microsoft.com/office/officeart/2005/8/layout/radial1"/>
    <dgm:cxn modelId="{B1D0C4EF-76B9-4B86-827E-69C3F8BC3814}" type="presParOf" srcId="{74ECF5DE-D537-49EB-8FE2-56AF8200BBCC}" destId="{56DC5C59-5D71-45BD-A426-DD45FE1802ED}" srcOrd="3" destOrd="0" presId="urn:microsoft.com/office/officeart/2005/8/layout/radial1"/>
    <dgm:cxn modelId="{2FEB8018-602C-4411-91CF-B79F5CC2301B}" type="presParOf" srcId="{56DC5C59-5D71-45BD-A426-DD45FE1802ED}" destId="{91D4CF1B-98D7-4684-ACAE-22863F655C2A}" srcOrd="0" destOrd="0" presId="urn:microsoft.com/office/officeart/2005/8/layout/radial1"/>
    <dgm:cxn modelId="{79169874-F4C9-4825-8F7B-1EF26E8C3589}" type="presParOf" srcId="{74ECF5DE-D537-49EB-8FE2-56AF8200BBCC}" destId="{740ABDE3-6B98-4E36-8749-3ACA45EF92AC}" srcOrd="4" destOrd="0" presId="urn:microsoft.com/office/officeart/2005/8/layout/radial1"/>
    <dgm:cxn modelId="{65F260AC-A5B4-4F44-BFFB-76630031520D}" type="presParOf" srcId="{74ECF5DE-D537-49EB-8FE2-56AF8200BBCC}" destId="{BC744077-2D21-4395-9230-AAD9AE2CC859}" srcOrd="5" destOrd="0" presId="urn:microsoft.com/office/officeart/2005/8/layout/radial1"/>
    <dgm:cxn modelId="{27AE71E6-658F-4309-8AE4-09B79915163D}" type="presParOf" srcId="{BC744077-2D21-4395-9230-AAD9AE2CC859}" destId="{1969439E-2CC2-4262-8EBA-CC012E62E890}" srcOrd="0" destOrd="0" presId="urn:microsoft.com/office/officeart/2005/8/layout/radial1"/>
    <dgm:cxn modelId="{BF2F6AA8-6097-416D-B3FF-144339E52774}" type="presParOf" srcId="{74ECF5DE-D537-49EB-8FE2-56AF8200BBCC}" destId="{68B9F93E-E9A8-4F91-8FBD-2896CB454343}" srcOrd="6" destOrd="0" presId="urn:microsoft.com/office/officeart/2005/8/layout/radial1"/>
    <dgm:cxn modelId="{2E8B2A3F-6A64-4320-B06B-2216C8BFE92E}" type="presParOf" srcId="{74ECF5DE-D537-49EB-8FE2-56AF8200BBCC}" destId="{ABC6CAA3-BA7E-45C7-8C11-B059E35E0CDB}" srcOrd="7" destOrd="0" presId="urn:microsoft.com/office/officeart/2005/8/layout/radial1"/>
    <dgm:cxn modelId="{D10E79C8-FD0A-4EB1-94A7-087D8B70BB9B}" type="presParOf" srcId="{ABC6CAA3-BA7E-45C7-8C11-B059E35E0CDB}" destId="{4E904B8A-A61F-4B7C-9EFF-590DAC4C986A}" srcOrd="0" destOrd="0" presId="urn:microsoft.com/office/officeart/2005/8/layout/radial1"/>
    <dgm:cxn modelId="{03A3F5F6-3A58-469F-8B33-3FDE12D531C1}" type="presParOf" srcId="{74ECF5DE-D537-49EB-8FE2-56AF8200BBCC}" destId="{7400D710-BF37-42E2-88DC-6A04927AB7E3}" srcOrd="8" destOrd="0" presId="urn:microsoft.com/office/officeart/2005/8/layout/radial1"/>
    <dgm:cxn modelId="{306D134B-D526-4713-B5DB-69A2724EBE2A}" type="presParOf" srcId="{74ECF5DE-D537-49EB-8FE2-56AF8200BBCC}" destId="{A8C838FA-1D63-4399-B914-F71F03AEDE3B}" srcOrd="9" destOrd="0" presId="urn:microsoft.com/office/officeart/2005/8/layout/radial1"/>
    <dgm:cxn modelId="{949610B7-F08B-4F9E-9EAA-D5DBFBFF5EC9}" type="presParOf" srcId="{A8C838FA-1D63-4399-B914-F71F03AEDE3B}" destId="{34DF65CA-D2B4-42AA-8CFB-D0115E00E85C}" srcOrd="0" destOrd="0" presId="urn:microsoft.com/office/officeart/2005/8/layout/radial1"/>
    <dgm:cxn modelId="{E1E392B9-DC8E-45F4-BB30-C60B3B53F07F}" type="presParOf" srcId="{74ECF5DE-D537-49EB-8FE2-56AF8200BBCC}" destId="{E6EE3A00-0CBF-4511-AFEA-39A42558B104}" srcOrd="10" destOrd="0" presId="urn:microsoft.com/office/officeart/2005/8/layout/radial1"/>
    <dgm:cxn modelId="{5EB5D0C1-643A-4020-9044-971AFB6A0D66}" type="presParOf" srcId="{74ECF5DE-D537-49EB-8FE2-56AF8200BBCC}" destId="{D46C5CFA-FD1C-4877-BD2F-FEA622084CD3}" srcOrd="11" destOrd="0" presId="urn:microsoft.com/office/officeart/2005/8/layout/radial1"/>
    <dgm:cxn modelId="{3F73FB1B-851D-447D-BF46-6851A5859730}" type="presParOf" srcId="{D46C5CFA-FD1C-4877-BD2F-FEA622084CD3}" destId="{EA8E46C3-2E74-4366-B119-7BCC21371AFF}" srcOrd="0" destOrd="0" presId="urn:microsoft.com/office/officeart/2005/8/layout/radial1"/>
    <dgm:cxn modelId="{0E95F9C3-5C6E-4D8D-892A-C27B91194F5E}" type="presParOf" srcId="{74ECF5DE-D537-49EB-8FE2-56AF8200BBCC}" destId="{55764C1B-1D8D-4E97-A681-D9A2C8740DC7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D30371-9930-49B5-93CA-06723328030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54702F-1F0B-4FC8-A2DE-04ECF089405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4.5k records (individual loan decisions)</a:t>
          </a:r>
          <a:endParaRPr lang="en-US" dirty="0"/>
        </a:p>
      </dgm:t>
    </dgm:pt>
    <dgm:pt modelId="{1F812E6A-E391-4DE1-9243-37BA686450D0}" type="parTrans" cxnId="{0642D317-E895-43B0-A4F9-0FEAB03FB2CE}">
      <dgm:prSet/>
      <dgm:spPr/>
      <dgm:t>
        <a:bodyPr/>
        <a:lstStyle/>
        <a:p>
          <a:endParaRPr lang="en-US"/>
        </a:p>
      </dgm:t>
    </dgm:pt>
    <dgm:pt modelId="{188C578D-E86F-4C05-853E-4C42029D868F}" type="sibTrans" cxnId="{0642D317-E895-43B0-A4F9-0FEAB03FB2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3DDC1F-B82B-47D3-972B-346F93235BF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12 features, e.g. annual income, assets value, </a:t>
          </a:r>
          <a:r>
            <a:rPr lang="en-AU" dirty="0" err="1"/>
            <a:t>cibil</a:t>
          </a:r>
          <a:r>
            <a:rPr lang="en-AU" dirty="0"/>
            <a:t> score (credit score), loan amount, loan terms, etc.</a:t>
          </a:r>
          <a:endParaRPr lang="en-US" dirty="0"/>
        </a:p>
      </dgm:t>
    </dgm:pt>
    <dgm:pt modelId="{42713FBC-970C-48D0-8F3E-02B29D5A2B5E}" type="parTrans" cxnId="{42060E0B-B689-409B-ADF2-F81DE75508E0}">
      <dgm:prSet/>
      <dgm:spPr/>
      <dgm:t>
        <a:bodyPr/>
        <a:lstStyle/>
        <a:p>
          <a:endParaRPr lang="en-US"/>
        </a:p>
      </dgm:t>
    </dgm:pt>
    <dgm:pt modelId="{CA42719F-63B8-4B8D-8CE3-B41976C0DA6E}" type="sibTrans" cxnId="{42060E0B-B689-409B-ADF2-F81DE75508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64A1D5-ECA7-4024-92FD-F79B036B911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Rectified some data formatting issues</a:t>
          </a:r>
          <a:endParaRPr lang="en-US" dirty="0"/>
        </a:p>
      </dgm:t>
    </dgm:pt>
    <dgm:pt modelId="{E196B306-AE6F-4A3A-9EC0-76DA16905455}" type="parTrans" cxnId="{B6097501-F88D-428D-863F-A51E0494CA57}">
      <dgm:prSet/>
      <dgm:spPr/>
      <dgm:t>
        <a:bodyPr/>
        <a:lstStyle/>
        <a:p>
          <a:endParaRPr lang="en-US"/>
        </a:p>
      </dgm:t>
    </dgm:pt>
    <dgm:pt modelId="{8B946384-BB9A-4355-B1AD-7462E2E121FF}" type="sibTrans" cxnId="{B6097501-F88D-428D-863F-A51E0494CA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03E251-970B-499A-8798-B246609C7CE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Prepared data frame for further analysis</a:t>
          </a:r>
          <a:endParaRPr lang="en-US"/>
        </a:p>
      </dgm:t>
    </dgm:pt>
    <dgm:pt modelId="{0DF7C6DF-84EC-493B-B4C7-B511C5A3C2DF}" type="parTrans" cxnId="{319D2107-9212-42C2-AE39-7DB68A1B9539}">
      <dgm:prSet/>
      <dgm:spPr/>
      <dgm:t>
        <a:bodyPr/>
        <a:lstStyle/>
        <a:p>
          <a:endParaRPr lang="en-US"/>
        </a:p>
      </dgm:t>
    </dgm:pt>
    <dgm:pt modelId="{131F940C-BAAB-4563-8EAA-6B478055DDCA}" type="sibTrans" cxnId="{319D2107-9212-42C2-AE39-7DB68A1B9539}">
      <dgm:prSet/>
      <dgm:spPr/>
      <dgm:t>
        <a:bodyPr/>
        <a:lstStyle/>
        <a:p>
          <a:endParaRPr lang="en-US"/>
        </a:p>
      </dgm:t>
    </dgm:pt>
    <dgm:pt modelId="{E07802E2-6D2D-4861-88BD-575ED407343E}" type="pres">
      <dgm:prSet presAssocID="{7DD30371-9930-49B5-93CA-067233280302}" presName="root" presStyleCnt="0">
        <dgm:presLayoutVars>
          <dgm:dir/>
          <dgm:resizeHandles val="exact"/>
        </dgm:presLayoutVars>
      </dgm:prSet>
      <dgm:spPr/>
    </dgm:pt>
    <dgm:pt modelId="{60F62235-8AFF-4F16-87F0-B785FB481D5B}" type="pres">
      <dgm:prSet presAssocID="{7DD30371-9930-49B5-93CA-067233280302}" presName="container" presStyleCnt="0">
        <dgm:presLayoutVars>
          <dgm:dir/>
          <dgm:resizeHandles val="exact"/>
        </dgm:presLayoutVars>
      </dgm:prSet>
      <dgm:spPr/>
    </dgm:pt>
    <dgm:pt modelId="{7A26B779-B2E9-41EB-9DFB-EA2F51D30F54}" type="pres">
      <dgm:prSet presAssocID="{1354702F-1F0B-4FC8-A2DE-04ECF0894056}" presName="compNode" presStyleCnt="0"/>
      <dgm:spPr/>
    </dgm:pt>
    <dgm:pt modelId="{1C2AA1BC-D3C9-4F3B-B51A-9903D05055C5}" type="pres">
      <dgm:prSet presAssocID="{1354702F-1F0B-4FC8-A2DE-04ECF0894056}" presName="iconBgRect" presStyleLbl="bgShp" presStyleIdx="0" presStyleCnt="4"/>
      <dgm:spPr/>
    </dgm:pt>
    <dgm:pt modelId="{9AE34AF5-76AF-478A-B646-88AB2D036D19}" type="pres">
      <dgm:prSet presAssocID="{1354702F-1F0B-4FC8-A2DE-04ECF08940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047D4D2-A30C-4FC6-8F79-43CBFC796218}" type="pres">
      <dgm:prSet presAssocID="{1354702F-1F0B-4FC8-A2DE-04ECF0894056}" presName="spaceRect" presStyleCnt="0"/>
      <dgm:spPr/>
    </dgm:pt>
    <dgm:pt modelId="{A69CDA18-3CD0-485A-8958-63E92E4069CA}" type="pres">
      <dgm:prSet presAssocID="{1354702F-1F0B-4FC8-A2DE-04ECF0894056}" presName="textRect" presStyleLbl="revTx" presStyleIdx="0" presStyleCnt="4">
        <dgm:presLayoutVars>
          <dgm:chMax val="1"/>
          <dgm:chPref val="1"/>
        </dgm:presLayoutVars>
      </dgm:prSet>
      <dgm:spPr/>
    </dgm:pt>
    <dgm:pt modelId="{04ABE327-B146-4DFA-B6E9-77880A45A107}" type="pres">
      <dgm:prSet presAssocID="{188C578D-E86F-4C05-853E-4C42029D868F}" presName="sibTrans" presStyleLbl="sibTrans2D1" presStyleIdx="0" presStyleCnt="0"/>
      <dgm:spPr/>
    </dgm:pt>
    <dgm:pt modelId="{8DFE2E24-4579-457D-AC8B-1C32C6C08867}" type="pres">
      <dgm:prSet presAssocID="{FA3DDC1F-B82B-47D3-972B-346F93235BFC}" presName="compNode" presStyleCnt="0"/>
      <dgm:spPr/>
    </dgm:pt>
    <dgm:pt modelId="{D2ECB4BD-2E5B-498E-A8D0-4034D1450DB2}" type="pres">
      <dgm:prSet presAssocID="{FA3DDC1F-B82B-47D3-972B-346F93235BFC}" presName="iconBgRect" presStyleLbl="bgShp" presStyleIdx="1" presStyleCnt="4"/>
      <dgm:spPr/>
    </dgm:pt>
    <dgm:pt modelId="{067D25B7-DEA8-4A62-96CD-57D5DEBBC90E}" type="pres">
      <dgm:prSet presAssocID="{FA3DDC1F-B82B-47D3-972B-346F93235B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74F300B-2A0B-4593-BAD8-EC711BC90D59}" type="pres">
      <dgm:prSet presAssocID="{FA3DDC1F-B82B-47D3-972B-346F93235BFC}" presName="spaceRect" presStyleCnt="0"/>
      <dgm:spPr/>
    </dgm:pt>
    <dgm:pt modelId="{5BB82119-1C74-4758-BB3B-94D2FB1BE25C}" type="pres">
      <dgm:prSet presAssocID="{FA3DDC1F-B82B-47D3-972B-346F93235BFC}" presName="textRect" presStyleLbl="revTx" presStyleIdx="1" presStyleCnt="4">
        <dgm:presLayoutVars>
          <dgm:chMax val="1"/>
          <dgm:chPref val="1"/>
        </dgm:presLayoutVars>
      </dgm:prSet>
      <dgm:spPr/>
    </dgm:pt>
    <dgm:pt modelId="{5EB4589C-F5A5-4BA6-B9A9-16413FC471B1}" type="pres">
      <dgm:prSet presAssocID="{CA42719F-63B8-4B8D-8CE3-B41976C0DA6E}" presName="sibTrans" presStyleLbl="sibTrans2D1" presStyleIdx="0" presStyleCnt="0"/>
      <dgm:spPr/>
    </dgm:pt>
    <dgm:pt modelId="{5BC1E7F6-F53E-4C75-A01C-6849CC92C6A3}" type="pres">
      <dgm:prSet presAssocID="{3364A1D5-ECA7-4024-92FD-F79B036B9110}" presName="compNode" presStyleCnt="0"/>
      <dgm:spPr/>
    </dgm:pt>
    <dgm:pt modelId="{4B6E79EB-AF5E-4472-9CAE-E9F66FD0DDF9}" type="pres">
      <dgm:prSet presAssocID="{3364A1D5-ECA7-4024-92FD-F79B036B9110}" presName="iconBgRect" presStyleLbl="bgShp" presStyleIdx="2" presStyleCnt="4"/>
      <dgm:spPr/>
    </dgm:pt>
    <dgm:pt modelId="{83620E9E-11C3-4BCA-8302-16A4D1F5CDD7}" type="pres">
      <dgm:prSet presAssocID="{3364A1D5-ECA7-4024-92FD-F79B036B91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6E6B096-9DFE-4B0A-A5D9-727A1A8508C7}" type="pres">
      <dgm:prSet presAssocID="{3364A1D5-ECA7-4024-92FD-F79B036B9110}" presName="spaceRect" presStyleCnt="0"/>
      <dgm:spPr/>
    </dgm:pt>
    <dgm:pt modelId="{3A25D7C1-2B7D-495B-9BF7-A1EE0C600B83}" type="pres">
      <dgm:prSet presAssocID="{3364A1D5-ECA7-4024-92FD-F79B036B9110}" presName="textRect" presStyleLbl="revTx" presStyleIdx="2" presStyleCnt="4">
        <dgm:presLayoutVars>
          <dgm:chMax val="1"/>
          <dgm:chPref val="1"/>
        </dgm:presLayoutVars>
      </dgm:prSet>
      <dgm:spPr/>
    </dgm:pt>
    <dgm:pt modelId="{E11C0D4B-1978-47BD-9ACE-87510CB79E12}" type="pres">
      <dgm:prSet presAssocID="{8B946384-BB9A-4355-B1AD-7462E2E121FF}" presName="sibTrans" presStyleLbl="sibTrans2D1" presStyleIdx="0" presStyleCnt="0"/>
      <dgm:spPr/>
    </dgm:pt>
    <dgm:pt modelId="{8B233D1E-0F20-47B9-A38A-47315A06AD86}" type="pres">
      <dgm:prSet presAssocID="{7703E251-970B-499A-8798-B246609C7CE0}" presName="compNode" presStyleCnt="0"/>
      <dgm:spPr/>
    </dgm:pt>
    <dgm:pt modelId="{B5070E65-C0A8-4146-97B0-905587956075}" type="pres">
      <dgm:prSet presAssocID="{7703E251-970B-499A-8798-B246609C7CE0}" presName="iconBgRect" presStyleLbl="bgShp" presStyleIdx="3" presStyleCnt="4"/>
      <dgm:spPr/>
    </dgm:pt>
    <dgm:pt modelId="{9EB0D8DC-E130-408A-B3A1-A32EDC4EEDCB}" type="pres">
      <dgm:prSet presAssocID="{7703E251-970B-499A-8798-B246609C7C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1159338-F15F-47BB-BDA2-908DE68E7156}" type="pres">
      <dgm:prSet presAssocID="{7703E251-970B-499A-8798-B246609C7CE0}" presName="spaceRect" presStyleCnt="0"/>
      <dgm:spPr/>
    </dgm:pt>
    <dgm:pt modelId="{E49DA5BD-B40B-4708-819B-BFEB322EBE5E}" type="pres">
      <dgm:prSet presAssocID="{7703E251-970B-499A-8798-B246609C7C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097501-F88D-428D-863F-A51E0494CA57}" srcId="{7DD30371-9930-49B5-93CA-067233280302}" destId="{3364A1D5-ECA7-4024-92FD-F79B036B9110}" srcOrd="2" destOrd="0" parTransId="{E196B306-AE6F-4A3A-9EC0-76DA16905455}" sibTransId="{8B946384-BB9A-4355-B1AD-7462E2E121FF}"/>
    <dgm:cxn modelId="{A88EE204-AF78-4730-9362-3D8560BC826F}" type="presOf" srcId="{1354702F-1F0B-4FC8-A2DE-04ECF0894056}" destId="{A69CDA18-3CD0-485A-8958-63E92E4069CA}" srcOrd="0" destOrd="0" presId="urn:microsoft.com/office/officeart/2018/2/layout/IconCircleList"/>
    <dgm:cxn modelId="{319D2107-9212-42C2-AE39-7DB68A1B9539}" srcId="{7DD30371-9930-49B5-93CA-067233280302}" destId="{7703E251-970B-499A-8798-B246609C7CE0}" srcOrd="3" destOrd="0" parTransId="{0DF7C6DF-84EC-493B-B4C7-B511C5A3C2DF}" sibTransId="{131F940C-BAAB-4563-8EAA-6B478055DDCA}"/>
    <dgm:cxn modelId="{42060E0B-B689-409B-ADF2-F81DE75508E0}" srcId="{7DD30371-9930-49B5-93CA-067233280302}" destId="{FA3DDC1F-B82B-47D3-972B-346F93235BFC}" srcOrd="1" destOrd="0" parTransId="{42713FBC-970C-48D0-8F3E-02B29D5A2B5E}" sibTransId="{CA42719F-63B8-4B8D-8CE3-B41976C0DA6E}"/>
    <dgm:cxn modelId="{0642D317-E895-43B0-A4F9-0FEAB03FB2CE}" srcId="{7DD30371-9930-49B5-93CA-067233280302}" destId="{1354702F-1F0B-4FC8-A2DE-04ECF0894056}" srcOrd="0" destOrd="0" parTransId="{1F812E6A-E391-4DE1-9243-37BA686450D0}" sibTransId="{188C578D-E86F-4C05-853E-4C42029D868F}"/>
    <dgm:cxn modelId="{C4784546-57FF-4429-AB07-7F6AA58284FD}" type="presOf" srcId="{8B946384-BB9A-4355-B1AD-7462E2E121FF}" destId="{E11C0D4B-1978-47BD-9ACE-87510CB79E12}" srcOrd="0" destOrd="0" presId="urn:microsoft.com/office/officeart/2018/2/layout/IconCircleList"/>
    <dgm:cxn modelId="{32FD6372-F185-42C6-A282-1A74267D7B69}" type="presOf" srcId="{3364A1D5-ECA7-4024-92FD-F79B036B9110}" destId="{3A25D7C1-2B7D-495B-9BF7-A1EE0C600B83}" srcOrd="0" destOrd="0" presId="urn:microsoft.com/office/officeart/2018/2/layout/IconCircleList"/>
    <dgm:cxn modelId="{AB12138F-02BC-456C-A4BE-0449340D1AFB}" type="presOf" srcId="{7DD30371-9930-49B5-93CA-067233280302}" destId="{E07802E2-6D2D-4861-88BD-575ED407343E}" srcOrd="0" destOrd="0" presId="urn:microsoft.com/office/officeart/2018/2/layout/IconCircleList"/>
    <dgm:cxn modelId="{B1A54AC0-A556-4FCE-B479-CCF7F698022C}" type="presOf" srcId="{FA3DDC1F-B82B-47D3-972B-346F93235BFC}" destId="{5BB82119-1C74-4758-BB3B-94D2FB1BE25C}" srcOrd="0" destOrd="0" presId="urn:microsoft.com/office/officeart/2018/2/layout/IconCircleList"/>
    <dgm:cxn modelId="{17C8BCDE-359D-4491-B71E-5636C18C019B}" type="presOf" srcId="{188C578D-E86F-4C05-853E-4C42029D868F}" destId="{04ABE327-B146-4DFA-B6E9-77880A45A107}" srcOrd="0" destOrd="0" presId="urn:microsoft.com/office/officeart/2018/2/layout/IconCircleList"/>
    <dgm:cxn modelId="{1FA0A9EB-3E5B-4898-B59A-10C04447BA4C}" type="presOf" srcId="{CA42719F-63B8-4B8D-8CE3-B41976C0DA6E}" destId="{5EB4589C-F5A5-4BA6-B9A9-16413FC471B1}" srcOrd="0" destOrd="0" presId="urn:microsoft.com/office/officeart/2018/2/layout/IconCircleList"/>
    <dgm:cxn modelId="{283680F5-0284-430D-AA1A-3C6F59996908}" type="presOf" srcId="{7703E251-970B-499A-8798-B246609C7CE0}" destId="{E49DA5BD-B40B-4708-819B-BFEB322EBE5E}" srcOrd="0" destOrd="0" presId="urn:microsoft.com/office/officeart/2018/2/layout/IconCircleList"/>
    <dgm:cxn modelId="{D81AB478-B7A0-41F0-B773-0A74CFA5FD7B}" type="presParOf" srcId="{E07802E2-6D2D-4861-88BD-575ED407343E}" destId="{60F62235-8AFF-4F16-87F0-B785FB481D5B}" srcOrd="0" destOrd="0" presId="urn:microsoft.com/office/officeart/2018/2/layout/IconCircleList"/>
    <dgm:cxn modelId="{7C483939-70BF-47DA-848F-775F4B2963EC}" type="presParOf" srcId="{60F62235-8AFF-4F16-87F0-B785FB481D5B}" destId="{7A26B779-B2E9-41EB-9DFB-EA2F51D30F54}" srcOrd="0" destOrd="0" presId="urn:microsoft.com/office/officeart/2018/2/layout/IconCircleList"/>
    <dgm:cxn modelId="{C2391247-AF90-41BB-8C99-0C9B579A7AB7}" type="presParOf" srcId="{7A26B779-B2E9-41EB-9DFB-EA2F51D30F54}" destId="{1C2AA1BC-D3C9-4F3B-B51A-9903D05055C5}" srcOrd="0" destOrd="0" presId="urn:microsoft.com/office/officeart/2018/2/layout/IconCircleList"/>
    <dgm:cxn modelId="{575351A9-23C3-4F31-BCFC-4CD7A0554FA1}" type="presParOf" srcId="{7A26B779-B2E9-41EB-9DFB-EA2F51D30F54}" destId="{9AE34AF5-76AF-478A-B646-88AB2D036D19}" srcOrd="1" destOrd="0" presId="urn:microsoft.com/office/officeart/2018/2/layout/IconCircleList"/>
    <dgm:cxn modelId="{5BA54F3D-E5AA-44FD-B49B-605292520268}" type="presParOf" srcId="{7A26B779-B2E9-41EB-9DFB-EA2F51D30F54}" destId="{9047D4D2-A30C-4FC6-8F79-43CBFC796218}" srcOrd="2" destOrd="0" presId="urn:microsoft.com/office/officeart/2018/2/layout/IconCircleList"/>
    <dgm:cxn modelId="{F0DE41B3-12B2-4359-93D6-B5D046932F0F}" type="presParOf" srcId="{7A26B779-B2E9-41EB-9DFB-EA2F51D30F54}" destId="{A69CDA18-3CD0-485A-8958-63E92E4069CA}" srcOrd="3" destOrd="0" presId="urn:microsoft.com/office/officeart/2018/2/layout/IconCircleList"/>
    <dgm:cxn modelId="{2E12F526-B04F-4128-A279-CC183B49A6DC}" type="presParOf" srcId="{60F62235-8AFF-4F16-87F0-B785FB481D5B}" destId="{04ABE327-B146-4DFA-B6E9-77880A45A107}" srcOrd="1" destOrd="0" presId="urn:microsoft.com/office/officeart/2018/2/layout/IconCircleList"/>
    <dgm:cxn modelId="{8324DC9A-FD6B-44AC-970C-F66B99F68497}" type="presParOf" srcId="{60F62235-8AFF-4F16-87F0-B785FB481D5B}" destId="{8DFE2E24-4579-457D-AC8B-1C32C6C08867}" srcOrd="2" destOrd="0" presId="urn:microsoft.com/office/officeart/2018/2/layout/IconCircleList"/>
    <dgm:cxn modelId="{7A9AE06D-CCF2-436B-85EB-4FB138DC4DCA}" type="presParOf" srcId="{8DFE2E24-4579-457D-AC8B-1C32C6C08867}" destId="{D2ECB4BD-2E5B-498E-A8D0-4034D1450DB2}" srcOrd="0" destOrd="0" presId="urn:microsoft.com/office/officeart/2018/2/layout/IconCircleList"/>
    <dgm:cxn modelId="{16E4519E-3FED-4C94-94F7-81038E946F21}" type="presParOf" srcId="{8DFE2E24-4579-457D-AC8B-1C32C6C08867}" destId="{067D25B7-DEA8-4A62-96CD-57D5DEBBC90E}" srcOrd="1" destOrd="0" presId="urn:microsoft.com/office/officeart/2018/2/layout/IconCircleList"/>
    <dgm:cxn modelId="{5F3C7C6D-CCD9-4184-9BE1-3CCAA8D32857}" type="presParOf" srcId="{8DFE2E24-4579-457D-AC8B-1C32C6C08867}" destId="{574F300B-2A0B-4593-BAD8-EC711BC90D59}" srcOrd="2" destOrd="0" presId="urn:microsoft.com/office/officeart/2018/2/layout/IconCircleList"/>
    <dgm:cxn modelId="{78E979E4-1586-4849-A436-66CA185D7B6E}" type="presParOf" srcId="{8DFE2E24-4579-457D-AC8B-1C32C6C08867}" destId="{5BB82119-1C74-4758-BB3B-94D2FB1BE25C}" srcOrd="3" destOrd="0" presId="urn:microsoft.com/office/officeart/2018/2/layout/IconCircleList"/>
    <dgm:cxn modelId="{1448B329-0EF2-4FC7-A398-402AAA5370AE}" type="presParOf" srcId="{60F62235-8AFF-4F16-87F0-B785FB481D5B}" destId="{5EB4589C-F5A5-4BA6-B9A9-16413FC471B1}" srcOrd="3" destOrd="0" presId="urn:microsoft.com/office/officeart/2018/2/layout/IconCircleList"/>
    <dgm:cxn modelId="{F8BD23C9-5C95-4323-8990-542EC4F484B9}" type="presParOf" srcId="{60F62235-8AFF-4F16-87F0-B785FB481D5B}" destId="{5BC1E7F6-F53E-4C75-A01C-6849CC92C6A3}" srcOrd="4" destOrd="0" presId="urn:microsoft.com/office/officeart/2018/2/layout/IconCircleList"/>
    <dgm:cxn modelId="{E0BE47B4-20BD-46D4-A19E-F2D44D790B57}" type="presParOf" srcId="{5BC1E7F6-F53E-4C75-A01C-6849CC92C6A3}" destId="{4B6E79EB-AF5E-4472-9CAE-E9F66FD0DDF9}" srcOrd="0" destOrd="0" presId="urn:microsoft.com/office/officeart/2018/2/layout/IconCircleList"/>
    <dgm:cxn modelId="{603DAE3C-E0C0-4BCC-979F-EC0769EA7F3E}" type="presParOf" srcId="{5BC1E7F6-F53E-4C75-A01C-6849CC92C6A3}" destId="{83620E9E-11C3-4BCA-8302-16A4D1F5CDD7}" srcOrd="1" destOrd="0" presId="urn:microsoft.com/office/officeart/2018/2/layout/IconCircleList"/>
    <dgm:cxn modelId="{7739037F-3784-4B08-9408-E899000E7568}" type="presParOf" srcId="{5BC1E7F6-F53E-4C75-A01C-6849CC92C6A3}" destId="{E6E6B096-9DFE-4B0A-A5D9-727A1A8508C7}" srcOrd="2" destOrd="0" presId="urn:microsoft.com/office/officeart/2018/2/layout/IconCircleList"/>
    <dgm:cxn modelId="{53F85A9E-6AF0-4477-8FA3-B5DDE0DBB0D5}" type="presParOf" srcId="{5BC1E7F6-F53E-4C75-A01C-6849CC92C6A3}" destId="{3A25D7C1-2B7D-495B-9BF7-A1EE0C600B83}" srcOrd="3" destOrd="0" presId="urn:microsoft.com/office/officeart/2018/2/layout/IconCircleList"/>
    <dgm:cxn modelId="{1B563D2A-85B0-4665-8767-478F637F1DA9}" type="presParOf" srcId="{60F62235-8AFF-4F16-87F0-B785FB481D5B}" destId="{E11C0D4B-1978-47BD-9ACE-87510CB79E12}" srcOrd="5" destOrd="0" presId="urn:microsoft.com/office/officeart/2018/2/layout/IconCircleList"/>
    <dgm:cxn modelId="{CAFFEB37-7CC0-4D2D-84BE-898F724DEEA9}" type="presParOf" srcId="{60F62235-8AFF-4F16-87F0-B785FB481D5B}" destId="{8B233D1E-0F20-47B9-A38A-47315A06AD86}" srcOrd="6" destOrd="0" presId="urn:microsoft.com/office/officeart/2018/2/layout/IconCircleList"/>
    <dgm:cxn modelId="{056262A5-4454-47E1-A22A-121E898F4881}" type="presParOf" srcId="{8B233D1E-0F20-47B9-A38A-47315A06AD86}" destId="{B5070E65-C0A8-4146-97B0-905587956075}" srcOrd="0" destOrd="0" presId="urn:microsoft.com/office/officeart/2018/2/layout/IconCircleList"/>
    <dgm:cxn modelId="{DF0F2B86-8F68-4BD0-9DFE-3D07CE838196}" type="presParOf" srcId="{8B233D1E-0F20-47B9-A38A-47315A06AD86}" destId="{9EB0D8DC-E130-408A-B3A1-A32EDC4EEDCB}" srcOrd="1" destOrd="0" presId="urn:microsoft.com/office/officeart/2018/2/layout/IconCircleList"/>
    <dgm:cxn modelId="{63AD9DDE-3A2C-4C5B-9A39-B937357C6772}" type="presParOf" srcId="{8B233D1E-0F20-47B9-A38A-47315A06AD86}" destId="{01159338-F15F-47BB-BDA2-908DE68E7156}" srcOrd="2" destOrd="0" presId="urn:microsoft.com/office/officeart/2018/2/layout/IconCircleList"/>
    <dgm:cxn modelId="{F136AB57-E59C-4886-9CFD-4865FF4147DF}" type="presParOf" srcId="{8B233D1E-0F20-47B9-A38A-47315A06AD86}" destId="{E49DA5BD-B40B-4708-819B-BFEB322EBE5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D9D482-1AAE-4ACD-BD0E-6FC45B76122F}" type="doc">
      <dgm:prSet loTypeId="urn:microsoft.com/office/officeart/2005/8/layout/radial1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FC7AB79-E095-487D-8E53-B9F5A285A960}">
      <dgm:prSet phldrT="[Text]"/>
      <dgm:spPr/>
      <dgm:t>
        <a:bodyPr/>
        <a:lstStyle/>
        <a:p>
          <a:r>
            <a:rPr lang="en-AU" dirty="0"/>
            <a:t>Models</a:t>
          </a:r>
        </a:p>
      </dgm:t>
    </dgm:pt>
    <dgm:pt modelId="{D4895C75-46D9-4EB0-9808-392E4DAE9FFE}" type="parTrans" cxnId="{3B07AA7A-EA35-41F5-B505-24A61AD01AD8}">
      <dgm:prSet/>
      <dgm:spPr/>
      <dgm:t>
        <a:bodyPr/>
        <a:lstStyle/>
        <a:p>
          <a:endParaRPr lang="en-AU"/>
        </a:p>
      </dgm:t>
    </dgm:pt>
    <dgm:pt modelId="{66049BA6-15BA-40B7-8BF5-6B04549BC0AB}" type="sibTrans" cxnId="{3B07AA7A-EA35-41F5-B505-24A61AD01AD8}">
      <dgm:prSet/>
      <dgm:spPr/>
      <dgm:t>
        <a:bodyPr/>
        <a:lstStyle/>
        <a:p>
          <a:endParaRPr lang="en-AU"/>
        </a:p>
      </dgm:t>
    </dgm:pt>
    <dgm:pt modelId="{CC288D72-93A8-4176-AA6E-7452F55FF486}">
      <dgm:prSet phldrT="[Text]"/>
      <dgm:spPr/>
      <dgm:t>
        <a:bodyPr/>
        <a:lstStyle/>
        <a:p>
          <a:r>
            <a:rPr lang="en-AU" dirty="0"/>
            <a:t>Logistic Regression</a:t>
          </a:r>
        </a:p>
      </dgm:t>
    </dgm:pt>
    <dgm:pt modelId="{C271EE5C-74DA-45DB-A31B-C6194235712C}" type="parTrans" cxnId="{A64D6CAC-0836-4E6E-94FE-71F5CF9596FE}">
      <dgm:prSet/>
      <dgm:spPr/>
      <dgm:t>
        <a:bodyPr/>
        <a:lstStyle/>
        <a:p>
          <a:endParaRPr lang="en-AU"/>
        </a:p>
      </dgm:t>
    </dgm:pt>
    <dgm:pt modelId="{0DA68814-3596-49C4-BED5-9BE9602D1F9B}" type="sibTrans" cxnId="{A64D6CAC-0836-4E6E-94FE-71F5CF9596FE}">
      <dgm:prSet/>
      <dgm:spPr/>
      <dgm:t>
        <a:bodyPr/>
        <a:lstStyle/>
        <a:p>
          <a:endParaRPr lang="en-AU"/>
        </a:p>
      </dgm:t>
    </dgm:pt>
    <dgm:pt modelId="{5EA8D428-9D27-41B3-85B1-61F61F13909D}">
      <dgm:prSet phldrT="[Text]"/>
      <dgm:spPr/>
      <dgm:t>
        <a:bodyPr/>
        <a:lstStyle/>
        <a:p>
          <a:r>
            <a:rPr lang="en-AU" dirty="0"/>
            <a:t>K-Nearest Neighbours (KNN)</a:t>
          </a:r>
        </a:p>
      </dgm:t>
    </dgm:pt>
    <dgm:pt modelId="{1AEEFFEF-0897-4B4F-8A21-CF006BC0E3AB}" type="parTrans" cxnId="{FA6113B6-B41E-45C9-9F58-AC130157797B}">
      <dgm:prSet/>
      <dgm:spPr/>
      <dgm:t>
        <a:bodyPr/>
        <a:lstStyle/>
        <a:p>
          <a:endParaRPr lang="en-AU"/>
        </a:p>
      </dgm:t>
    </dgm:pt>
    <dgm:pt modelId="{039436CA-CF47-43D9-AD4C-DC196A77219C}" type="sibTrans" cxnId="{FA6113B6-B41E-45C9-9F58-AC130157797B}">
      <dgm:prSet/>
      <dgm:spPr/>
      <dgm:t>
        <a:bodyPr/>
        <a:lstStyle/>
        <a:p>
          <a:endParaRPr lang="en-AU"/>
        </a:p>
      </dgm:t>
    </dgm:pt>
    <dgm:pt modelId="{F5EC9CBB-39EF-4297-9DE1-61A56D82C8FA}">
      <dgm:prSet phldrT="[Text]"/>
      <dgm:spPr/>
      <dgm:t>
        <a:bodyPr/>
        <a:lstStyle/>
        <a:p>
          <a:r>
            <a:rPr lang="en-AU" dirty="0"/>
            <a:t>Support Vector Machine (SVM)</a:t>
          </a:r>
        </a:p>
      </dgm:t>
    </dgm:pt>
    <dgm:pt modelId="{12DDE9F8-0F2F-47A5-AB50-AB414664806F}" type="parTrans" cxnId="{F4C41971-D673-45DA-8788-B3A6BE595E68}">
      <dgm:prSet/>
      <dgm:spPr/>
      <dgm:t>
        <a:bodyPr/>
        <a:lstStyle/>
        <a:p>
          <a:endParaRPr lang="en-AU"/>
        </a:p>
      </dgm:t>
    </dgm:pt>
    <dgm:pt modelId="{7B06658E-4FC1-4FEB-8C47-DDCE75859C0C}" type="sibTrans" cxnId="{F4C41971-D673-45DA-8788-B3A6BE595E68}">
      <dgm:prSet/>
      <dgm:spPr/>
      <dgm:t>
        <a:bodyPr/>
        <a:lstStyle/>
        <a:p>
          <a:endParaRPr lang="en-AU"/>
        </a:p>
      </dgm:t>
    </dgm:pt>
    <dgm:pt modelId="{09C32C14-6047-4785-A6AA-3BB1653B08DD}">
      <dgm:prSet phldrT="[Text]"/>
      <dgm:spPr/>
      <dgm:t>
        <a:bodyPr/>
        <a:lstStyle/>
        <a:p>
          <a:r>
            <a:rPr lang="en-AU" dirty="0"/>
            <a:t>Random Forest</a:t>
          </a:r>
        </a:p>
      </dgm:t>
    </dgm:pt>
    <dgm:pt modelId="{B8F52A82-FC25-4CB9-B393-0F079BB8B587}" type="parTrans" cxnId="{ABD2B52E-8B9C-45C2-A7DF-65AA7D26DE12}">
      <dgm:prSet/>
      <dgm:spPr/>
      <dgm:t>
        <a:bodyPr/>
        <a:lstStyle/>
        <a:p>
          <a:endParaRPr lang="en-AU"/>
        </a:p>
      </dgm:t>
    </dgm:pt>
    <dgm:pt modelId="{84A7BADA-DCF6-470C-9069-FCD93A8F88E1}" type="sibTrans" cxnId="{ABD2B52E-8B9C-45C2-A7DF-65AA7D26DE12}">
      <dgm:prSet/>
      <dgm:spPr/>
      <dgm:t>
        <a:bodyPr/>
        <a:lstStyle/>
        <a:p>
          <a:endParaRPr lang="en-AU"/>
        </a:p>
      </dgm:t>
    </dgm:pt>
    <dgm:pt modelId="{A46C8B4A-1D59-4545-B11E-FF5E0CEF52DD}">
      <dgm:prSet phldrT="[Text]"/>
      <dgm:spPr/>
      <dgm:t>
        <a:bodyPr/>
        <a:lstStyle/>
        <a:p>
          <a:r>
            <a:rPr lang="en-AU" dirty="0" err="1"/>
            <a:t>XGBoost</a:t>
          </a:r>
          <a:endParaRPr lang="en-AU" dirty="0"/>
        </a:p>
      </dgm:t>
    </dgm:pt>
    <dgm:pt modelId="{DD0F737B-048A-4BC0-B391-6F6F197903C6}" type="parTrans" cxnId="{B70148BD-E97D-49AC-9BEA-D346B7DE5835}">
      <dgm:prSet/>
      <dgm:spPr/>
      <dgm:t>
        <a:bodyPr/>
        <a:lstStyle/>
        <a:p>
          <a:endParaRPr lang="en-AU"/>
        </a:p>
      </dgm:t>
    </dgm:pt>
    <dgm:pt modelId="{15C28330-F186-433B-A088-D7377B5AD387}" type="sibTrans" cxnId="{B70148BD-E97D-49AC-9BEA-D346B7DE5835}">
      <dgm:prSet/>
      <dgm:spPr/>
      <dgm:t>
        <a:bodyPr/>
        <a:lstStyle/>
        <a:p>
          <a:endParaRPr lang="en-AU"/>
        </a:p>
      </dgm:t>
    </dgm:pt>
    <dgm:pt modelId="{5B6F2237-EADA-4D4A-8A31-34D674B25BF3}">
      <dgm:prSet phldrT="[Text]"/>
      <dgm:spPr/>
      <dgm:t>
        <a:bodyPr/>
        <a:lstStyle/>
        <a:p>
          <a:r>
            <a:rPr lang="en-AU" dirty="0"/>
            <a:t>Decision Tree</a:t>
          </a:r>
        </a:p>
      </dgm:t>
    </dgm:pt>
    <dgm:pt modelId="{C41D220B-2EF5-455F-A33A-58CBA65658C6}" type="parTrans" cxnId="{17C49B6D-27F5-4F38-B94D-026471B5C681}">
      <dgm:prSet/>
      <dgm:spPr/>
      <dgm:t>
        <a:bodyPr/>
        <a:lstStyle/>
        <a:p>
          <a:endParaRPr lang="en-AU"/>
        </a:p>
      </dgm:t>
    </dgm:pt>
    <dgm:pt modelId="{4270EDC4-B296-44C4-90F8-EE5846F8C55A}" type="sibTrans" cxnId="{17C49B6D-27F5-4F38-B94D-026471B5C681}">
      <dgm:prSet/>
      <dgm:spPr/>
      <dgm:t>
        <a:bodyPr/>
        <a:lstStyle/>
        <a:p>
          <a:endParaRPr lang="en-AU"/>
        </a:p>
      </dgm:t>
    </dgm:pt>
    <dgm:pt modelId="{74ECF5DE-D537-49EB-8FE2-56AF8200BBCC}" type="pres">
      <dgm:prSet presAssocID="{E9D9D482-1AAE-4ACD-BD0E-6FC45B76122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8B4BAB4-9778-4B0B-AEF1-7E7C260D96CE}" type="pres">
      <dgm:prSet presAssocID="{FFC7AB79-E095-487D-8E53-B9F5A285A960}" presName="centerShape" presStyleLbl="node0" presStyleIdx="0" presStyleCnt="1"/>
      <dgm:spPr/>
    </dgm:pt>
    <dgm:pt modelId="{4DAAA33E-FC31-4A2F-B820-FB4EA9888068}" type="pres">
      <dgm:prSet presAssocID="{C271EE5C-74DA-45DB-A31B-C6194235712C}" presName="Name9" presStyleLbl="parChTrans1D2" presStyleIdx="0" presStyleCnt="6"/>
      <dgm:spPr/>
    </dgm:pt>
    <dgm:pt modelId="{79AD8790-56DE-4389-842A-2EED8BDC0FE8}" type="pres">
      <dgm:prSet presAssocID="{C271EE5C-74DA-45DB-A31B-C6194235712C}" presName="connTx" presStyleLbl="parChTrans1D2" presStyleIdx="0" presStyleCnt="6"/>
      <dgm:spPr/>
    </dgm:pt>
    <dgm:pt modelId="{90A81BA3-3F1D-444B-AEBE-81D39F9FEAB9}" type="pres">
      <dgm:prSet presAssocID="{CC288D72-93A8-4176-AA6E-7452F55FF486}" presName="node" presStyleLbl="node1" presStyleIdx="0" presStyleCnt="6">
        <dgm:presLayoutVars>
          <dgm:bulletEnabled val="1"/>
        </dgm:presLayoutVars>
      </dgm:prSet>
      <dgm:spPr/>
    </dgm:pt>
    <dgm:pt modelId="{56DC5C59-5D71-45BD-A426-DD45FE1802ED}" type="pres">
      <dgm:prSet presAssocID="{1AEEFFEF-0897-4B4F-8A21-CF006BC0E3AB}" presName="Name9" presStyleLbl="parChTrans1D2" presStyleIdx="1" presStyleCnt="6"/>
      <dgm:spPr/>
    </dgm:pt>
    <dgm:pt modelId="{91D4CF1B-98D7-4684-ACAE-22863F655C2A}" type="pres">
      <dgm:prSet presAssocID="{1AEEFFEF-0897-4B4F-8A21-CF006BC0E3AB}" presName="connTx" presStyleLbl="parChTrans1D2" presStyleIdx="1" presStyleCnt="6"/>
      <dgm:spPr/>
    </dgm:pt>
    <dgm:pt modelId="{740ABDE3-6B98-4E36-8749-3ACA45EF92AC}" type="pres">
      <dgm:prSet presAssocID="{5EA8D428-9D27-41B3-85B1-61F61F13909D}" presName="node" presStyleLbl="node1" presStyleIdx="1" presStyleCnt="6">
        <dgm:presLayoutVars>
          <dgm:bulletEnabled val="1"/>
        </dgm:presLayoutVars>
      </dgm:prSet>
      <dgm:spPr/>
    </dgm:pt>
    <dgm:pt modelId="{BC744077-2D21-4395-9230-AAD9AE2CC859}" type="pres">
      <dgm:prSet presAssocID="{12DDE9F8-0F2F-47A5-AB50-AB414664806F}" presName="Name9" presStyleLbl="parChTrans1D2" presStyleIdx="2" presStyleCnt="6"/>
      <dgm:spPr/>
    </dgm:pt>
    <dgm:pt modelId="{1969439E-2CC2-4262-8EBA-CC012E62E890}" type="pres">
      <dgm:prSet presAssocID="{12DDE9F8-0F2F-47A5-AB50-AB414664806F}" presName="connTx" presStyleLbl="parChTrans1D2" presStyleIdx="2" presStyleCnt="6"/>
      <dgm:spPr/>
    </dgm:pt>
    <dgm:pt modelId="{68B9F93E-E9A8-4F91-8FBD-2896CB454343}" type="pres">
      <dgm:prSet presAssocID="{F5EC9CBB-39EF-4297-9DE1-61A56D82C8FA}" presName="node" presStyleLbl="node1" presStyleIdx="2" presStyleCnt="6">
        <dgm:presLayoutVars>
          <dgm:bulletEnabled val="1"/>
        </dgm:presLayoutVars>
      </dgm:prSet>
      <dgm:spPr/>
    </dgm:pt>
    <dgm:pt modelId="{ABC6CAA3-BA7E-45C7-8C11-B059E35E0CDB}" type="pres">
      <dgm:prSet presAssocID="{B8F52A82-FC25-4CB9-B393-0F079BB8B587}" presName="Name9" presStyleLbl="parChTrans1D2" presStyleIdx="3" presStyleCnt="6"/>
      <dgm:spPr/>
    </dgm:pt>
    <dgm:pt modelId="{4E904B8A-A61F-4B7C-9EFF-590DAC4C986A}" type="pres">
      <dgm:prSet presAssocID="{B8F52A82-FC25-4CB9-B393-0F079BB8B587}" presName="connTx" presStyleLbl="parChTrans1D2" presStyleIdx="3" presStyleCnt="6"/>
      <dgm:spPr/>
    </dgm:pt>
    <dgm:pt modelId="{7400D710-BF37-42E2-88DC-6A04927AB7E3}" type="pres">
      <dgm:prSet presAssocID="{09C32C14-6047-4785-A6AA-3BB1653B08DD}" presName="node" presStyleLbl="node1" presStyleIdx="3" presStyleCnt="6">
        <dgm:presLayoutVars>
          <dgm:bulletEnabled val="1"/>
        </dgm:presLayoutVars>
      </dgm:prSet>
      <dgm:spPr/>
    </dgm:pt>
    <dgm:pt modelId="{A8C838FA-1D63-4399-B914-F71F03AEDE3B}" type="pres">
      <dgm:prSet presAssocID="{C41D220B-2EF5-455F-A33A-58CBA65658C6}" presName="Name9" presStyleLbl="parChTrans1D2" presStyleIdx="4" presStyleCnt="6"/>
      <dgm:spPr/>
    </dgm:pt>
    <dgm:pt modelId="{34DF65CA-D2B4-42AA-8CFB-D0115E00E85C}" type="pres">
      <dgm:prSet presAssocID="{C41D220B-2EF5-455F-A33A-58CBA65658C6}" presName="connTx" presStyleLbl="parChTrans1D2" presStyleIdx="4" presStyleCnt="6"/>
      <dgm:spPr/>
    </dgm:pt>
    <dgm:pt modelId="{E6EE3A00-0CBF-4511-AFEA-39A42558B104}" type="pres">
      <dgm:prSet presAssocID="{5B6F2237-EADA-4D4A-8A31-34D674B25BF3}" presName="node" presStyleLbl="node1" presStyleIdx="4" presStyleCnt="6">
        <dgm:presLayoutVars>
          <dgm:bulletEnabled val="1"/>
        </dgm:presLayoutVars>
      </dgm:prSet>
      <dgm:spPr/>
    </dgm:pt>
    <dgm:pt modelId="{D46C5CFA-FD1C-4877-BD2F-FEA622084CD3}" type="pres">
      <dgm:prSet presAssocID="{DD0F737B-048A-4BC0-B391-6F6F197903C6}" presName="Name9" presStyleLbl="parChTrans1D2" presStyleIdx="5" presStyleCnt="6"/>
      <dgm:spPr/>
    </dgm:pt>
    <dgm:pt modelId="{EA8E46C3-2E74-4366-B119-7BCC21371AFF}" type="pres">
      <dgm:prSet presAssocID="{DD0F737B-048A-4BC0-B391-6F6F197903C6}" presName="connTx" presStyleLbl="parChTrans1D2" presStyleIdx="5" presStyleCnt="6"/>
      <dgm:spPr/>
    </dgm:pt>
    <dgm:pt modelId="{55764C1B-1D8D-4E97-A681-D9A2C8740DC7}" type="pres">
      <dgm:prSet presAssocID="{A46C8B4A-1D59-4545-B11E-FF5E0CEF52DD}" presName="node" presStyleLbl="node1" presStyleIdx="5" presStyleCnt="6">
        <dgm:presLayoutVars>
          <dgm:bulletEnabled val="1"/>
        </dgm:presLayoutVars>
      </dgm:prSet>
      <dgm:spPr/>
    </dgm:pt>
  </dgm:ptLst>
  <dgm:cxnLst>
    <dgm:cxn modelId="{A7B7A100-898E-4342-AE33-7E906E99B8E6}" type="presOf" srcId="{DD0F737B-048A-4BC0-B391-6F6F197903C6}" destId="{EA8E46C3-2E74-4366-B119-7BCC21371AFF}" srcOrd="1" destOrd="0" presId="urn:microsoft.com/office/officeart/2005/8/layout/radial1"/>
    <dgm:cxn modelId="{CFBE760F-E486-49D0-A688-A45119E4B41B}" type="presOf" srcId="{B8F52A82-FC25-4CB9-B393-0F079BB8B587}" destId="{ABC6CAA3-BA7E-45C7-8C11-B059E35E0CDB}" srcOrd="0" destOrd="0" presId="urn:microsoft.com/office/officeart/2005/8/layout/radial1"/>
    <dgm:cxn modelId="{ED3D2627-12EF-458B-8AF6-4CD558078715}" type="presOf" srcId="{5B6F2237-EADA-4D4A-8A31-34D674B25BF3}" destId="{E6EE3A00-0CBF-4511-AFEA-39A42558B104}" srcOrd="0" destOrd="0" presId="urn:microsoft.com/office/officeart/2005/8/layout/radial1"/>
    <dgm:cxn modelId="{E8AA982D-CC3F-49AD-A609-B6BD80ACBA84}" type="presOf" srcId="{FFC7AB79-E095-487D-8E53-B9F5A285A960}" destId="{38B4BAB4-9778-4B0B-AEF1-7E7C260D96CE}" srcOrd="0" destOrd="0" presId="urn:microsoft.com/office/officeart/2005/8/layout/radial1"/>
    <dgm:cxn modelId="{ABD2B52E-8B9C-45C2-A7DF-65AA7D26DE12}" srcId="{FFC7AB79-E095-487D-8E53-B9F5A285A960}" destId="{09C32C14-6047-4785-A6AA-3BB1653B08DD}" srcOrd="3" destOrd="0" parTransId="{B8F52A82-FC25-4CB9-B393-0F079BB8B587}" sibTransId="{84A7BADA-DCF6-470C-9069-FCD93A8F88E1}"/>
    <dgm:cxn modelId="{AF4D365F-5108-4AA3-9A17-640B3A5003C5}" type="presOf" srcId="{C41D220B-2EF5-455F-A33A-58CBA65658C6}" destId="{A8C838FA-1D63-4399-B914-F71F03AEDE3B}" srcOrd="0" destOrd="0" presId="urn:microsoft.com/office/officeart/2005/8/layout/radial1"/>
    <dgm:cxn modelId="{C60B9B61-2E93-4F75-B2DC-BC62A29535AA}" type="presOf" srcId="{A46C8B4A-1D59-4545-B11E-FF5E0CEF52DD}" destId="{55764C1B-1D8D-4E97-A681-D9A2C8740DC7}" srcOrd="0" destOrd="0" presId="urn:microsoft.com/office/officeart/2005/8/layout/radial1"/>
    <dgm:cxn modelId="{7F080D4B-E247-406C-B20B-E6D8B944EFED}" type="presOf" srcId="{12DDE9F8-0F2F-47A5-AB50-AB414664806F}" destId="{1969439E-2CC2-4262-8EBA-CC012E62E890}" srcOrd="1" destOrd="0" presId="urn:microsoft.com/office/officeart/2005/8/layout/radial1"/>
    <dgm:cxn modelId="{17C49B6D-27F5-4F38-B94D-026471B5C681}" srcId="{FFC7AB79-E095-487D-8E53-B9F5A285A960}" destId="{5B6F2237-EADA-4D4A-8A31-34D674B25BF3}" srcOrd="4" destOrd="0" parTransId="{C41D220B-2EF5-455F-A33A-58CBA65658C6}" sibTransId="{4270EDC4-B296-44C4-90F8-EE5846F8C55A}"/>
    <dgm:cxn modelId="{F4C41971-D673-45DA-8788-B3A6BE595E68}" srcId="{FFC7AB79-E095-487D-8E53-B9F5A285A960}" destId="{F5EC9CBB-39EF-4297-9DE1-61A56D82C8FA}" srcOrd="2" destOrd="0" parTransId="{12DDE9F8-0F2F-47A5-AB50-AB414664806F}" sibTransId="{7B06658E-4FC1-4FEB-8C47-DDCE75859C0C}"/>
    <dgm:cxn modelId="{B285B573-94E1-4494-85B6-1F3C0D10CA53}" type="presOf" srcId="{C41D220B-2EF5-455F-A33A-58CBA65658C6}" destId="{34DF65CA-D2B4-42AA-8CFB-D0115E00E85C}" srcOrd="1" destOrd="0" presId="urn:microsoft.com/office/officeart/2005/8/layout/radial1"/>
    <dgm:cxn modelId="{33351E77-14D0-4406-A00B-16A0C48C73A4}" type="presOf" srcId="{1AEEFFEF-0897-4B4F-8A21-CF006BC0E3AB}" destId="{56DC5C59-5D71-45BD-A426-DD45FE1802ED}" srcOrd="0" destOrd="0" presId="urn:microsoft.com/office/officeart/2005/8/layout/radial1"/>
    <dgm:cxn modelId="{3B07AA7A-EA35-41F5-B505-24A61AD01AD8}" srcId="{E9D9D482-1AAE-4ACD-BD0E-6FC45B76122F}" destId="{FFC7AB79-E095-487D-8E53-B9F5A285A960}" srcOrd="0" destOrd="0" parTransId="{D4895C75-46D9-4EB0-9808-392E4DAE9FFE}" sibTransId="{66049BA6-15BA-40B7-8BF5-6B04549BC0AB}"/>
    <dgm:cxn modelId="{B42C547D-379D-4341-AB60-9A9482D2636C}" type="presOf" srcId="{C271EE5C-74DA-45DB-A31B-C6194235712C}" destId="{79AD8790-56DE-4389-842A-2EED8BDC0FE8}" srcOrd="1" destOrd="0" presId="urn:microsoft.com/office/officeart/2005/8/layout/radial1"/>
    <dgm:cxn modelId="{95B5BD7F-03BE-4930-A24D-CB50E4926F2B}" type="presOf" srcId="{5EA8D428-9D27-41B3-85B1-61F61F13909D}" destId="{740ABDE3-6B98-4E36-8749-3ACA45EF92AC}" srcOrd="0" destOrd="0" presId="urn:microsoft.com/office/officeart/2005/8/layout/radial1"/>
    <dgm:cxn modelId="{893E018D-0E15-4868-9BF4-BA091C0862D7}" type="presOf" srcId="{F5EC9CBB-39EF-4297-9DE1-61A56D82C8FA}" destId="{68B9F93E-E9A8-4F91-8FBD-2896CB454343}" srcOrd="0" destOrd="0" presId="urn:microsoft.com/office/officeart/2005/8/layout/radial1"/>
    <dgm:cxn modelId="{37A15BA7-1FC9-4975-9102-CFF92817484C}" type="presOf" srcId="{C271EE5C-74DA-45DB-A31B-C6194235712C}" destId="{4DAAA33E-FC31-4A2F-B820-FB4EA9888068}" srcOrd="0" destOrd="0" presId="urn:microsoft.com/office/officeart/2005/8/layout/radial1"/>
    <dgm:cxn modelId="{A64D6CAC-0836-4E6E-94FE-71F5CF9596FE}" srcId="{FFC7AB79-E095-487D-8E53-B9F5A285A960}" destId="{CC288D72-93A8-4176-AA6E-7452F55FF486}" srcOrd="0" destOrd="0" parTransId="{C271EE5C-74DA-45DB-A31B-C6194235712C}" sibTransId="{0DA68814-3596-49C4-BED5-9BE9602D1F9B}"/>
    <dgm:cxn modelId="{E48F0BB1-1B32-4E11-8402-C3290401ED6B}" type="presOf" srcId="{E9D9D482-1AAE-4ACD-BD0E-6FC45B76122F}" destId="{74ECF5DE-D537-49EB-8FE2-56AF8200BBCC}" srcOrd="0" destOrd="0" presId="urn:microsoft.com/office/officeart/2005/8/layout/radial1"/>
    <dgm:cxn modelId="{FA6113B6-B41E-45C9-9F58-AC130157797B}" srcId="{FFC7AB79-E095-487D-8E53-B9F5A285A960}" destId="{5EA8D428-9D27-41B3-85B1-61F61F13909D}" srcOrd="1" destOrd="0" parTransId="{1AEEFFEF-0897-4B4F-8A21-CF006BC0E3AB}" sibTransId="{039436CA-CF47-43D9-AD4C-DC196A77219C}"/>
    <dgm:cxn modelId="{B70148BD-E97D-49AC-9BEA-D346B7DE5835}" srcId="{FFC7AB79-E095-487D-8E53-B9F5A285A960}" destId="{A46C8B4A-1D59-4545-B11E-FF5E0CEF52DD}" srcOrd="5" destOrd="0" parTransId="{DD0F737B-048A-4BC0-B391-6F6F197903C6}" sibTransId="{15C28330-F186-433B-A088-D7377B5AD387}"/>
    <dgm:cxn modelId="{DC1470C1-3F4F-487E-87BE-D8CDF34E93D4}" type="presOf" srcId="{09C32C14-6047-4785-A6AA-3BB1653B08DD}" destId="{7400D710-BF37-42E2-88DC-6A04927AB7E3}" srcOrd="0" destOrd="0" presId="urn:microsoft.com/office/officeart/2005/8/layout/radial1"/>
    <dgm:cxn modelId="{3E1822D5-888D-4AD2-93F2-FC965EB061C5}" type="presOf" srcId="{12DDE9F8-0F2F-47A5-AB50-AB414664806F}" destId="{BC744077-2D21-4395-9230-AAD9AE2CC859}" srcOrd="0" destOrd="0" presId="urn:microsoft.com/office/officeart/2005/8/layout/radial1"/>
    <dgm:cxn modelId="{247B18E8-B1A2-49EF-A069-F51D0CB9C2AD}" type="presOf" srcId="{CC288D72-93A8-4176-AA6E-7452F55FF486}" destId="{90A81BA3-3F1D-444B-AEBE-81D39F9FEAB9}" srcOrd="0" destOrd="0" presId="urn:microsoft.com/office/officeart/2005/8/layout/radial1"/>
    <dgm:cxn modelId="{9EC203EB-0D0D-4A4D-A528-93BFB66155A2}" type="presOf" srcId="{DD0F737B-048A-4BC0-B391-6F6F197903C6}" destId="{D46C5CFA-FD1C-4877-BD2F-FEA622084CD3}" srcOrd="0" destOrd="0" presId="urn:microsoft.com/office/officeart/2005/8/layout/radial1"/>
    <dgm:cxn modelId="{9977B0F8-0AA6-4739-ACA1-8F307777E81F}" type="presOf" srcId="{1AEEFFEF-0897-4B4F-8A21-CF006BC0E3AB}" destId="{91D4CF1B-98D7-4684-ACAE-22863F655C2A}" srcOrd="1" destOrd="0" presId="urn:microsoft.com/office/officeart/2005/8/layout/radial1"/>
    <dgm:cxn modelId="{934658FB-7928-44A5-AD8C-7239DE988D79}" type="presOf" srcId="{B8F52A82-FC25-4CB9-B393-0F079BB8B587}" destId="{4E904B8A-A61F-4B7C-9EFF-590DAC4C986A}" srcOrd="1" destOrd="0" presId="urn:microsoft.com/office/officeart/2005/8/layout/radial1"/>
    <dgm:cxn modelId="{2F1D441E-E2F3-49ED-A750-5F7BF522E7DB}" type="presParOf" srcId="{74ECF5DE-D537-49EB-8FE2-56AF8200BBCC}" destId="{38B4BAB4-9778-4B0B-AEF1-7E7C260D96CE}" srcOrd="0" destOrd="0" presId="urn:microsoft.com/office/officeart/2005/8/layout/radial1"/>
    <dgm:cxn modelId="{57F780AF-109A-46FA-B928-E1F2D4A381E7}" type="presParOf" srcId="{74ECF5DE-D537-49EB-8FE2-56AF8200BBCC}" destId="{4DAAA33E-FC31-4A2F-B820-FB4EA9888068}" srcOrd="1" destOrd="0" presId="urn:microsoft.com/office/officeart/2005/8/layout/radial1"/>
    <dgm:cxn modelId="{DB900026-7980-464B-B9EF-F3DAD8FCA2E0}" type="presParOf" srcId="{4DAAA33E-FC31-4A2F-B820-FB4EA9888068}" destId="{79AD8790-56DE-4389-842A-2EED8BDC0FE8}" srcOrd="0" destOrd="0" presId="urn:microsoft.com/office/officeart/2005/8/layout/radial1"/>
    <dgm:cxn modelId="{A0E82EE7-FA88-4BD6-9A62-22FB262E3C6D}" type="presParOf" srcId="{74ECF5DE-D537-49EB-8FE2-56AF8200BBCC}" destId="{90A81BA3-3F1D-444B-AEBE-81D39F9FEAB9}" srcOrd="2" destOrd="0" presId="urn:microsoft.com/office/officeart/2005/8/layout/radial1"/>
    <dgm:cxn modelId="{B1D0C4EF-76B9-4B86-827E-69C3F8BC3814}" type="presParOf" srcId="{74ECF5DE-D537-49EB-8FE2-56AF8200BBCC}" destId="{56DC5C59-5D71-45BD-A426-DD45FE1802ED}" srcOrd="3" destOrd="0" presId="urn:microsoft.com/office/officeart/2005/8/layout/radial1"/>
    <dgm:cxn modelId="{2FEB8018-602C-4411-91CF-B79F5CC2301B}" type="presParOf" srcId="{56DC5C59-5D71-45BD-A426-DD45FE1802ED}" destId="{91D4CF1B-98D7-4684-ACAE-22863F655C2A}" srcOrd="0" destOrd="0" presId="urn:microsoft.com/office/officeart/2005/8/layout/radial1"/>
    <dgm:cxn modelId="{79169874-F4C9-4825-8F7B-1EF26E8C3589}" type="presParOf" srcId="{74ECF5DE-D537-49EB-8FE2-56AF8200BBCC}" destId="{740ABDE3-6B98-4E36-8749-3ACA45EF92AC}" srcOrd="4" destOrd="0" presId="urn:microsoft.com/office/officeart/2005/8/layout/radial1"/>
    <dgm:cxn modelId="{65F260AC-A5B4-4F44-BFFB-76630031520D}" type="presParOf" srcId="{74ECF5DE-D537-49EB-8FE2-56AF8200BBCC}" destId="{BC744077-2D21-4395-9230-AAD9AE2CC859}" srcOrd="5" destOrd="0" presId="urn:microsoft.com/office/officeart/2005/8/layout/radial1"/>
    <dgm:cxn modelId="{27AE71E6-658F-4309-8AE4-09B79915163D}" type="presParOf" srcId="{BC744077-2D21-4395-9230-AAD9AE2CC859}" destId="{1969439E-2CC2-4262-8EBA-CC012E62E890}" srcOrd="0" destOrd="0" presId="urn:microsoft.com/office/officeart/2005/8/layout/radial1"/>
    <dgm:cxn modelId="{BF2F6AA8-6097-416D-B3FF-144339E52774}" type="presParOf" srcId="{74ECF5DE-D537-49EB-8FE2-56AF8200BBCC}" destId="{68B9F93E-E9A8-4F91-8FBD-2896CB454343}" srcOrd="6" destOrd="0" presId="urn:microsoft.com/office/officeart/2005/8/layout/radial1"/>
    <dgm:cxn modelId="{2E8B2A3F-6A64-4320-B06B-2216C8BFE92E}" type="presParOf" srcId="{74ECF5DE-D537-49EB-8FE2-56AF8200BBCC}" destId="{ABC6CAA3-BA7E-45C7-8C11-B059E35E0CDB}" srcOrd="7" destOrd="0" presId="urn:microsoft.com/office/officeart/2005/8/layout/radial1"/>
    <dgm:cxn modelId="{D10E79C8-FD0A-4EB1-94A7-087D8B70BB9B}" type="presParOf" srcId="{ABC6CAA3-BA7E-45C7-8C11-B059E35E0CDB}" destId="{4E904B8A-A61F-4B7C-9EFF-590DAC4C986A}" srcOrd="0" destOrd="0" presId="urn:microsoft.com/office/officeart/2005/8/layout/radial1"/>
    <dgm:cxn modelId="{03A3F5F6-3A58-469F-8B33-3FDE12D531C1}" type="presParOf" srcId="{74ECF5DE-D537-49EB-8FE2-56AF8200BBCC}" destId="{7400D710-BF37-42E2-88DC-6A04927AB7E3}" srcOrd="8" destOrd="0" presId="urn:microsoft.com/office/officeart/2005/8/layout/radial1"/>
    <dgm:cxn modelId="{306D134B-D526-4713-B5DB-69A2724EBE2A}" type="presParOf" srcId="{74ECF5DE-D537-49EB-8FE2-56AF8200BBCC}" destId="{A8C838FA-1D63-4399-B914-F71F03AEDE3B}" srcOrd="9" destOrd="0" presId="urn:microsoft.com/office/officeart/2005/8/layout/radial1"/>
    <dgm:cxn modelId="{949610B7-F08B-4F9E-9EAA-D5DBFBFF5EC9}" type="presParOf" srcId="{A8C838FA-1D63-4399-B914-F71F03AEDE3B}" destId="{34DF65CA-D2B4-42AA-8CFB-D0115E00E85C}" srcOrd="0" destOrd="0" presId="urn:microsoft.com/office/officeart/2005/8/layout/radial1"/>
    <dgm:cxn modelId="{E1E392B9-DC8E-45F4-BB30-C60B3B53F07F}" type="presParOf" srcId="{74ECF5DE-D537-49EB-8FE2-56AF8200BBCC}" destId="{E6EE3A00-0CBF-4511-AFEA-39A42558B104}" srcOrd="10" destOrd="0" presId="urn:microsoft.com/office/officeart/2005/8/layout/radial1"/>
    <dgm:cxn modelId="{5EB5D0C1-643A-4020-9044-971AFB6A0D66}" type="presParOf" srcId="{74ECF5DE-D537-49EB-8FE2-56AF8200BBCC}" destId="{D46C5CFA-FD1C-4877-BD2F-FEA622084CD3}" srcOrd="11" destOrd="0" presId="urn:microsoft.com/office/officeart/2005/8/layout/radial1"/>
    <dgm:cxn modelId="{3F73FB1B-851D-447D-BF46-6851A5859730}" type="presParOf" srcId="{D46C5CFA-FD1C-4877-BD2F-FEA622084CD3}" destId="{EA8E46C3-2E74-4366-B119-7BCC21371AFF}" srcOrd="0" destOrd="0" presId="urn:microsoft.com/office/officeart/2005/8/layout/radial1"/>
    <dgm:cxn modelId="{0E95F9C3-5C6E-4D8D-892A-C27B91194F5E}" type="presParOf" srcId="{74ECF5DE-D537-49EB-8FE2-56AF8200BBCC}" destId="{55764C1B-1D8D-4E97-A681-D9A2C8740DC7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74D652-5242-4B7B-86EA-6312875692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F4EC3-4C64-4A7C-A4FE-F538C686FEBA}">
      <dgm:prSet/>
      <dgm:spPr/>
      <dgm:t>
        <a:bodyPr/>
        <a:lstStyle/>
        <a:p>
          <a:r>
            <a:rPr lang="en-AU" dirty="0"/>
            <a:t>TP =  True Positive: the model correctly predicts that a loan will be approved</a:t>
          </a:r>
          <a:endParaRPr lang="en-US" dirty="0"/>
        </a:p>
      </dgm:t>
    </dgm:pt>
    <dgm:pt modelId="{A0529D0A-CD8B-4A8D-B2E4-5E7AC5823958}" type="parTrans" cxnId="{70ACC9A6-36A8-4BA8-AC79-FAF20FD30398}">
      <dgm:prSet/>
      <dgm:spPr/>
      <dgm:t>
        <a:bodyPr/>
        <a:lstStyle/>
        <a:p>
          <a:endParaRPr lang="en-US"/>
        </a:p>
      </dgm:t>
    </dgm:pt>
    <dgm:pt modelId="{0DFFD4DA-D119-44D6-874B-B57F2E860702}" type="sibTrans" cxnId="{70ACC9A6-36A8-4BA8-AC79-FAF20FD30398}">
      <dgm:prSet/>
      <dgm:spPr/>
      <dgm:t>
        <a:bodyPr/>
        <a:lstStyle/>
        <a:p>
          <a:endParaRPr lang="en-US"/>
        </a:p>
      </dgm:t>
    </dgm:pt>
    <dgm:pt modelId="{2FDD3F61-221E-46D7-BD20-89E824B1D3EF}">
      <dgm:prSet/>
      <dgm:spPr/>
      <dgm:t>
        <a:bodyPr/>
        <a:lstStyle/>
        <a:p>
          <a:r>
            <a:rPr lang="en-AU" dirty="0"/>
            <a:t>FP =  False Positive: known as a Type I error. The model incorrectly predicts that a loan will be approved, but actually, the loan is rejected</a:t>
          </a:r>
          <a:endParaRPr lang="en-US" dirty="0"/>
        </a:p>
      </dgm:t>
    </dgm:pt>
    <dgm:pt modelId="{DF92B03D-CC26-4CC4-8488-4B5BF0AB78D8}" type="parTrans" cxnId="{B25B3A13-2065-41B5-A551-9E196471412E}">
      <dgm:prSet/>
      <dgm:spPr/>
      <dgm:t>
        <a:bodyPr/>
        <a:lstStyle/>
        <a:p>
          <a:endParaRPr lang="en-US"/>
        </a:p>
      </dgm:t>
    </dgm:pt>
    <dgm:pt modelId="{0B742E6B-ECFC-4993-92F5-601540254A29}" type="sibTrans" cxnId="{B25B3A13-2065-41B5-A551-9E196471412E}">
      <dgm:prSet/>
      <dgm:spPr/>
      <dgm:t>
        <a:bodyPr/>
        <a:lstStyle/>
        <a:p>
          <a:endParaRPr lang="en-US"/>
        </a:p>
      </dgm:t>
    </dgm:pt>
    <dgm:pt modelId="{95AF07EF-4781-4057-95D9-19528F209F16}">
      <dgm:prSet/>
      <dgm:spPr/>
      <dgm:t>
        <a:bodyPr/>
        <a:lstStyle/>
        <a:p>
          <a:r>
            <a:rPr lang="en-AU" dirty="0"/>
            <a:t>TN =  True Negative: the model correctly predicts that a loan will be rejected, and indeed the loan is rejected. </a:t>
          </a:r>
          <a:endParaRPr lang="en-US" dirty="0"/>
        </a:p>
      </dgm:t>
    </dgm:pt>
    <dgm:pt modelId="{B73D364C-E691-4BA3-AD60-F6EDB4D67C8B}" type="parTrans" cxnId="{F1C20A28-3D90-4977-8A2C-0C9F1C77481F}">
      <dgm:prSet/>
      <dgm:spPr/>
      <dgm:t>
        <a:bodyPr/>
        <a:lstStyle/>
        <a:p>
          <a:endParaRPr lang="en-US"/>
        </a:p>
      </dgm:t>
    </dgm:pt>
    <dgm:pt modelId="{C66B35F9-BD16-456F-9E0D-965B796CF4B4}" type="sibTrans" cxnId="{F1C20A28-3D90-4977-8A2C-0C9F1C77481F}">
      <dgm:prSet/>
      <dgm:spPr/>
      <dgm:t>
        <a:bodyPr/>
        <a:lstStyle/>
        <a:p>
          <a:endParaRPr lang="en-US"/>
        </a:p>
      </dgm:t>
    </dgm:pt>
    <dgm:pt modelId="{DE043387-DC6E-4556-B6FB-026BE0800732}">
      <dgm:prSet/>
      <dgm:spPr/>
      <dgm:t>
        <a:bodyPr/>
        <a:lstStyle/>
        <a:p>
          <a:r>
            <a:rPr lang="en-AU" dirty="0"/>
            <a:t>FN =  False Negative: known as a Type II error. The model incorrectly predicts that a loan will be rejected, but actually, the loan should have been approved</a:t>
          </a:r>
          <a:endParaRPr lang="en-US" dirty="0"/>
        </a:p>
      </dgm:t>
    </dgm:pt>
    <dgm:pt modelId="{DD12B104-D6B7-47EE-B322-A9328619A5A8}" type="parTrans" cxnId="{B322F8C2-D537-4570-8BA9-B6181F30C7F0}">
      <dgm:prSet/>
      <dgm:spPr/>
      <dgm:t>
        <a:bodyPr/>
        <a:lstStyle/>
        <a:p>
          <a:endParaRPr lang="en-US"/>
        </a:p>
      </dgm:t>
    </dgm:pt>
    <dgm:pt modelId="{CCCD0B7A-1D2A-46C6-AEA5-BF6FD96435A0}" type="sibTrans" cxnId="{B322F8C2-D537-4570-8BA9-B6181F30C7F0}">
      <dgm:prSet/>
      <dgm:spPr/>
      <dgm:t>
        <a:bodyPr/>
        <a:lstStyle/>
        <a:p>
          <a:endParaRPr lang="en-US"/>
        </a:p>
      </dgm:t>
    </dgm:pt>
    <dgm:pt modelId="{EF9992A7-119A-423A-8F44-10F0F91ED934}" type="pres">
      <dgm:prSet presAssocID="{1374D652-5242-4B7B-86EA-631287569280}" presName="linear" presStyleCnt="0">
        <dgm:presLayoutVars>
          <dgm:animLvl val="lvl"/>
          <dgm:resizeHandles val="exact"/>
        </dgm:presLayoutVars>
      </dgm:prSet>
      <dgm:spPr/>
    </dgm:pt>
    <dgm:pt modelId="{6490EFB5-7397-41D2-B26C-D8EE7CF48FFB}" type="pres">
      <dgm:prSet presAssocID="{319F4EC3-4C64-4A7C-A4FE-F538C686FE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196F5C-41FB-4DE4-BAE9-A3A7D262C9D0}" type="pres">
      <dgm:prSet presAssocID="{0DFFD4DA-D119-44D6-874B-B57F2E860702}" presName="spacer" presStyleCnt="0"/>
      <dgm:spPr/>
    </dgm:pt>
    <dgm:pt modelId="{6A6645DB-D01F-480E-A6DE-71E626EA75A2}" type="pres">
      <dgm:prSet presAssocID="{2FDD3F61-221E-46D7-BD20-89E824B1D3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471FE7-EE20-42B6-B907-93007C371054}" type="pres">
      <dgm:prSet presAssocID="{0B742E6B-ECFC-4993-92F5-601540254A29}" presName="spacer" presStyleCnt="0"/>
      <dgm:spPr/>
    </dgm:pt>
    <dgm:pt modelId="{ED6192A9-2BC2-4B04-9A72-465B5187803B}" type="pres">
      <dgm:prSet presAssocID="{95AF07EF-4781-4057-95D9-19528F209F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5AD22A-3D4B-40C1-8665-B8064CD66E82}" type="pres">
      <dgm:prSet presAssocID="{C66B35F9-BD16-456F-9E0D-965B796CF4B4}" presName="spacer" presStyleCnt="0"/>
      <dgm:spPr/>
    </dgm:pt>
    <dgm:pt modelId="{FAA9E07E-50D9-4398-9D70-F6C429D5A2D8}" type="pres">
      <dgm:prSet presAssocID="{DE043387-DC6E-4556-B6FB-026BE080073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5B3A13-2065-41B5-A551-9E196471412E}" srcId="{1374D652-5242-4B7B-86EA-631287569280}" destId="{2FDD3F61-221E-46D7-BD20-89E824B1D3EF}" srcOrd="1" destOrd="0" parTransId="{DF92B03D-CC26-4CC4-8488-4B5BF0AB78D8}" sibTransId="{0B742E6B-ECFC-4993-92F5-601540254A29}"/>
    <dgm:cxn modelId="{F1C20A28-3D90-4977-8A2C-0C9F1C77481F}" srcId="{1374D652-5242-4B7B-86EA-631287569280}" destId="{95AF07EF-4781-4057-95D9-19528F209F16}" srcOrd="2" destOrd="0" parTransId="{B73D364C-E691-4BA3-AD60-F6EDB4D67C8B}" sibTransId="{C66B35F9-BD16-456F-9E0D-965B796CF4B4}"/>
    <dgm:cxn modelId="{A70C3E41-652F-4579-B71B-3A687CCAFA5F}" type="presOf" srcId="{DE043387-DC6E-4556-B6FB-026BE0800732}" destId="{FAA9E07E-50D9-4398-9D70-F6C429D5A2D8}" srcOrd="0" destOrd="0" presId="urn:microsoft.com/office/officeart/2005/8/layout/vList2"/>
    <dgm:cxn modelId="{5B686A42-E1A1-4CCB-B326-A726567B169A}" type="presOf" srcId="{2FDD3F61-221E-46D7-BD20-89E824B1D3EF}" destId="{6A6645DB-D01F-480E-A6DE-71E626EA75A2}" srcOrd="0" destOrd="0" presId="urn:microsoft.com/office/officeart/2005/8/layout/vList2"/>
    <dgm:cxn modelId="{5ADBBB4B-F69E-4A64-A82F-5FD851B65ED5}" type="presOf" srcId="{319F4EC3-4C64-4A7C-A4FE-F538C686FEBA}" destId="{6490EFB5-7397-41D2-B26C-D8EE7CF48FFB}" srcOrd="0" destOrd="0" presId="urn:microsoft.com/office/officeart/2005/8/layout/vList2"/>
    <dgm:cxn modelId="{5BA21E53-D468-46FB-B7A5-1B6CD8E89184}" type="presOf" srcId="{95AF07EF-4781-4057-95D9-19528F209F16}" destId="{ED6192A9-2BC2-4B04-9A72-465B5187803B}" srcOrd="0" destOrd="0" presId="urn:microsoft.com/office/officeart/2005/8/layout/vList2"/>
    <dgm:cxn modelId="{70ACC9A6-36A8-4BA8-AC79-FAF20FD30398}" srcId="{1374D652-5242-4B7B-86EA-631287569280}" destId="{319F4EC3-4C64-4A7C-A4FE-F538C686FEBA}" srcOrd="0" destOrd="0" parTransId="{A0529D0A-CD8B-4A8D-B2E4-5E7AC5823958}" sibTransId="{0DFFD4DA-D119-44D6-874B-B57F2E860702}"/>
    <dgm:cxn modelId="{B322F8C2-D537-4570-8BA9-B6181F30C7F0}" srcId="{1374D652-5242-4B7B-86EA-631287569280}" destId="{DE043387-DC6E-4556-B6FB-026BE0800732}" srcOrd="3" destOrd="0" parTransId="{DD12B104-D6B7-47EE-B322-A9328619A5A8}" sibTransId="{CCCD0B7A-1D2A-46C6-AEA5-BF6FD96435A0}"/>
    <dgm:cxn modelId="{1054E2D0-E56B-4D84-9CAD-B03E9317A976}" type="presOf" srcId="{1374D652-5242-4B7B-86EA-631287569280}" destId="{EF9992A7-119A-423A-8F44-10F0F91ED934}" srcOrd="0" destOrd="0" presId="urn:microsoft.com/office/officeart/2005/8/layout/vList2"/>
    <dgm:cxn modelId="{7F7E67C8-8A19-4DCF-AF57-ADA7D48BF484}" type="presParOf" srcId="{EF9992A7-119A-423A-8F44-10F0F91ED934}" destId="{6490EFB5-7397-41D2-B26C-D8EE7CF48FFB}" srcOrd="0" destOrd="0" presId="urn:microsoft.com/office/officeart/2005/8/layout/vList2"/>
    <dgm:cxn modelId="{9EA3236B-A868-48A9-88EF-7AD4251062C3}" type="presParOf" srcId="{EF9992A7-119A-423A-8F44-10F0F91ED934}" destId="{06196F5C-41FB-4DE4-BAE9-A3A7D262C9D0}" srcOrd="1" destOrd="0" presId="urn:microsoft.com/office/officeart/2005/8/layout/vList2"/>
    <dgm:cxn modelId="{73C4D489-21FD-40E9-A8AA-FC9370D8C88F}" type="presParOf" srcId="{EF9992A7-119A-423A-8F44-10F0F91ED934}" destId="{6A6645DB-D01F-480E-A6DE-71E626EA75A2}" srcOrd="2" destOrd="0" presId="urn:microsoft.com/office/officeart/2005/8/layout/vList2"/>
    <dgm:cxn modelId="{D32A9B42-09D1-45F3-94E5-2B325883F42F}" type="presParOf" srcId="{EF9992A7-119A-423A-8F44-10F0F91ED934}" destId="{56471FE7-EE20-42B6-B907-93007C371054}" srcOrd="3" destOrd="0" presId="urn:microsoft.com/office/officeart/2005/8/layout/vList2"/>
    <dgm:cxn modelId="{F465E5E4-C089-47F9-9DBE-2F7B69BC7DA2}" type="presParOf" srcId="{EF9992A7-119A-423A-8F44-10F0F91ED934}" destId="{ED6192A9-2BC2-4B04-9A72-465B5187803B}" srcOrd="4" destOrd="0" presId="urn:microsoft.com/office/officeart/2005/8/layout/vList2"/>
    <dgm:cxn modelId="{06D555A1-FFA0-4090-A25A-D2C0E09B8816}" type="presParOf" srcId="{EF9992A7-119A-423A-8F44-10F0F91ED934}" destId="{635AD22A-3D4B-40C1-8665-B8064CD66E82}" srcOrd="5" destOrd="0" presId="urn:microsoft.com/office/officeart/2005/8/layout/vList2"/>
    <dgm:cxn modelId="{C430A047-E848-412A-B263-AB45EED46FE9}" type="presParOf" srcId="{EF9992A7-119A-423A-8F44-10F0F91ED934}" destId="{FAA9E07E-50D9-4398-9D70-F6C429D5A2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20CFBE-6823-4C26-9789-5AE9B62568F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566C5B-F84E-4433-9772-5A68EBC406F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ACCURACY - </a:t>
          </a:r>
          <a:r>
            <a:rPr lang="en-US"/>
            <a:t>Out of all the predictions we made, how many were true?</a:t>
          </a:r>
        </a:p>
      </dgm:t>
    </dgm:pt>
    <dgm:pt modelId="{37D92CE1-AA5F-4F51-8619-86ED58EF93BD}" type="parTrans" cxnId="{0C0AED23-677E-43DE-9A00-DBC1D6458F25}">
      <dgm:prSet/>
      <dgm:spPr/>
      <dgm:t>
        <a:bodyPr/>
        <a:lstStyle/>
        <a:p>
          <a:endParaRPr lang="en-US"/>
        </a:p>
      </dgm:t>
    </dgm:pt>
    <dgm:pt modelId="{F86FFF81-0A7D-4BB5-8E39-5E42C4751E9D}" type="sibTrans" cxnId="{0C0AED23-677E-43DE-9A00-DBC1D6458F25}">
      <dgm:prSet/>
      <dgm:spPr/>
      <dgm:t>
        <a:bodyPr/>
        <a:lstStyle/>
        <a:p>
          <a:endParaRPr lang="en-US"/>
        </a:p>
      </dgm:t>
    </dgm:pt>
    <dgm:pt modelId="{88C3C1A7-CDB6-4F12-AD59-0904C5D089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PRECISION - Out of all the positive predictions we made, how many were true?</a:t>
          </a:r>
        </a:p>
      </dgm:t>
    </dgm:pt>
    <dgm:pt modelId="{23388690-9140-49DC-8FD8-55760A17BD65}" type="parTrans" cxnId="{51856CE5-6238-4A7A-99C3-78E3D35FE5F6}">
      <dgm:prSet/>
      <dgm:spPr/>
      <dgm:t>
        <a:bodyPr/>
        <a:lstStyle/>
        <a:p>
          <a:endParaRPr lang="en-US"/>
        </a:p>
      </dgm:t>
    </dgm:pt>
    <dgm:pt modelId="{ACD65984-658B-4DB0-B6FC-D199960250FA}" type="sibTrans" cxnId="{51856CE5-6238-4A7A-99C3-78E3D35FE5F6}">
      <dgm:prSet/>
      <dgm:spPr/>
      <dgm:t>
        <a:bodyPr/>
        <a:lstStyle/>
        <a:p>
          <a:endParaRPr lang="en-US"/>
        </a:p>
      </dgm:t>
    </dgm:pt>
    <dgm:pt modelId="{438F6F59-B021-4853-9C0F-44FDD34219A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RECALL - </a:t>
          </a:r>
          <a:r>
            <a:rPr lang="en-US"/>
            <a:t>Out of all the data points that should be predicted as true, how many did we correctly predict as true?</a:t>
          </a:r>
        </a:p>
      </dgm:t>
    </dgm:pt>
    <dgm:pt modelId="{6FD812DE-F6B0-42E2-9BD2-0C7B7F6B37AB}" type="parTrans" cxnId="{6CE65C32-2841-4DED-BADA-8D37DA691CF6}">
      <dgm:prSet/>
      <dgm:spPr/>
      <dgm:t>
        <a:bodyPr/>
        <a:lstStyle/>
        <a:p>
          <a:endParaRPr lang="en-US"/>
        </a:p>
      </dgm:t>
    </dgm:pt>
    <dgm:pt modelId="{64B46D2E-B7F6-414F-8A48-766732875CA7}" type="sibTrans" cxnId="{6CE65C32-2841-4DED-BADA-8D37DA691CF6}">
      <dgm:prSet/>
      <dgm:spPr/>
      <dgm:t>
        <a:bodyPr/>
        <a:lstStyle/>
        <a:p>
          <a:endParaRPr lang="en-US"/>
        </a:p>
      </dgm:t>
    </dgm:pt>
    <dgm:pt modelId="{52E3DE6A-9611-47F9-A06C-1664B1170C4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F1 SCORE - </a:t>
          </a:r>
          <a:r>
            <a:rPr lang="en-US"/>
            <a:t>F1 can therefore be used to measure how effectively our models make that trade-off</a:t>
          </a:r>
        </a:p>
      </dgm:t>
    </dgm:pt>
    <dgm:pt modelId="{89F28FEE-E928-4EB2-9083-86A317F15802}" type="parTrans" cxnId="{E87A2AFD-0BB1-4906-8E41-0853DA953509}">
      <dgm:prSet/>
      <dgm:spPr/>
      <dgm:t>
        <a:bodyPr/>
        <a:lstStyle/>
        <a:p>
          <a:endParaRPr lang="en-US"/>
        </a:p>
      </dgm:t>
    </dgm:pt>
    <dgm:pt modelId="{9A85DC13-E0BE-48D1-A9FD-DC02F0FD8255}" type="sibTrans" cxnId="{E87A2AFD-0BB1-4906-8E41-0853DA953509}">
      <dgm:prSet/>
      <dgm:spPr/>
      <dgm:t>
        <a:bodyPr/>
        <a:lstStyle/>
        <a:p>
          <a:endParaRPr lang="en-US"/>
        </a:p>
      </dgm:t>
    </dgm:pt>
    <dgm:pt modelId="{F62CC0E5-F040-4230-9CB2-8A5960A13E86}" type="pres">
      <dgm:prSet presAssocID="{DF20CFBE-6823-4C26-9789-5AE9B62568F6}" presName="root" presStyleCnt="0">
        <dgm:presLayoutVars>
          <dgm:dir/>
          <dgm:resizeHandles val="exact"/>
        </dgm:presLayoutVars>
      </dgm:prSet>
      <dgm:spPr/>
    </dgm:pt>
    <dgm:pt modelId="{02F4E77D-1E36-476B-9CCB-0A2FB178C3BD}" type="pres">
      <dgm:prSet presAssocID="{32566C5B-F84E-4433-9772-5A68EBC406F2}" presName="compNode" presStyleCnt="0"/>
      <dgm:spPr/>
    </dgm:pt>
    <dgm:pt modelId="{8FFC2F62-5AD6-497E-AFE2-BB2BAB8E80F8}" type="pres">
      <dgm:prSet presAssocID="{32566C5B-F84E-4433-9772-5A68EBC406F2}" presName="bgRect" presStyleLbl="bgShp" presStyleIdx="0" presStyleCnt="4"/>
      <dgm:spPr/>
    </dgm:pt>
    <dgm:pt modelId="{9239A55F-0D75-466D-AA72-E1408A90CC93}" type="pres">
      <dgm:prSet presAssocID="{32566C5B-F84E-4433-9772-5A68EBC406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EAAA059-BA19-4B91-B60A-359F0C8AAA2F}" type="pres">
      <dgm:prSet presAssocID="{32566C5B-F84E-4433-9772-5A68EBC406F2}" presName="spaceRect" presStyleCnt="0"/>
      <dgm:spPr/>
    </dgm:pt>
    <dgm:pt modelId="{70EFE327-33EA-4F59-9402-C0E6B110CD30}" type="pres">
      <dgm:prSet presAssocID="{32566C5B-F84E-4433-9772-5A68EBC406F2}" presName="parTx" presStyleLbl="revTx" presStyleIdx="0" presStyleCnt="4">
        <dgm:presLayoutVars>
          <dgm:chMax val="0"/>
          <dgm:chPref val="0"/>
        </dgm:presLayoutVars>
      </dgm:prSet>
      <dgm:spPr/>
    </dgm:pt>
    <dgm:pt modelId="{72797D44-C938-4808-A064-7F89D2D77C53}" type="pres">
      <dgm:prSet presAssocID="{F86FFF81-0A7D-4BB5-8E39-5E42C4751E9D}" presName="sibTrans" presStyleCnt="0"/>
      <dgm:spPr/>
    </dgm:pt>
    <dgm:pt modelId="{49E82020-193A-4A09-8E3F-CA46B2EE1941}" type="pres">
      <dgm:prSet presAssocID="{88C3C1A7-CDB6-4F12-AD59-0904C5D08930}" presName="compNode" presStyleCnt="0"/>
      <dgm:spPr/>
    </dgm:pt>
    <dgm:pt modelId="{B24E2D88-5B21-4380-9802-DC251E269350}" type="pres">
      <dgm:prSet presAssocID="{88C3C1A7-CDB6-4F12-AD59-0904C5D08930}" presName="bgRect" presStyleLbl="bgShp" presStyleIdx="1" presStyleCnt="4"/>
      <dgm:spPr/>
    </dgm:pt>
    <dgm:pt modelId="{CB3C4FFF-7D5C-4D00-9425-BE096A4BC2CE}" type="pres">
      <dgm:prSet presAssocID="{88C3C1A7-CDB6-4F12-AD59-0904C5D089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AF6B574-37EE-4099-A75C-1ECC7750D805}" type="pres">
      <dgm:prSet presAssocID="{88C3C1A7-CDB6-4F12-AD59-0904C5D08930}" presName="spaceRect" presStyleCnt="0"/>
      <dgm:spPr/>
    </dgm:pt>
    <dgm:pt modelId="{FC815D6E-FED4-4CD2-AB42-64EE381C11E0}" type="pres">
      <dgm:prSet presAssocID="{88C3C1A7-CDB6-4F12-AD59-0904C5D08930}" presName="parTx" presStyleLbl="revTx" presStyleIdx="1" presStyleCnt="4">
        <dgm:presLayoutVars>
          <dgm:chMax val="0"/>
          <dgm:chPref val="0"/>
        </dgm:presLayoutVars>
      </dgm:prSet>
      <dgm:spPr/>
    </dgm:pt>
    <dgm:pt modelId="{C89FAC87-D0F2-42C2-8D85-47494B7A1164}" type="pres">
      <dgm:prSet presAssocID="{ACD65984-658B-4DB0-B6FC-D199960250FA}" presName="sibTrans" presStyleCnt="0"/>
      <dgm:spPr/>
    </dgm:pt>
    <dgm:pt modelId="{9D83C422-F7F0-4326-8522-DCDDE914B33E}" type="pres">
      <dgm:prSet presAssocID="{438F6F59-B021-4853-9C0F-44FDD34219A2}" presName="compNode" presStyleCnt="0"/>
      <dgm:spPr/>
    </dgm:pt>
    <dgm:pt modelId="{9B1B5E7B-ED5F-4027-900B-8B2687F167AF}" type="pres">
      <dgm:prSet presAssocID="{438F6F59-B021-4853-9C0F-44FDD34219A2}" presName="bgRect" presStyleLbl="bgShp" presStyleIdx="2" presStyleCnt="4"/>
      <dgm:spPr/>
    </dgm:pt>
    <dgm:pt modelId="{0219B5D7-CD39-48BC-A39E-AE17118819C0}" type="pres">
      <dgm:prSet presAssocID="{438F6F59-B021-4853-9C0F-44FDD34219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1FDE04-0D9A-4184-8478-6E840B852CC7}" type="pres">
      <dgm:prSet presAssocID="{438F6F59-B021-4853-9C0F-44FDD34219A2}" presName="spaceRect" presStyleCnt="0"/>
      <dgm:spPr/>
    </dgm:pt>
    <dgm:pt modelId="{15ACA7C9-B56D-408B-B7D1-22A60B44B605}" type="pres">
      <dgm:prSet presAssocID="{438F6F59-B021-4853-9C0F-44FDD34219A2}" presName="parTx" presStyleLbl="revTx" presStyleIdx="2" presStyleCnt="4">
        <dgm:presLayoutVars>
          <dgm:chMax val="0"/>
          <dgm:chPref val="0"/>
        </dgm:presLayoutVars>
      </dgm:prSet>
      <dgm:spPr/>
    </dgm:pt>
    <dgm:pt modelId="{3699EC53-1202-4E25-B92E-2D4C72B753E1}" type="pres">
      <dgm:prSet presAssocID="{64B46D2E-B7F6-414F-8A48-766732875CA7}" presName="sibTrans" presStyleCnt="0"/>
      <dgm:spPr/>
    </dgm:pt>
    <dgm:pt modelId="{850C6C7A-8C27-4FB3-9D0D-1EE38C3902BD}" type="pres">
      <dgm:prSet presAssocID="{52E3DE6A-9611-47F9-A06C-1664B1170C46}" presName="compNode" presStyleCnt="0"/>
      <dgm:spPr/>
    </dgm:pt>
    <dgm:pt modelId="{A3A6291E-3BDC-4A38-B5E5-B361D85F84F2}" type="pres">
      <dgm:prSet presAssocID="{52E3DE6A-9611-47F9-A06C-1664B1170C46}" presName="bgRect" presStyleLbl="bgShp" presStyleIdx="3" presStyleCnt="4"/>
      <dgm:spPr/>
    </dgm:pt>
    <dgm:pt modelId="{C0A81299-40A4-4E2A-AD95-9C5B72BAA986}" type="pres">
      <dgm:prSet presAssocID="{52E3DE6A-9611-47F9-A06C-1664B1170C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A5B4AB5-A51E-4FA4-B79C-70846676D423}" type="pres">
      <dgm:prSet presAssocID="{52E3DE6A-9611-47F9-A06C-1664B1170C46}" presName="spaceRect" presStyleCnt="0"/>
      <dgm:spPr/>
    </dgm:pt>
    <dgm:pt modelId="{1C9791E5-994F-4A8A-999A-C52D0FCCFE4A}" type="pres">
      <dgm:prSet presAssocID="{52E3DE6A-9611-47F9-A06C-1664B1170C4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BF6503-7400-4E32-9E93-D2586422C153}" type="presOf" srcId="{438F6F59-B021-4853-9C0F-44FDD34219A2}" destId="{15ACA7C9-B56D-408B-B7D1-22A60B44B605}" srcOrd="0" destOrd="0" presId="urn:microsoft.com/office/officeart/2018/2/layout/IconVerticalSolidList"/>
    <dgm:cxn modelId="{0C0AED23-677E-43DE-9A00-DBC1D6458F25}" srcId="{DF20CFBE-6823-4C26-9789-5AE9B62568F6}" destId="{32566C5B-F84E-4433-9772-5A68EBC406F2}" srcOrd="0" destOrd="0" parTransId="{37D92CE1-AA5F-4F51-8619-86ED58EF93BD}" sibTransId="{F86FFF81-0A7D-4BB5-8E39-5E42C4751E9D}"/>
    <dgm:cxn modelId="{6CE65C32-2841-4DED-BADA-8D37DA691CF6}" srcId="{DF20CFBE-6823-4C26-9789-5AE9B62568F6}" destId="{438F6F59-B021-4853-9C0F-44FDD34219A2}" srcOrd="2" destOrd="0" parTransId="{6FD812DE-F6B0-42E2-9BD2-0C7B7F6B37AB}" sibTransId="{64B46D2E-B7F6-414F-8A48-766732875CA7}"/>
    <dgm:cxn modelId="{A515C736-DE74-49BF-83BE-F59B4D8ED92B}" type="presOf" srcId="{DF20CFBE-6823-4C26-9789-5AE9B62568F6}" destId="{F62CC0E5-F040-4230-9CB2-8A5960A13E86}" srcOrd="0" destOrd="0" presId="urn:microsoft.com/office/officeart/2018/2/layout/IconVerticalSolidList"/>
    <dgm:cxn modelId="{0C2F426D-2AB4-4EE7-89ED-47CAD232B06A}" type="presOf" srcId="{52E3DE6A-9611-47F9-A06C-1664B1170C46}" destId="{1C9791E5-994F-4A8A-999A-C52D0FCCFE4A}" srcOrd="0" destOrd="0" presId="urn:microsoft.com/office/officeart/2018/2/layout/IconVerticalSolidList"/>
    <dgm:cxn modelId="{8C7A0271-DC52-4C66-84D3-E7F53BC6FD27}" type="presOf" srcId="{32566C5B-F84E-4433-9772-5A68EBC406F2}" destId="{70EFE327-33EA-4F59-9402-C0E6B110CD30}" srcOrd="0" destOrd="0" presId="urn:microsoft.com/office/officeart/2018/2/layout/IconVerticalSolidList"/>
    <dgm:cxn modelId="{F670BF84-E5B7-4E58-85AF-020A6E924547}" type="presOf" srcId="{88C3C1A7-CDB6-4F12-AD59-0904C5D08930}" destId="{FC815D6E-FED4-4CD2-AB42-64EE381C11E0}" srcOrd="0" destOrd="0" presId="urn:microsoft.com/office/officeart/2018/2/layout/IconVerticalSolidList"/>
    <dgm:cxn modelId="{51856CE5-6238-4A7A-99C3-78E3D35FE5F6}" srcId="{DF20CFBE-6823-4C26-9789-5AE9B62568F6}" destId="{88C3C1A7-CDB6-4F12-AD59-0904C5D08930}" srcOrd="1" destOrd="0" parTransId="{23388690-9140-49DC-8FD8-55760A17BD65}" sibTransId="{ACD65984-658B-4DB0-B6FC-D199960250FA}"/>
    <dgm:cxn modelId="{E87A2AFD-0BB1-4906-8E41-0853DA953509}" srcId="{DF20CFBE-6823-4C26-9789-5AE9B62568F6}" destId="{52E3DE6A-9611-47F9-A06C-1664B1170C46}" srcOrd="3" destOrd="0" parTransId="{89F28FEE-E928-4EB2-9083-86A317F15802}" sibTransId="{9A85DC13-E0BE-48D1-A9FD-DC02F0FD8255}"/>
    <dgm:cxn modelId="{D99A6731-08E3-4DD7-AFBE-B69F54C5BF9C}" type="presParOf" srcId="{F62CC0E5-F040-4230-9CB2-8A5960A13E86}" destId="{02F4E77D-1E36-476B-9CCB-0A2FB178C3BD}" srcOrd="0" destOrd="0" presId="urn:microsoft.com/office/officeart/2018/2/layout/IconVerticalSolidList"/>
    <dgm:cxn modelId="{CF0087A2-FD4C-46D5-B742-52219CD6F936}" type="presParOf" srcId="{02F4E77D-1E36-476B-9CCB-0A2FB178C3BD}" destId="{8FFC2F62-5AD6-497E-AFE2-BB2BAB8E80F8}" srcOrd="0" destOrd="0" presId="urn:microsoft.com/office/officeart/2018/2/layout/IconVerticalSolidList"/>
    <dgm:cxn modelId="{2AC3CC0C-DC83-400C-80C6-592BCACBA6C7}" type="presParOf" srcId="{02F4E77D-1E36-476B-9CCB-0A2FB178C3BD}" destId="{9239A55F-0D75-466D-AA72-E1408A90CC93}" srcOrd="1" destOrd="0" presId="urn:microsoft.com/office/officeart/2018/2/layout/IconVerticalSolidList"/>
    <dgm:cxn modelId="{D950C821-778D-49BE-B249-BA27F799C2C4}" type="presParOf" srcId="{02F4E77D-1E36-476B-9CCB-0A2FB178C3BD}" destId="{0EAAA059-BA19-4B91-B60A-359F0C8AAA2F}" srcOrd="2" destOrd="0" presId="urn:microsoft.com/office/officeart/2018/2/layout/IconVerticalSolidList"/>
    <dgm:cxn modelId="{3EBDC966-2F1B-41D8-ADB4-2A49D4BC4666}" type="presParOf" srcId="{02F4E77D-1E36-476B-9CCB-0A2FB178C3BD}" destId="{70EFE327-33EA-4F59-9402-C0E6B110CD30}" srcOrd="3" destOrd="0" presId="urn:microsoft.com/office/officeart/2018/2/layout/IconVerticalSolidList"/>
    <dgm:cxn modelId="{4CC10E8B-0C82-45A4-B470-7FA3A2B5ED5B}" type="presParOf" srcId="{F62CC0E5-F040-4230-9CB2-8A5960A13E86}" destId="{72797D44-C938-4808-A064-7F89D2D77C53}" srcOrd="1" destOrd="0" presId="urn:microsoft.com/office/officeart/2018/2/layout/IconVerticalSolidList"/>
    <dgm:cxn modelId="{595176BF-5536-4F41-A99E-946AF3DE6780}" type="presParOf" srcId="{F62CC0E5-F040-4230-9CB2-8A5960A13E86}" destId="{49E82020-193A-4A09-8E3F-CA46B2EE1941}" srcOrd="2" destOrd="0" presId="urn:microsoft.com/office/officeart/2018/2/layout/IconVerticalSolidList"/>
    <dgm:cxn modelId="{0E319E34-5861-42DD-9AEA-86B7A935258D}" type="presParOf" srcId="{49E82020-193A-4A09-8E3F-CA46B2EE1941}" destId="{B24E2D88-5B21-4380-9802-DC251E269350}" srcOrd="0" destOrd="0" presId="urn:microsoft.com/office/officeart/2018/2/layout/IconVerticalSolidList"/>
    <dgm:cxn modelId="{F0F56F54-3527-47E0-A714-8DA330893B05}" type="presParOf" srcId="{49E82020-193A-4A09-8E3F-CA46B2EE1941}" destId="{CB3C4FFF-7D5C-4D00-9425-BE096A4BC2CE}" srcOrd="1" destOrd="0" presId="urn:microsoft.com/office/officeart/2018/2/layout/IconVerticalSolidList"/>
    <dgm:cxn modelId="{57BDADD5-EA57-4FE2-8A00-F91BA484FD3F}" type="presParOf" srcId="{49E82020-193A-4A09-8E3F-CA46B2EE1941}" destId="{8AF6B574-37EE-4099-A75C-1ECC7750D805}" srcOrd="2" destOrd="0" presId="urn:microsoft.com/office/officeart/2018/2/layout/IconVerticalSolidList"/>
    <dgm:cxn modelId="{6D54CE70-2E92-40FC-A72A-E7FD05012C83}" type="presParOf" srcId="{49E82020-193A-4A09-8E3F-CA46B2EE1941}" destId="{FC815D6E-FED4-4CD2-AB42-64EE381C11E0}" srcOrd="3" destOrd="0" presId="urn:microsoft.com/office/officeart/2018/2/layout/IconVerticalSolidList"/>
    <dgm:cxn modelId="{D2EABE90-730F-4D7D-BC72-3C5E541FC0BC}" type="presParOf" srcId="{F62CC0E5-F040-4230-9CB2-8A5960A13E86}" destId="{C89FAC87-D0F2-42C2-8D85-47494B7A1164}" srcOrd="3" destOrd="0" presId="urn:microsoft.com/office/officeart/2018/2/layout/IconVerticalSolidList"/>
    <dgm:cxn modelId="{91ED78D6-43EA-413F-A0C1-933109884992}" type="presParOf" srcId="{F62CC0E5-F040-4230-9CB2-8A5960A13E86}" destId="{9D83C422-F7F0-4326-8522-DCDDE914B33E}" srcOrd="4" destOrd="0" presId="urn:microsoft.com/office/officeart/2018/2/layout/IconVerticalSolidList"/>
    <dgm:cxn modelId="{BB16FA13-4943-45DA-8200-F03CD24B0077}" type="presParOf" srcId="{9D83C422-F7F0-4326-8522-DCDDE914B33E}" destId="{9B1B5E7B-ED5F-4027-900B-8B2687F167AF}" srcOrd="0" destOrd="0" presId="urn:microsoft.com/office/officeart/2018/2/layout/IconVerticalSolidList"/>
    <dgm:cxn modelId="{3DBCDE83-6259-4CA2-87C5-2DB340CFDD27}" type="presParOf" srcId="{9D83C422-F7F0-4326-8522-DCDDE914B33E}" destId="{0219B5D7-CD39-48BC-A39E-AE17118819C0}" srcOrd="1" destOrd="0" presId="urn:microsoft.com/office/officeart/2018/2/layout/IconVerticalSolidList"/>
    <dgm:cxn modelId="{F3A12533-7E75-4552-B6DB-0733085243A6}" type="presParOf" srcId="{9D83C422-F7F0-4326-8522-DCDDE914B33E}" destId="{3C1FDE04-0D9A-4184-8478-6E840B852CC7}" srcOrd="2" destOrd="0" presId="urn:microsoft.com/office/officeart/2018/2/layout/IconVerticalSolidList"/>
    <dgm:cxn modelId="{0A7AF526-6DF4-4D93-BBA0-C99FA2C154BA}" type="presParOf" srcId="{9D83C422-F7F0-4326-8522-DCDDE914B33E}" destId="{15ACA7C9-B56D-408B-B7D1-22A60B44B605}" srcOrd="3" destOrd="0" presId="urn:microsoft.com/office/officeart/2018/2/layout/IconVerticalSolidList"/>
    <dgm:cxn modelId="{E61A87AC-578A-4F6B-BCED-A87251EB399B}" type="presParOf" srcId="{F62CC0E5-F040-4230-9CB2-8A5960A13E86}" destId="{3699EC53-1202-4E25-B92E-2D4C72B753E1}" srcOrd="5" destOrd="0" presId="urn:microsoft.com/office/officeart/2018/2/layout/IconVerticalSolidList"/>
    <dgm:cxn modelId="{6B34AA61-D8A6-4046-8782-0239215E2B9B}" type="presParOf" srcId="{F62CC0E5-F040-4230-9CB2-8A5960A13E86}" destId="{850C6C7A-8C27-4FB3-9D0D-1EE38C3902BD}" srcOrd="6" destOrd="0" presId="urn:microsoft.com/office/officeart/2018/2/layout/IconVerticalSolidList"/>
    <dgm:cxn modelId="{12D08F0D-E724-4CA1-AC59-6208E8B02FD7}" type="presParOf" srcId="{850C6C7A-8C27-4FB3-9D0D-1EE38C3902BD}" destId="{A3A6291E-3BDC-4A38-B5E5-B361D85F84F2}" srcOrd="0" destOrd="0" presId="urn:microsoft.com/office/officeart/2018/2/layout/IconVerticalSolidList"/>
    <dgm:cxn modelId="{A88318FC-59E1-4051-A087-EFB5AE7C9297}" type="presParOf" srcId="{850C6C7A-8C27-4FB3-9D0D-1EE38C3902BD}" destId="{C0A81299-40A4-4E2A-AD95-9C5B72BAA986}" srcOrd="1" destOrd="0" presId="urn:microsoft.com/office/officeart/2018/2/layout/IconVerticalSolidList"/>
    <dgm:cxn modelId="{E7EB0E6E-C628-4482-9496-2EAC473BCC0B}" type="presParOf" srcId="{850C6C7A-8C27-4FB3-9D0D-1EE38C3902BD}" destId="{5A5B4AB5-A51E-4FA4-B79C-70846676D423}" srcOrd="2" destOrd="0" presId="urn:microsoft.com/office/officeart/2018/2/layout/IconVerticalSolidList"/>
    <dgm:cxn modelId="{03EEE3BC-C5FE-45DD-886F-17E2384E07D3}" type="presParOf" srcId="{850C6C7A-8C27-4FB3-9D0D-1EE38C3902BD}" destId="{1C9791E5-994F-4A8A-999A-C52D0FCCFE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4BAB4-9778-4B0B-AEF1-7E7C260D96CE}">
      <dsp:nvSpPr>
        <dsp:cNvPr id="0" name=""/>
        <dsp:cNvSpPr/>
      </dsp:nvSpPr>
      <dsp:spPr>
        <a:xfrm>
          <a:off x="1702454" y="1435543"/>
          <a:ext cx="1091312" cy="1091312"/>
        </a:xfrm>
        <a:prstGeom prst="ellipse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Model</a:t>
          </a:r>
        </a:p>
      </dsp:txBody>
      <dsp:txXfrm>
        <a:off x="1862273" y="1595362"/>
        <a:ext cx="771674" cy="771674"/>
      </dsp:txXfrm>
    </dsp:sp>
    <dsp:sp modelId="{4DAAA33E-FC31-4A2F-B820-FB4EA9888068}">
      <dsp:nvSpPr>
        <dsp:cNvPr id="0" name=""/>
        <dsp:cNvSpPr/>
      </dsp:nvSpPr>
      <dsp:spPr>
        <a:xfrm rot="16200000">
          <a:off x="2083475" y="1249063"/>
          <a:ext cx="329271" cy="43689"/>
        </a:xfrm>
        <a:custGeom>
          <a:avLst/>
          <a:gdLst/>
          <a:ahLst/>
          <a:cxnLst/>
          <a:rect l="0" t="0" r="0" b="0"/>
          <a:pathLst>
            <a:path>
              <a:moveTo>
                <a:pt x="0" y="21844"/>
              </a:moveTo>
              <a:lnTo>
                <a:pt x="329271" y="2184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2239879" y="1262676"/>
        <a:ext cx="16463" cy="16463"/>
      </dsp:txXfrm>
    </dsp:sp>
    <dsp:sp modelId="{90A81BA3-3F1D-444B-AEBE-81D39F9FEAB9}">
      <dsp:nvSpPr>
        <dsp:cNvPr id="0" name=""/>
        <dsp:cNvSpPr/>
      </dsp:nvSpPr>
      <dsp:spPr>
        <a:xfrm>
          <a:off x="1702454" y="14959"/>
          <a:ext cx="1091312" cy="1091312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Logistic Regression</a:t>
          </a:r>
        </a:p>
      </dsp:txBody>
      <dsp:txXfrm>
        <a:off x="1862273" y="174778"/>
        <a:ext cx="771674" cy="771674"/>
      </dsp:txXfrm>
    </dsp:sp>
    <dsp:sp modelId="{56DC5C59-5D71-45BD-A426-DD45FE1802ED}">
      <dsp:nvSpPr>
        <dsp:cNvPr id="0" name=""/>
        <dsp:cNvSpPr/>
      </dsp:nvSpPr>
      <dsp:spPr>
        <a:xfrm rot="19800000">
          <a:off x="2698606" y="1604209"/>
          <a:ext cx="329271" cy="43689"/>
        </a:xfrm>
        <a:custGeom>
          <a:avLst/>
          <a:gdLst/>
          <a:ahLst/>
          <a:cxnLst/>
          <a:rect l="0" t="0" r="0" b="0"/>
          <a:pathLst>
            <a:path>
              <a:moveTo>
                <a:pt x="0" y="21844"/>
              </a:moveTo>
              <a:lnTo>
                <a:pt x="329271" y="2184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2855010" y="1617822"/>
        <a:ext cx="16463" cy="16463"/>
      </dsp:txXfrm>
    </dsp:sp>
    <dsp:sp modelId="{740ABDE3-6B98-4E36-8749-3ACA45EF92AC}">
      <dsp:nvSpPr>
        <dsp:cNvPr id="0" name=""/>
        <dsp:cNvSpPr/>
      </dsp:nvSpPr>
      <dsp:spPr>
        <a:xfrm>
          <a:off x="2932716" y="725251"/>
          <a:ext cx="1091312" cy="1091312"/>
        </a:xfrm>
        <a:prstGeom prst="ellipse">
          <a:avLst/>
        </a:prstGeom>
        <a:solidFill>
          <a:schemeClr val="accent1">
            <a:shade val="50000"/>
            <a:hueOff val="196550"/>
            <a:satOff val="-20659"/>
            <a:lumOff val="178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K-Nearest Neighbours (KNN)</a:t>
          </a:r>
        </a:p>
      </dsp:txBody>
      <dsp:txXfrm>
        <a:off x="3092535" y="885070"/>
        <a:ext cx="771674" cy="771674"/>
      </dsp:txXfrm>
    </dsp:sp>
    <dsp:sp modelId="{BC744077-2D21-4395-9230-AAD9AE2CC859}">
      <dsp:nvSpPr>
        <dsp:cNvPr id="0" name=""/>
        <dsp:cNvSpPr/>
      </dsp:nvSpPr>
      <dsp:spPr>
        <a:xfrm rot="1800000">
          <a:off x="2698606" y="2314501"/>
          <a:ext cx="329271" cy="43689"/>
        </a:xfrm>
        <a:custGeom>
          <a:avLst/>
          <a:gdLst/>
          <a:ahLst/>
          <a:cxnLst/>
          <a:rect l="0" t="0" r="0" b="0"/>
          <a:pathLst>
            <a:path>
              <a:moveTo>
                <a:pt x="0" y="21844"/>
              </a:moveTo>
              <a:lnTo>
                <a:pt x="329271" y="2184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2855010" y="2328114"/>
        <a:ext cx="16463" cy="16463"/>
      </dsp:txXfrm>
    </dsp:sp>
    <dsp:sp modelId="{68B9F93E-E9A8-4F91-8FBD-2896CB454343}">
      <dsp:nvSpPr>
        <dsp:cNvPr id="0" name=""/>
        <dsp:cNvSpPr/>
      </dsp:nvSpPr>
      <dsp:spPr>
        <a:xfrm>
          <a:off x="2932716" y="2145835"/>
          <a:ext cx="1091312" cy="1091312"/>
        </a:xfrm>
        <a:prstGeom prst="ellipse">
          <a:avLst/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Support Vector Machine (SVM)</a:t>
          </a:r>
        </a:p>
      </dsp:txBody>
      <dsp:txXfrm>
        <a:off x="3092535" y="2305654"/>
        <a:ext cx="771674" cy="771674"/>
      </dsp:txXfrm>
    </dsp:sp>
    <dsp:sp modelId="{ABC6CAA3-BA7E-45C7-8C11-B059E35E0CDB}">
      <dsp:nvSpPr>
        <dsp:cNvPr id="0" name=""/>
        <dsp:cNvSpPr/>
      </dsp:nvSpPr>
      <dsp:spPr>
        <a:xfrm rot="5400000">
          <a:off x="2083475" y="2669647"/>
          <a:ext cx="329271" cy="43689"/>
        </a:xfrm>
        <a:custGeom>
          <a:avLst/>
          <a:gdLst/>
          <a:ahLst/>
          <a:cxnLst/>
          <a:rect l="0" t="0" r="0" b="0"/>
          <a:pathLst>
            <a:path>
              <a:moveTo>
                <a:pt x="0" y="21844"/>
              </a:moveTo>
              <a:lnTo>
                <a:pt x="329271" y="2184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2239879" y="2683260"/>
        <a:ext cx="16463" cy="16463"/>
      </dsp:txXfrm>
    </dsp:sp>
    <dsp:sp modelId="{7400D710-BF37-42E2-88DC-6A04927AB7E3}">
      <dsp:nvSpPr>
        <dsp:cNvPr id="0" name=""/>
        <dsp:cNvSpPr/>
      </dsp:nvSpPr>
      <dsp:spPr>
        <a:xfrm>
          <a:off x="1702454" y="2856127"/>
          <a:ext cx="1091312" cy="1091312"/>
        </a:xfrm>
        <a:prstGeom prst="ellipse">
          <a:avLst/>
        </a:prstGeom>
        <a:solidFill>
          <a:schemeClr val="accent1">
            <a:shade val="50000"/>
            <a:hueOff val="589649"/>
            <a:satOff val="-61978"/>
            <a:lumOff val="534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Random Forest</a:t>
          </a:r>
        </a:p>
      </dsp:txBody>
      <dsp:txXfrm>
        <a:off x="1862273" y="3015946"/>
        <a:ext cx="771674" cy="771674"/>
      </dsp:txXfrm>
    </dsp:sp>
    <dsp:sp modelId="{A8C838FA-1D63-4399-B914-F71F03AEDE3B}">
      <dsp:nvSpPr>
        <dsp:cNvPr id="0" name=""/>
        <dsp:cNvSpPr/>
      </dsp:nvSpPr>
      <dsp:spPr>
        <a:xfrm rot="9000000">
          <a:off x="1468344" y="2314501"/>
          <a:ext cx="329271" cy="43689"/>
        </a:xfrm>
        <a:custGeom>
          <a:avLst/>
          <a:gdLst/>
          <a:ahLst/>
          <a:cxnLst/>
          <a:rect l="0" t="0" r="0" b="0"/>
          <a:pathLst>
            <a:path>
              <a:moveTo>
                <a:pt x="0" y="21844"/>
              </a:moveTo>
              <a:lnTo>
                <a:pt x="329271" y="2184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 rot="10800000">
        <a:off x="1624748" y="2328114"/>
        <a:ext cx="16463" cy="16463"/>
      </dsp:txXfrm>
    </dsp:sp>
    <dsp:sp modelId="{E6EE3A00-0CBF-4511-AFEA-39A42558B104}">
      <dsp:nvSpPr>
        <dsp:cNvPr id="0" name=""/>
        <dsp:cNvSpPr/>
      </dsp:nvSpPr>
      <dsp:spPr>
        <a:xfrm>
          <a:off x="472192" y="2145835"/>
          <a:ext cx="1091312" cy="1091312"/>
        </a:xfrm>
        <a:prstGeom prst="ellipse">
          <a:avLst/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Decision Tree</a:t>
          </a:r>
        </a:p>
      </dsp:txBody>
      <dsp:txXfrm>
        <a:off x="632011" y="2305654"/>
        <a:ext cx="771674" cy="771674"/>
      </dsp:txXfrm>
    </dsp:sp>
    <dsp:sp modelId="{D46C5CFA-FD1C-4877-BD2F-FEA622084CD3}">
      <dsp:nvSpPr>
        <dsp:cNvPr id="0" name=""/>
        <dsp:cNvSpPr/>
      </dsp:nvSpPr>
      <dsp:spPr>
        <a:xfrm rot="12600000">
          <a:off x="1468344" y="1604209"/>
          <a:ext cx="329271" cy="43689"/>
        </a:xfrm>
        <a:custGeom>
          <a:avLst/>
          <a:gdLst/>
          <a:ahLst/>
          <a:cxnLst/>
          <a:rect l="0" t="0" r="0" b="0"/>
          <a:pathLst>
            <a:path>
              <a:moveTo>
                <a:pt x="0" y="21844"/>
              </a:moveTo>
              <a:lnTo>
                <a:pt x="329271" y="2184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 rot="10800000">
        <a:off x="1624748" y="1617822"/>
        <a:ext cx="16463" cy="16463"/>
      </dsp:txXfrm>
    </dsp:sp>
    <dsp:sp modelId="{55764C1B-1D8D-4E97-A681-D9A2C8740DC7}">
      <dsp:nvSpPr>
        <dsp:cNvPr id="0" name=""/>
        <dsp:cNvSpPr/>
      </dsp:nvSpPr>
      <dsp:spPr>
        <a:xfrm>
          <a:off x="472192" y="725251"/>
          <a:ext cx="1091312" cy="1091312"/>
        </a:xfrm>
        <a:prstGeom prst="ellipse">
          <a:avLst/>
        </a:prstGeom>
        <a:solidFill>
          <a:schemeClr val="accent1">
            <a:shade val="50000"/>
            <a:hueOff val="196550"/>
            <a:satOff val="-20659"/>
            <a:lumOff val="178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XGBoost</a:t>
          </a:r>
          <a:endParaRPr lang="en-AU" sz="1100" kern="1200" dirty="0"/>
        </a:p>
      </dsp:txBody>
      <dsp:txXfrm>
        <a:off x="632011" y="885070"/>
        <a:ext cx="771674" cy="77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AA1BC-D3C9-4F3B-B51A-9903D05055C5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34AF5-76AF-478A-B646-88AB2D036D19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CDA18-3CD0-485A-8958-63E92E4069CA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4.5k records (individual loan decisions)</a:t>
          </a:r>
          <a:endParaRPr lang="en-US" sz="2200" kern="1200" dirty="0"/>
        </a:p>
      </dsp:txBody>
      <dsp:txXfrm>
        <a:off x="1948202" y="159118"/>
        <a:ext cx="3233964" cy="1371985"/>
      </dsp:txXfrm>
    </dsp:sp>
    <dsp:sp modelId="{D2ECB4BD-2E5B-498E-A8D0-4034D1450DB2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D25B7-DEA8-4A62-96CD-57D5DEBBC90E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82119-1C74-4758-BB3B-94D2FB1BE25C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12 features, e.g. annual income, assets value, </a:t>
          </a:r>
          <a:r>
            <a:rPr lang="en-AU" sz="2200" kern="1200" dirty="0" err="1"/>
            <a:t>cibil</a:t>
          </a:r>
          <a:r>
            <a:rPr lang="en-AU" sz="2200" kern="1200" dirty="0"/>
            <a:t> score (credit score), loan amount, loan terms, etc.</a:t>
          </a:r>
          <a:endParaRPr lang="en-US" sz="2200" kern="1200" dirty="0"/>
        </a:p>
      </dsp:txBody>
      <dsp:txXfrm>
        <a:off x="7411643" y="159118"/>
        <a:ext cx="3233964" cy="1371985"/>
      </dsp:txXfrm>
    </dsp:sp>
    <dsp:sp modelId="{4B6E79EB-AF5E-4472-9CAE-E9F66FD0DDF9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20E9E-11C3-4BCA-8302-16A4D1F5CDD7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5D7C1-2B7D-495B-9BF7-A1EE0C600B83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Rectified some data formatting issues</a:t>
          </a:r>
          <a:endParaRPr lang="en-US" sz="2200" kern="1200" dirty="0"/>
        </a:p>
      </dsp:txBody>
      <dsp:txXfrm>
        <a:off x="1948202" y="2158301"/>
        <a:ext cx="3233964" cy="1371985"/>
      </dsp:txXfrm>
    </dsp:sp>
    <dsp:sp modelId="{B5070E65-C0A8-4146-97B0-905587956075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0D8DC-E130-408A-B3A1-A32EDC4EEDCB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DA5BD-B40B-4708-819B-BFEB322EBE5E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Prepared data frame for further analysis</a:t>
          </a:r>
          <a:endParaRPr lang="en-US" sz="2200" kern="1200"/>
        </a:p>
      </dsp:txBody>
      <dsp:txXfrm>
        <a:off x="7411643" y="2158301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4BAB4-9778-4B0B-AEF1-7E7C260D96CE}">
      <dsp:nvSpPr>
        <dsp:cNvPr id="0" name=""/>
        <dsp:cNvSpPr/>
      </dsp:nvSpPr>
      <dsp:spPr>
        <a:xfrm>
          <a:off x="4520328" y="1955643"/>
          <a:ext cx="1500342" cy="1500342"/>
        </a:xfrm>
        <a:prstGeom prst="ellipse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Models</a:t>
          </a:r>
        </a:p>
      </dsp:txBody>
      <dsp:txXfrm>
        <a:off x="4740048" y="2175363"/>
        <a:ext cx="1060902" cy="1060902"/>
      </dsp:txXfrm>
    </dsp:sp>
    <dsp:sp modelId="{4DAAA33E-FC31-4A2F-B820-FB4EA9888068}">
      <dsp:nvSpPr>
        <dsp:cNvPr id="0" name=""/>
        <dsp:cNvSpPr/>
      </dsp:nvSpPr>
      <dsp:spPr>
        <a:xfrm rot="16200000">
          <a:off x="5044747" y="1717080"/>
          <a:ext cx="451504" cy="25620"/>
        </a:xfrm>
        <a:custGeom>
          <a:avLst/>
          <a:gdLst/>
          <a:ahLst/>
          <a:cxnLst/>
          <a:rect l="0" t="0" r="0" b="0"/>
          <a:pathLst>
            <a:path>
              <a:moveTo>
                <a:pt x="0" y="12810"/>
              </a:moveTo>
              <a:lnTo>
                <a:pt x="451504" y="1281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259212" y="1718603"/>
        <a:ext cx="22575" cy="22575"/>
      </dsp:txXfrm>
    </dsp:sp>
    <dsp:sp modelId="{90A81BA3-3F1D-444B-AEBE-81D39F9FEAB9}">
      <dsp:nvSpPr>
        <dsp:cNvPr id="0" name=""/>
        <dsp:cNvSpPr/>
      </dsp:nvSpPr>
      <dsp:spPr>
        <a:xfrm>
          <a:off x="4520328" y="3796"/>
          <a:ext cx="1500342" cy="1500342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Logistic Regression</a:t>
          </a:r>
        </a:p>
      </dsp:txBody>
      <dsp:txXfrm>
        <a:off x="4740048" y="223516"/>
        <a:ext cx="1060902" cy="1060902"/>
      </dsp:txXfrm>
    </dsp:sp>
    <dsp:sp modelId="{56DC5C59-5D71-45BD-A426-DD45FE1802ED}">
      <dsp:nvSpPr>
        <dsp:cNvPr id="0" name=""/>
        <dsp:cNvSpPr/>
      </dsp:nvSpPr>
      <dsp:spPr>
        <a:xfrm rot="19800000">
          <a:off x="5889922" y="2205042"/>
          <a:ext cx="451504" cy="25620"/>
        </a:xfrm>
        <a:custGeom>
          <a:avLst/>
          <a:gdLst/>
          <a:ahLst/>
          <a:cxnLst/>
          <a:rect l="0" t="0" r="0" b="0"/>
          <a:pathLst>
            <a:path>
              <a:moveTo>
                <a:pt x="0" y="12810"/>
              </a:moveTo>
              <a:lnTo>
                <a:pt x="451504" y="1281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6104387" y="2206565"/>
        <a:ext cx="22575" cy="22575"/>
      </dsp:txXfrm>
    </dsp:sp>
    <dsp:sp modelId="{740ABDE3-6B98-4E36-8749-3ACA45EF92AC}">
      <dsp:nvSpPr>
        <dsp:cNvPr id="0" name=""/>
        <dsp:cNvSpPr/>
      </dsp:nvSpPr>
      <dsp:spPr>
        <a:xfrm>
          <a:off x="6210678" y="979719"/>
          <a:ext cx="1500342" cy="1500342"/>
        </a:xfrm>
        <a:prstGeom prst="ellipse">
          <a:avLst/>
        </a:prstGeom>
        <a:solidFill>
          <a:schemeClr val="accent1">
            <a:shade val="50000"/>
            <a:hueOff val="196550"/>
            <a:satOff val="-20659"/>
            <a:lumOff val="178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K-Nearest Neighbours (KNN)</a:t>
          </a:r>
        </a:p>
      </dsp:txBody>
      <dsp:txXfrm>
        <a:off x="6430398" y="1199439"/>
        <a:ext cx="1060902" cy="1060902"/>
      </dsp:txXfrm>
    </dsp:sp>
    <dsp:sp modelId="{BC744077-2D21-4395-9230-AAD9AE2CC859}">
      <dsp:nvSpPr>
        <dsp:cNvPr id="0" name=""/>
        <dsp:cNvSpPr/>
      </dsp:nvSpPr>
      <dsp:spPr>
        <a:xfrm rot="1800000">
          <a:off x="5889922" y="3180966"/>
          <a:ext cx="451504" cy="25620"/>
        </a:xfrm>
        <a:custGeom>
          <a:avLst/>
          <a:gdLst/>
          <a:ahLst/>
          <a:cxnLst/>
          <a:rect l="0" t="0" r="0" b="0"/>
          <a:pathLst>
            <a:path>
              <a:moveTo>
                <a:pt x="0" y="12810"/>
              </a:moveTo>
              <a:lnTo>
                <a:pt x="451504" y="1281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6104387" y="3182488"/>
        <a:ext cx="22575" cy="22575"/>
      </dsp:txXfrm>
    </dsp:sp>
    <dsp:sp modelId="{68B9F93E-E9A8-4F91-8FBD-2896CB454343}">
      <dsp:nvSpPr>
        <dsp:cNvPr id="0" name=""/>
        <dsp:cNvSpPr/>
      </dsp:nvSpPr>
      <dsp:spPr>
        <a:xfrm>
          <a:off x="6210678" y="2931566"/>
          <a:ext cx="1500342" cy="1500342"/>
        </a:xfrm>
        <a:prstGeom prst="ellipse">
          <a:avLst/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Support Vector Machine (SVM)</a:t>
          </a:r>
        </a:p>
      </dsp:txBody>
      <dsp:txXfrm>
        <a:off x="6430398" y="3151286"/>
        <a:ext cx="1060902" cy="1060902"/>
      </dsp:txXfrm>
    </dsp:sp>
    <dsp:sp modelId="{ABC6CAA3-BA7E-45C7-8C11-B059E35E0CDB}">
      <dsp:nvSpPr>
        <dsp:cNvPr id="0" name=""/>
        <dsp:cNvSpPr/>
      </dsp:nvSpPr>
      <dsp:spPr>
        <a:xfrm rot="5400000">
          <a:off x="5044747" y="3668928"/>
          <a:ext cx="451504" cy="25620"/>
        </a:xfrm>
        <a:custGeom>
          <a:avLst/>
          <a:gdLst/>
          <a:ahLst/>
          <a:cxnLst/>
          <a:rect l="0" t="0" r="0" b="0"/>
          <a:pathLst>
            <a:path>
              <a:moveTo>
                <a:pt x="0" y="12810"/>
              </a:moveTo>
              <a:lnTo>
                <a:pt x="451504" y="1281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259212" y="3670450"/>
        <a:ext cx="22575" cy="22575"/>
      </dsp:txXfrm>
    </dsp:sp>
    <dsp:sp modelId="{7400D710-BF37-42E2-88DC-6A04927AB7E3}">
      <dsp:nvSpPr>
        <dsp:cNvPr id="0" name=""/>
        <dsp:cNvSpPr/>
      </dsp:nvSpPr>
      <dsp:spPr>
        <a:xfrm>
          <a:off x="4520328" y="3907490"/>
          <a:ext cx="1500342" cy="1500342"/>
        </a:xfrm>
        <a:prstGeom prst="ellipse">
          <a:avLst/>
        </a:prstGeom>
        <a:solidFill>
          <a:schemeClr val="accent1">
            <a:shade val="50000"/>
            <a:hueOff val="589649"/>
            <a:satOff val="-61978"/>
            <a:lumOff val="534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Random Forest</a:t>
          </a:r>
        </a:p>
      </dsp:txBody>
      <dsp:txXfrm>
        <a:off x="4740048" y="4127210"/>
        <a:ext cx="1060902" cy="1060902"/>
      </dsp:txXfrm>
    </dsp:sp>
    <dsp:sp modelId="{A8C838FA-1D63-4399-B914-F71F03AEDE3B}">
      <dsp:nvSpPr>
        <dsp:cNvPr id="0" name=""/>
        <dsp:cNvSpPr/>
      </dsp:nvSpPr>
      <dsp:spPr>
        <a:xfrm rot="9000000">
          <a:off x="4199573" y="3180966"/>
          <a:ext cx="451504" cy="25620"/>
        </a:xfrm>
        <a:custGeom>
          <a:avLst/>
          <a:gdLst/>
          <a:ahLst/>
          <a:cxnLst/>
          <a:rect l="0" t="0" r="0" b="0"/>
          <a:pathLst>
            <a:path>
              <a:moveTo>
                <a:pt x="0" y="12810"/>
              </a:moveTo>
              <a:lnTo>
                <a:pt x="451504" y="1281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 rot="10800000">
        <a:off x="4414037" y="3182488"/>
        <a:ext cx="22575" cy="22575"/>
      </dsp:txXfrm>
    </dsp:sp>
    <dsp:sp modelId="{E6EE3A00-0CBF-4511-AFEA-39A42558B104}">
      <dsp:nvSpPr>
        <dsp:cNvPr id="0" name=""/>
        <dsp:cNvSpPr/>
      </dsp:nvSpPr>
      <dsp:spPr>
        <a:xfrm>
          <a:off x="2829979" y="2931566"/>
          <a:ext cx="1500342" cy="1500342"/>
        </a:xfrm>
        <a:prstGeom prst="ellipse">
          <a:avLst/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Decision Tree</a:t>
          </a:r>
        </a:p>
      </dsp:txBody>
      <dsp:txXfrm>
        <a:off x="3049699" y="3151286"/>
        <a:ext cx="1060902" cy="1060902"/>
      </dsp:txXfrm>
    </dsp:sp>
    <dsp:sp modelId="{D46C5CFA-FD1C-4877-BD2F-FEA622084CD3}">
      <dsp:nvSpPr>
        <dsp:cNvPr id="0" name=""/>
        <dsp:cNvSpPr/>
      </dsp:nvSpPr>
      <dsp:spPr>
        <a:xfrm rot="12600000">
          <a:off x="4199573" y="2205042"/>
          <a:ext cx="451504" cy="25620"/>
        </a:xfrm>
        <a:custGeom>
          <a:avLst/>
          <a:gdLst/>
          <a:ahLst/>
          <a:cxnLst/>
          <a:rect l="0" t="0" r="0" b="0"/>
          <a:pathLst>
            <a:path>
              <a:moveTo>
                <a:pt x="0" y="12810"/>
              </a:moveTo>
              <a:lnTo>
                <a:pt x="451504" y="1281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 rot="10800000">
        <a:off x="4414037" y="2206565"/>
        <a:ext cx="22575" cy="22575"/>
      </dsp:txXfrm>
    </dsp:sp>
    <dsp:sp modelId="{55764C1B-1D8D-4E97-A681-D9A2C8740DC7}">
      <dsp:nvSpPr>
        <dsp:cNvPr id="0" name=""/>
        <dsp:cNvSpPr/>
      </dsp:nvSpPr>
      <dsp:spPr>
        <a:xfrm>
          <a:off x="2829979" y="979719"/>
          <a:ext cx="1500342" cy="1500342"/>
        </a:xfrm>
        <a:prstGeom prst="ellipse">
          <a:avLst/>
        </a:prstGeom>
        <a:solidFill>
          <a:schemeClr val="accent1">
            <a:shade val="50000"/>
            <a:hueOff val="196550"/>
            <a:satOff val="-20659"/>
            <a:lumOff val="178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 err="1"/>
            <a:t>XGBoost</a:t>
          </a:r>
          <a:endParaRPr lang="en-AU" sz="1600" kern="1200" dirty="0"/>
        </a:p>
      </dsp:txBody>
      <dsp:txXfrm>
        <a:off x="3049699" y="1199439"/>
        <a:ext cx="1060902" cy="1060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0EFB5-7397-41D2-B26C-D8EE7CF48FFB}">
      <dsp:nvSpPr>
        <dsp:cNvPr id="0" name=""/>
        <dsp:cNvSpPr/>
      </dsp:nvSpPr>
      <dsp:spPr>
        <a:xfrm>
          <a:off x="0" y="101625"/>
          <a:ext cx="6309359" cy="10069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TP =  True Positive: the model correctly predicts that a loan will be approved</a:t>
          </a:r>
          <a:endParaRPr lang="en-US" sz="1800" kern="1200" dirty="0"/>
        </a:p>
      </dsp:txBody>
      <dsp:txXfrm>
        <a:off x="49154" y="150779"/>
        <a:ext cx="6211051" cy="908623"/>
      </dsp:txXfrm>
    </dsp:sp>
    <dsp:sp modelId="{6A6645DB-D01F-480E-A6DE-71E626EA75A2}">
      <dsp:nvSpPr>
        <dsp:cNvPr id="0" name=""/>
        <dsp:cNvSpPr/>
      </dsp:nvSpPr>
      <dsp:spPr>
        <a:xfrm>
          <a:off x="0" y="1160397"/>
          <a:ext cx="6309359" cy="10069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FP =  False Positive: known as a Type I error. The model incorrectly predicts that a loan will be approved, but actually, the loan is rejected</a:t>
          </a:r>
          <a:endParaRPr lang="en-US" sz="1800" kern="1200" dirty="0"/>
        </a:p>
      </dsp:txBody>
      <dsp:txXfrm>
        <a:off x="49154" y="1209551"/>
        <a:ext cx="6211051" cy="908623"/>
      </dsp:txXfrm>
    </dsp:sp>
    <dsp:sp modelId="{ED6192A9-2BC2-4B04-9A72-465B5187803B}">
      <dsp:nvSpPr>
        <dsp:cNvPr id="0" name=""/>
        <dsp:cNvSpPr/>
      </dsp:nvSpPr>
      <dsp:spPr>
        <a:xfrm>
          <a:off x="0" y="2219168"/>
          <a:ext cx="6309359" cy="10069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TN =  True Negative: the model correctly predicts that a loan will be rejected, and indeed the loan is rejected. </a:t>
          </a:r>
          <a:endParaRPr lang="en-US" sz="1800" kern="1200" dirty="0"/>
        </a:p>
      </dsp:txBody>
      <dsp:txXfrm>
        <a:off x="49154" y="2268322"/>
        <a:ext cx="6211051" cy="908623"/>
      </dsp:txXfrm>
    </dsp:sp>
    <dsp:sp modelId="{FAA9E07E-50D9-4398-9D70-F6C429D5A2D8}">
      <dsp:nvSpPr>
        <dsp:cNvPr id="0" name=""/>
        <dsp:cNvSpPr/>
      </dsp:nvSpPr>
      <dsp:spPr>
        <a:xfrm>
          <a:off x="0" y="3277939"/>
          <a:ext cx="6309359" cy="10069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FN =  False Negative: known as a Type II error. The model incorrectly predicts that a loan will be rejected, but actually, the loan should have been approved</a:t>
          </a:r>
          <a:endParaRPr lang="en-US" sz="1800" kern="1200" dirty="0"/>
        </a:p>
      </dsp:txBody>
      <dsp:txXfrm>
        <a:off x="49154" y="3327093"/>
        <a:ext cx="6211051" cy="9086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C2F62-5AD6-497E-AFE2-BB2BAB8E80F8}">
      <dsp:nvSpPr>
        <dsp:cNvPr id="0" name=""/>
        <dsp:cNvSpPr/>
      </dsp:nvSpPr>
      <dsp:spPr>
        <a:xfrm>
          <a:off x="0" y="1805"/>
          <a:ext cx="5961168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9A55F-0D75-466D-AA72-E1408A90CC9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FE327-33EA-4F59-9402-C0E6B110CD30}">
      <dsp:nvSpPr>
        <dsp:cNvPr id="0" name=""/>
        <dsp:cNvSpPr/>
      </dsp:nvSpPr>
      <dsp:spPr>
        <a:xfrm>
          <a:off x="1057183" y="1805"/>
          <a:ext cx="4903984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ACCURACY - </a:t>
          </a:r>
          <a:r>
            <a:rPr lang="en-US" sz="1500" kern="1200"/>
            <a:t>Out of all the predictions we made, how many were true?</a:t>
          </a:r>
        </a:p>
      </dsp:txBody>
      <dsp:txXfrm>
        <a:off x="1057183" y="1805"/>
        <a:ext cx="4903984" cy="915310"/>
      </dsp:txXfrm>
    </dsp:sp>
    <dsp:sp modelId="{B24E2D88-5B21-4380-9802-DC251E269350}">
      <dsp:nvSpPr>
        <dsp:cNvPr id="0" name=""/>
        <dsp:cNvSpPr/>
      </dsp:nvSpPr>
      <dsp:spPr>
        <a:xfrm>
          <a:off x="0" y="1145944"/>
          <a:ext cx="5961168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C4FFF-7D5C-4D00-9425-BE096A4BC2C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15D6E-FED4-4CD2-AB42-64EE381C11E0}">
      <dsp:nvSpPr>
        <dsp:cNvPr id="0" name=""/>
        <dsp:cNvSpPr/>
      </dsp:nvSpPr>
      <dsp:spPr>
        <a:xfrm>
          <a:off x="1057183" y="1145944"/>
          <a:ext cx="4903984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PRECISION - Out of all the positive predictions we made, how many were true?</a:t>
          </a:r>
        </a:p>
      </dsp:txBody>
      <dsp:txXfrm>
        <a:off x="1057183" y="1145944"/>
        <a:ext cx="4903984" cy="915310"/>
      </dsp:txXfrm>
    </dsp:sp>
    <dsp:sp modelId="{9B1B5E7B-ED5F-4027-900B-8B2687F167AF}">
      <dsp:nvSpPr>
        <dsp:cNvPr id="0" name=""/>
        <dsp:cNvSpPr/>
      </dsp:nvSpPr>
      <dsp:spPr>
        <a:xfrm>
          <a:off x="0" y="2290082"/>
          <a:ext cx="5961168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9B5D7-CD39-48BC-A39E-AE17118819C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CA7C9-B56D-408B-B7D1-22A60B44B605}">
      <dsp:nvSpPr>
        <dsp:cNvPr id="0" name=""/>
        <dsp:cNvSpPr/>
      </dsp:nvSpPr>
      <dsp:spPr>
        <a:xfrm>
          <a:off x="1057183" y="2290082"/>
          <a:ext cx="4903984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RECALL - </a:t>
          </a:r>
          <a:r>
            <a:rPr lang="en-US" sz="1500" kern="1200"/>
            <a:t>Out of all the data points that should be predicted as true, how many did we correctly predict as true?</a:t>
          </a:r>
        </a:p>
      </dsp:txBody>
      <dsp:txXfrm>
        <a:off x="1057183" y="2290082"/>
        <a:ext cx="4903984" cy="915310"/>
      </dsp:txXfrm>
    </dsp:sp>
    <dsp:sp modelId="{A3A6291E-3BDC-4A38-B5E5-B361D85F84F2}">
      <dsp:nvSpPr>
        <dsp:cNvPr id="0" name=""/>
        <dsp:cNvSpPr/>
      </dsp:nvSpPr>
      <dsp:spPr>
        <a:xfrm>
          <a:off x="0" y="3434221"/>
          <a:ext cx="5961168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81299-40A4-4E2A-AD95-9C5B72BAA986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791E5-994F-4A8A-999A-C52D0FCCFE4A}">
      <dsp:nvSpPr>
        <dsp:cNvPr id="0" name=""/>
        <dsp:cNvSpPr/>
      </dsp:nvSpPr>
      <dsp:spPr>
        <a:xfrm>
          <a:off x="1057183" y="3434221"/>
          <a:ext cx="4903984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F1 SCORE - </a:t>
          </a:r>
          <a:r>
            <a:rPr lang="en-US" sz="1500" kern="1200"/>
            <a:t>F1 can therefore be used to measure how effectively our models make that trade-off</a:t>
          </a:r>
        </a:p>
      </dsp:txBody>
      <dsp:txXfrm>
        <a:off x="1057183" y="3434221"/>
        <a:ext cx="4903984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4T01:15:06.5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4T01:15:07.1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4T01:15:23.8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87,'-11'-1,"0"0,0-1,-20-6,24 6,0-1,0 2,0-1,0 1,0 0,0 0,0 1,0 0,0 0,0 1,-11 2,16-2,0 0,0 0,0 0,0 0,0 0,0 1,1-1,-1 0,0 1,1 0,-1-1,1 1,0 0,0 0,-1 0,1 0,0 0,1 0,-1 0,0 0,1 0,-1 0,0 4,0 6,0 1,0 0,2 15,-2 18,-5-22,-1-1,-1 0,-1-1,-20 36,-6 14,34-68,0 0,0-1,-1 1,0 0,1-1,-1 0,0 1,-1-1,1 0,-1 0,1 0,-1 0,0-1,0 1,0-1,0 0,-1 1,1-2,-1 1,1 0,-1-1,0 1,1-1,-1 0,0 0,0-1,0 1,-5-1,3 1,0 0,0-1,0 0,0 0,0 0,0-1,0 0,0 0,0 0,1-1,-1 0,0 0,1-1,0 1,-7-5,12 7,-1 0,1-1,0 1,-1-1,1 1,-1 0,1-1,0 1,-1-1,1 1,0-1,-1 1,1-1,0 1,0-1,0 1,-1-1,1 1,0-1,0 1,0-1,0 1,0-1,0 1,0-1,0 0,0 1,0-1,0 1,0-1,1 1,-1-1,0 1,0-1,1 1,-1-1,0 1,0-1,1 1,-1-1,1 1,-1 0,0-1,1 1,-1 0,1-1,-1 1,1 0,-1-1,1 1,-1 0,1 0,-1 0,1 0,-1-1,1 1,-1 0,1 0,0 0,0 0,36-5,-29 5,0 1,1 0,-1 1,0 0,0 0,0 1,0 0,-1 1,12 5,6 7,31 26,-1-1,-32-24,-17-12,0 0,1 0,0 0,0-1,11 5,-16-8,0-1,-1 1,1-1,0 0,0 0,-1 1,1-1,0 0,0 0,0-1,-1 1,1 0,0 0,0-1,-1 1,1-1,0 0,-1 0,1 1,-1-1,1 0,-1 0,1 0,-1-1,0 1,1 0,-1 0,0-1,0 1,1-2,5-7,1 0,0 1,0 0,13-11,-15 16,-1 1,1-1,0 1,0 0,0 1,0-1,1 1,-1 0,12-1,9 0,-1 2,41 2,27-1,-92 0,-1 0,1 0,0 0,-1 0,1-1,-1 1,1 0,-1-1,1 1,-1-1,1 1,-1-1,1 0,-1 0,0 1,1-1,-1 0,0 0,0 0,1-1,-1 1,0 0,1-3,-1 2,-1 0,0 1,0-1,0 0,0 0,0 0,0 0,0 0,0 1,-1-1,1 0,-1 0,0 1,1-1,-1 0,0 0,-1-1,-4-6,-1-1,0 1,0 1,-1 0,-13-12,-18-18,32 31,0-1,0 1,-1 1,1-1,-1 1,-1 1,1-1,-10-3,12 7,1 0,-1-1,1 0,0 0,0 0,0 0,0-1,0 1,1-1,0-1,0 1,0 0,0-1,1 0,-1 0,1 0,0 0,1-1,0 1,-1-1,2 1,-1-1,-1-12,2 16,0-1,1 0,-1 0,-1 0,1 1,0-1,-1 1,1-1,-1 1,0-1,1 1,-1 0,0 0,-4-3,-36-20,37 23,0 0,0 0,1-1,-1 1,1-1,-1 0,1-1,0 1,0-1,0 0,1 0,-1 0,1 0,-5-8,6 4,0 0,0 1,0-1,1 0,0 0,1 0,0 0,1-9,2 14,4 8,10 13,-8-8,1-2,-1 1,0 0,0 1,-1 0,12 18,-11-15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4T01:16:25.55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0,'-4'0,"-5"4,-6 1,-3 0,-3-1,-3-1,0-1,0-1,-1-1,1 0,0 0,0 0,0 0,0 0,1 0,3-1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4T01:16:41.19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865 557,'-4'-2,"-1"0,1 1,0-2,0 1,0 0,0-1,1 1,-1-1,1 0,-1-1,1 1,-4-6,-13-10,-51-28,43 29,-42-33,34 22,-22-20,53 45,0-1,1-1,0 1,0-1,0 1,1-1,-1 0,-3-11,-61-142,68 157,0 1,-1-1,1 1,-1 0,1-1,-1 1,1-1,-1 1,0 0,0 0,0-1,1 1,-1 0,0 0,-1 0,1 0,0 0,0 0,0 0,0 1,-1-1,1 0,-3 0,3 1,-1 0,1 1,0-1,0 1,-1 0,1-1,0 1,0 0,0 0,0 0,0 0,0 0,0 0,0 0,0 0,0 0,0 0,1 1,-1-1,0 0,1 0,-1 1,1-1,-1 3,-1 2,-1 1,1-1,-1 0,-1-1,1 1,-1-1,0 1,0-1,-1 0,1-1,-1 1,0-1,0 0,-1 0,1 0,-12 5,13-7,1 0,0 1,0-1,0 1,0 0,0 0,1 0,-1 0,1 0,0 0,0 1,0-1,0 1,1 0,-1-1,1 1,0 0,0 0,0 4,-1-2,1 1,-1-1,-1 0,1 0,-1 0,-7 11,-14 22,-5 8,27-44,-1 0,1-1,-1 1,1-1,-1 1,0-1,0 0,0 0,0 0,-1-1,1 1,-6 1,-5 1,4-2,0 0,1 2,-16 5,23-8,1 0,-1 0,0 0,0 0,1 1,-1-1,0 0,1 1,-1-1,1 1,0-1,-1 1,1 0,0 0,0 0,0-1,0 1,1 0,-1 0,0 0,1 0,-1 0,1 3,0-3,0-1,0 0,0 0,1 1,-1-1,1 0,-1 1,1-1,-1 0,1 0,-1 0,1 0,0 0,0 0,0 0,0 0,-1 0,1 0,1 0,-1 0,0 0,0-1,0 1,0 0,3 0,38 12,-17-6,-13-1,1 1,-1 1,0 0,-1 0,0 1,13 14,-10-10,-11-10,1 0,0-1,-1 1,1-1,1 0,-1 0,0 0,0-1,1 1,-1-1,0 0,8 0,5 1,0-2,19-2,-23 1,0 1,0 0,0 0,13 3,3 4,0-2,0-1,1-1,0-2,38-2,-61 0,1-1,0 0,-1 0,0-1,1 0,-1 0,11-7,47-35,-34 23,-28 19,1 0,0 0,-1 0,1 0,-1-1,0 0,0 1,0-1,-1 0,1 0,-1-1,0 1,0 0,-1-1,1 0,-1 1,0-1,1-8,-2 10,0-1,0 1,-1-1,1 1,-1-1,0 1,0-1,0 1,0-1,0 1,-1 0,1 0,-1 0,0 0,0 0,0 0,-1 0,1 0,-1 1,1 0,-1-1,0 1,0 0,0 0,-4-2,-44-19,39 18,0 0,0 0,1-1,0-1,0 0,0 0,1-1,0-1,-12-12,-3-7,-2 1,-33-26,-17-17,69 64,0 0,0 0,-1 1,0 0,0 0,-10-3,-17-9,35 16,0 0,0 1,0-1,0 0,0 1,0-1,0 1,-1-1,1 1,0-1,0 1,0 0,-1 0,1-1,0 1,0 0,-1 0,1 0,0 1,0-1,-1 0,1 0,0 1,0-1,0 1,-1-1,1 1,0-1,0 1,0-1,0 1,0 0,0 0,0 0,0 0,0 0,1 0,-1 0,0 0,1 0,-1 0,0 0,0 2,-2 6,1 0,0 0,0 1,0-1,1 11,-3 14,0-23,1 1,-1-1,-1 0,0 0,-1-1,0 0,-10 14,-3 0,-37 34,51-52,0 1,0-1,0 1,1 0,-5 10,5-10,1 1,-2-1,1 0,-11 12,0-1,13-16,0 1,0 0,1-1,-2 1,1-1,0 0,0 0,-1 0,1 0,-1 0,0 0,1-1,-1 1,0-1,0 0,-4 2,19-9,18-1,13 5,-32 2,-1 0,1-1,-1 0,0 0,1-1,-1-1,0 0,0 0,0-1,-1 0,13-7,-15 7,-1-1,1 0,-1 0,0 0,0-1,0 0,-1 0,0-1,0 0,-1 1,0-2,0 1,0 0,-1-1,0 1,-1-1,1 0,-2 0,1 0,-1 0,0-1,-1 1,-1-16,-2-249,3 300,1-3,-1 0,-1 1,-1-1,-1 0,-1 0,-1 0,-8 22,0-14,10-22,-1 0,1 0,-2 0,0 0,0-1,-1 0,0 0,0 0,-1-1,0 0,-1 0,-8 6,-13 8,1 0,-37 39,62-58,1-1,-1 1,0-1,0 0,-1 0,1 0,0 0,-1-1,1 1,-1-1,1 0,-1 0,-6 1,8-2,0 0,0 0,0 0,0 0,0 0,0 0,0-1,1 1,-1-1,0 1,0-1,0 0,0 0,1 1,-1-1,0 0,1-1,-1 1,1 0,-1 0,1-1,0 1,-1-1,1 1,0-1,0 1,-1-4,1 4,0 0,1 1,0-1,-1 0,1 0,-1 0,1 0,0 0,0 0,0 1,-1-1,1 0,0 0,0 0,0 0,0 0,1 0,-1 0,0 0,0 0,1 0,-1 0,0 1,1-1,-1 0,1 0,-1 0,1-1,1 1,0 0,-1 0,1 0,0 1,-1-1,1 0,0 1,0-1,-1 1,1-1,0 1,0 0,2 0,7 0,-1 0,1 1,18 4,-9 0,-1 1,18 10,24 6,-42-16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CC02-86CF-440A-8320-22029186691C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5EE0-D952-4D2F-8D51-FA10A2CCB3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90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B02E-F505-680A-8452-830E929D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CFE35-A4A9-B3FD-B702-20B828DDA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AF9A-9918-6863-7753-6F9AB930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7DD-19A1-E047-60A6-48FE050C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BA5F2-783D-D3F8-8BCD-165AF75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3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5A85-68F1-CBA6-0A38-898E8179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5E232-166F-42D7-823A-B7B562A7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C35E-A82B-853A-ADD8-B85EDD26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C3C1-10E0-AB57-7D89-134B5635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DF7A-5B64-81DA-6BED-64231E8D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D4D1D-C3B5-CD15-B33A-4B98B2F2E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463F1-8779-040E-26F6-88C815765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5960-3BD9-5E77-11A5-533A64FC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A075-0D8F-E76F-1227-836BA521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E314-2112-7691-2044-25E44717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E5F0-EC30-93C4-D288-DC6A225D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3726-F731-0C2B-D859-B13ED206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2094-AC23-DA0F-4A5A-F7271DBA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3682E-671A-3F7A-8981-024C921F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E4A9-6910-2591-C371-1E360F8A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94A7-1451-7BE6-BB51-A29F31E6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167D-786E-B6B0-1764-ECA4C15D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28D6-1D3D-7655-A790-55EB517C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DBC7-5436-E1C1-2ECB-B18D6713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E5C4-8A3B-76B1-C935-9EB38F4C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F81A-8F10-8A37-7107-2187DBF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5403-5BB5-ACA1-E2D6-0C6F0F2D9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76D43-57AE-F81F-A8C3-BE1318A8D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C6E70-905A-C788-B3F2-523F9401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55358-9508-0D63-8D83-ED548C1F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636D-2BA3-F4B2-DA07-19989D9C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BD9-EDF9-05F9-4658-98E04C01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99DC-4A6B-935B-FE0C-B44977B9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6D358-1C3E-89A7-5FFD-35E5406B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2CA0-2010-FC27-97F1-B28F7A153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EDEC4-BA00-AB64-82EC-856ED758F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9B772-04E1-324D-9AF8-DE4BA07A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D7F76-63C9-9C5D-439D-EFACAD58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FB107-6855-813B-15E8-6CC701D5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4D16-040C-6DAA-C4F2-B57F685A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F91E0-D679-2F1C-911A-20E54B56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99829-FDC3-63DB-E292-421378B3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58B69-DB36-87A8-1F48-B989C1D6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8EC09-E8D5-FE54-CF97-187B3E2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E480-E48C-CB3A-EE04-0985D6AB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1F03A-746A-05CA-C02D-1AFAD558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86C5-DE08-2864-BC00-BBB5EC9B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855F-BEE6-D1F4-46A4-69C5EC2B8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19BB-BDF9-B962-6CF8-3D03FC96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6358C-E929-2BD3-5EA9-50AD0DCE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18226-DBE3-5481-2A8E-2F7DAFA5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8927-318B-EAEC-2348-34A80AFC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6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B0CD-FFC7-55CE-2801-90ADCEC1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C59A8-EF1F-4D9D-4925-6627CDECA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2EE1-0161-76CD-7E51-D099E5F4F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A22EE-AAC7-FD19-2661-6E961324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B7E3E-9F66-95B8-9F80-F190FB46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2E792-5888-FB16-80A7-623049D6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A6C4A-2BC3-42D8-5ADE-BED8E1A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7622A-D537-F117-D36D-CC1E66D5B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3420-4F1E-43D9-2C87-20064B1FF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AA5A-D015-6F80-B997-7474C278E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5224-53F5-0515-5D08-7F72C117A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1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48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eGri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evgeniya-jane-grigorenko-47692211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3.xml"/><Relationship Id="rId1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ustomXml" Target="../ink/ink2.xml"/><Relationship Id="rId17" Type="http://schemas.openxmlformats.org/officeDocument/2006/relationships/customXml" Target="../ink/ink5.xml"/><Relationship Id="rId2" Type="http://schemas.openxmlformats.org/officeDocument/2006/relationships/image" Target="../media/image3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5" Type="http://schemas.openxmlformats.org/officeDocument/2006/relationships/customXml" Target="../ink/ink4.xml"/><Relationship Id="rId10" Type="http://schemas.openxmlformats.org/officeDocument/2006/relationships/customXml" Target="../ink/ink1.xml"/><Relationship Id="rId19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3D chart graphics">
            <a:extLst>
              <a:ext uri="{FF2B5EF4-FFF2-40B4-BE49-F238E27FC236}">
                <a16:creationId xmlns:a16="http://schemas.microsoft.com/office/drawing/2014/main" id="{77290A1C-7681-46A0-1244-7CB28934F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" r="23010" b="18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8337B-CBC8-9552-E338-872CAB9C6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899" y="182693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AU" sz="4800" dirty="0">
                <a:solidFill>
                  <a:schemeClr val="bg1"/>
                </a:solidFill>
              </a:rPr>
              <a:t>Loan Approval Prediction:</a:t>
            </a:r>
            <a:br>
              <a:rPr lang="en-AU" sz="4800" dirty="0">
                <a:solidFill>
                  <a:schemeClr val="bg1"/>
                </a:solidFill>
              </a:rPr>
            </a:br>
            <a:br>
              <a:rPr lang="en-AU" sz="4800" dirty="0">
                <a:solidFill>
                  <a:schemeClr val="bg1"/>
                </a:solidFill>
              </a:rPr>
            </a:br>
            <a:r>
              <a:rPr lang="en-AU" sz="4800" dirty="0">
                <a:solidFill>
                  <a:schemeClr val="bg1"/>
                </a:solidFill>
              </a:rPr>
              <a:t>Best ML Model Comparison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3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C6AD9F-3659-0605-898B-DE5E5D852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137886"/>
              </p:ext>
            </p:extLst>
          </p:nvPr>
        </p:nvGraphicFramePr>
        <p:xfrm>
          <a:off x="825500" y="806290"/>
          <a:ext cx="10541000" cy="5411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49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5C02C-7980-E4BC-D738-755E1B56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CONFUSION MATRIX</a:t>
            </a: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A8BCCC72-1DAC-AC2E-95D3-3C293FA9A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642702"/>
              </p:ext>
            </p:extLst>
          </p:nvPr>
        </p:nvGraphicFramePr>
        <p:xfrm>
          <a:off x="459350" y="2034467"/>
          <a:ext cx="6309359" cy="4386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diagram of values&#10;&#10;Description automatically generated">
            <a:extLst>
              <a:ext uri="{FF2B5EF4-FFF2-40B4-BE49-F238E27FC236}">
                <a16:creationId xmlns:a16="http://schemas.microsoft.com/office/drawing/2014/main" id="{AD49F91C-E50C-17CF-69F7-1DB7A0582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0963" y="2196949"/>
            <a:ext cx="4852807" cy="402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6828D38-E7E1-EFCF-C085-57CF1CA22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7" y="342005"/>
            <a:ext cx="3098792" cy="2889624"/>
          </a:xfrm>
          <a:prstGeom prst="rect">
            <a:avLst/>
          </a:prstGeom>
        </p:spPr>
      </p:pic>
      <p:pic>
        <p:nvPicPr>
          <p:cNvPr id="36" name="Picture 35" descr="A graph of a tree confusion matrix&#10;&#10;Description automatically generated">
            <a:extLst>
              <a:ext uri="{FF2B5EF4-FFF2-40B4-BE49-F238E27FC236}">
                <a16:creationId xmlns:a16="http://schemas.microsoft.com/office/drawing/2014/main" id="{FD402950-42DE-4148-7B67-9F69BD654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310306"/>
            <a:ext cx="3304829" cy="2957822"/>
          </a:xfrm>
          <a:prstGeom prst="rect">
            <a:avLst/>
          </a:prstGeom>
        </p:spPr>
      </p:pic>
      <p:pic>
        <p:nvPicPr>
          <p:cNvPr id="24" name="Picture 23" descr="A grap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EE32A69B-6B5F-64C9-DBEB-BC73AC55C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340" y="305507"/>
            <a:ext cx="3160127" cy="2962621"/>
          </a:xfrm>
          <a:prstGeom prst="rect">
            <a:avLst/>
          </a:prstGeom>
        </p:spPr>
      </p:pic>
      <p:pic>
        <p:nvPicPr>
          <p:cNvPr id="42" name="Picture 4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327B8D5-E040-E02A-4720-D2588605D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7" y="3589862"/>
            <a:ext cx="3104440" cy="2889624"/>
          </a:xfrm>
          <a:prstGeom prst="rect">
            <a:avLst/>
          </a:prstGeom>
        </p:spPr>
      </p:pic>
      <p:pic>
        <p:nvPicPr>
          <p:cNvPr id="19" name="Picture 18" descr="A graph of a logistic regression confusion matrix&#10;&#10;Description automatically generated">
            <a:extLst>
              <a:ext uri="{FF2B5EF4-FFF2-40B4-BE49-F238E27FC236}">
                <a16:creationId xmlns:a16="http://schemas.microsoft.com/office/drawing/2014/main" id="{5798F2D8-140D-CBB0-3217-849DAF349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3589863"/>
            <a:ext cx="3292734" cy="2993395"/>
          </a:xfrm>
          <a:prstGeom prst="rect">
            <a:avLst/>
          </a:prstGeom>
        </p:spPr>
      </p:pic>
      <p:pic>
        <p:nvPicPr>
          <p:cNvPr id="46" name="Picture 4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B6151EC-5EFE-4E28-9669-243AE1FC16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79" y="3589862"/>
            <a:ext cx="3182973" cy="298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6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CAF5-120B-32EC-AD8A-01EF66DA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USEFUL METRIX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436AC6D-F5D0-7D72-758C-A2E00D0A19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6760" y="1764665"/>
          <a:ext cx="596116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451AF46-0CCF-4997-4689-BA03C1CF09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67" y="1885279"/>
            <a:ext cx="4892464" cy="662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327EC-5D54-215D-C30C-3C228F1CB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4688" y="3173708"/>
            <a:ext cx="3817951" cy="51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EC7C0-75E5-FEC8-765A-388715B453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4519" y="4192554"/>
            <a:ext cx="1950889" cy="510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18E15-F7F4-1B92-F297-F0B9282672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6932" y="5336172"/>
            <a:ext cx="1646063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074C6-AFB8-44DB-1836-FFA942A0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COMPARISON</a:t>
            </a:r>
            <a:endParaRPr lang="en-AU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F1812-CACF-85E8-AE63-AA16E017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248" y="4791849"/>
            <a:ext cx="5597959" cy="928231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8C6EEF19-51F0-E2C2-1A86-E6CB050F9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34" y="806443"/>
            <a:ext cx="6403641" cy="371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3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logo of a building&#10;&#10;Description automatically generated">
            <a:extLst>
              <a:ext uri="{FF2B5EF4-FFF2-40B4-BE49-F238E27FC236}">
                <a16:creationId xmlns:a16="http://schemas.microsoft.com/office/drawing/2014/main" id="{697B6D67-96A5-E9DE-8995-666639F226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9" b="2190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6C50E-790F-1E84-4D78-46780B66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70" y="395605"/>
            <a:ext cx="3822189" cy="1899912"/>
          </a:xfrm>
        </p:spPr>
        <p:txBody>
          <a:bodyPr>
            <a:normAutofit/>
          </a:bodyPr>
          <a:lstStyle/>
          <a:p>
            <a:r>
              <a:rPr lang="en-AU" sz="4000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B88FF-5A33-C767-0E08-4472658DDB73}"/>
              </a:ext>
            </a:extLst>
          </p:cNvPr>
          <p:cNvSpPr txBox="1"/>
          <p:nvPr/>
        </p:nvSpPr>
        <p:spPr>
          <a:xfrm>
            <a:off x="230172" y="1756218"/>
            <a:ext cx="617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AU" b="1" dirty="0">
                <a:latin typeface="Abadi Extra Light" panose="020B0204020104020204" pitchFamily="34" charset="0"/>
              </a:rPr>
              <a:t>Email: </a:t>
            </a:r>
            <a:r>
              <a:rPr lang="en-AU" dirty="0">
                <a:latin typeface="Abadi Extra Light" panose="020B0204020104020204" pitchFamily="34" charset="0"/>
              </a:rPr>
              <a:t>grigorenko.jane@gmail.com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CBDF-FCF5-3FBC-7C88-9DFB370B933F}"/>
              </a:ext>
            </a:extLst>
          </p:cNvPr>
          <p:cNvSpPr txBox="1"/>
          <p:nvPr/>
        </p:nvSpPr>
        <p:spPr>
          <a:xfrm>
            <a:off x="225295" y="2295517"/>
            <a:ext cx="616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AU" b="1" dirty="0">
                <a:latin typeface="Abadi Extra Light" panose="020B0204020104020204" pitchFamily="34" charset="0"/>
              </a:rPr>
              <a:t>GitHub: </a:t>
            </a:r>
            <a:r>
              <a:rPr lang="en-AU" dirty="0">
                <a:latin typeface="Abadi Extra Light" panose="020B02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https://github.com/JaneGrig</a:t>
            </a:r>
            <a:endParaRPr lang="en-AU" dirty="0">
              <a:latin typeface="Abadi Extra Light" panose="020B02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21719-BA14-C739-A6B2-3BFED13CAAF1}"/>
              </a:ext>
            </a:extLst>
          </p:cNvPr>
          <p:cNvSpPr txBox="1"/>
          <p:nvPr/>
        </p:nvSpPr>
        <p:spPr>
          <a:xfrm>
            <a:off x="243608" y="2834816"/>
            <a:ext cx="616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AU" b="1" dirty="0">
                <a:latin typeface="Abadi Extra Light" panose="020B0204020104020204" pitchFamily="34" charset="0"/>
              </a:rPr>
              <a:t>LinkedIn: </a:t>
            </a:r>
            <a:r>
              <a:rPr lang="en-AU" i="0" dirty="0">
                <a:latin typeface="Abadi Extra Light" panose="020B02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linkedin.com/in/evgeniya-jane-grigorenko-47692211b</a:t>
            </a:r>
            <a:r>
              <a:rPr lang="en-AU" dirty="0">
                <a:latin typeface="Abadi Extra Light" panose="020B02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60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88367-95F6-D7C7-B0CF-96BB5C5E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cap="all" spc="300" dirty="0"/>
              <a:t>Project Objective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F03DC1-F63B-2784-F0C3-55335E6D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47" y="2324912"/>
            <a:ext cx="4646905" cy="2405566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AU" sz="1800" kern="100" spc="-5" dirty="0">
              <a:solidFill>
                <a:srgbClr val="242424"/>
              </a:solidFill>
              <a:effectLst/>
              <a:highlight>
                <a:srgbClr val="FFFFFF"/>
              </a:highlight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kern="100" spc="-5" dirty="0">
                <a:solidFill>
                  <a:srgbClr val="242424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To build the ML model which will make accurate predictions and will help Mumbai Trust Bank to streamline loan approval </a:t>
            </a:r>
          </a:p>
          <a:p>
            <a:endParaRPr lang="en-US" sz="2000" dirty="0"/>
          </a:p>
        </p:txBody>
      </p:sp>
      <p:pic>
        <p:nvPicPr>
          <p:cNvPr id="5" name="Content Placeholder 4" descr="A logo of a building&#10;&#10;Description automatically generated">
            <a:extLst>
              <a:ext uri="{FF2B5EF4-FFF2-40B4-BE49-F238E27FC236}">
                <a16:creationId xmlns:a16="http://schemas.microsoft.com/office/drawing/2014/main" id="{30396136-CB65-116B-9C7D-A6BEF3558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r="477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2F28A-029C-8500-FB6F-5B845A188965}"/>
              </a:ext>
            </a:extLst>
          </p:cNvPr>
          <p:cNvSpPr txBox="1"/>
          <p:nvPr/>
        </p:nvSpPr>
        <p:spPr>
          <a:xfrm>
            <a:off x="8032363" y="5655734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DBC495"/>
                </a:solidFill>
                <a:latin typeface="Berlin Sans FB Demi" panose="020E0802020502020306" pitchFamily="34" charset="0"/>
              </a:rPr>
              <a:t>Mumbai Trust Bank</a:t>
            </a:r>
          </a:p>
        </p:txBody>
      </p:sp>
    </p:spTree>
    <p:extLst>
      <p:ext uri="{BB962C8B-B14F-4D97-AF65-F5344CB8AC3E}">
        <p14:creationId xmlns:p14="http://schemas.microsoft.com/office/powerpoint/2010/main" val="94495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696D1-BD16-4B76-56BB-1C4AEAF1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349112"/>
            <a:ext cx="11910230" cy="877729"/>
          </a:xfrm>
        </p:spPr>
        <p:txBody>
          <a:bodyPr anchor="ctr">
            <a:normAutofit/>
          </a:bodyPr>
          <a:lstStyle/>
          <a:p>
            <a:pPr algn="ctr"/>
            <a:r>
              <a:rPr lang="en-AU" sz="4000" cap="all" spc="3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4A1AEE-B078-F633-CE4C-478FF8B12741}"/>
              </a:ext>
            </a:extLst>
          </p:cNvPr>
          <p:cNvSpPr/>
          <p:nvPr/>
        </p:nvSpPr>
        <p:spPr>
          <a:xfrm>
            <a:off x="181928" y="2050023"/>
            <a:ext cx="4496222" cy="3962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A813AAE-CF2A-282B-3C72-12458103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8" y="4750442"/>
            <a:ext cx="1268078" cy="1261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9147D7-3B32-BEFA-E06A-9EC11900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552" y="4750441"/>
            <a:ext cx="1268078" cy="126198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FAEA53D-E76B-B7D3-F0E8-7BF50DE266B0}"/>
              </a:ext>
            </a:extLst>
          </p:cNvPr>
          <p:cNvSpPr txBox="1"/>
          <p:nvPr/>
        </p:nvSpPr>
        <p:spPr>
          <a:xfrm>
            <a:off x="616424" y="4511475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Testing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8F9C8B-59B3-C130-9B31-E8A2E6BE8F24}"/>
              </a:ext>
            </a:extLst>
          </p:cNvPr>
          <p:cNvSpPr txBox="1"/>
          <p:nvPr/>
        </p:nvSpPr>
        <p:spPr>
          <a:xfrm>
            <a:off x="2922315" y="4511475"/>
            <a:ext cx="14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Training Data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DF88CDE-A5FE-05BE-6E18-5A274FE57BED}"/>
              </a:ext>
            </a:extLst>
          </p:cNvPr>
          <p:cNvSpPr/>
          <p:nvPr/>
        </p:nvSpPr>
        <p:spPr>
          <a:xfrm>
            <a:off x="2187722" y="372752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EFBAD468-C93F-6B8F-BF63-9F6F2BAE5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400193"/>
              </p:ext>
            </p:extLst>
          </p:nvPr>
        </p:nvGraphicFramePr>
        <p:xfrm>
          <a:off x="4649347" y="2049532"/>
          <a:ext cx="4496222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D7B8ACC-BDCC-5253-8DC6-CA6384EDF3BE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 flipV="1">
            <a:off x="3397063" y="3084883"/>
            <a:ext cx="1960516" cy="3894564"/>
          </a:xfrm>
          <a:prstGeom prst="bentConnector4">
            <a:avLst>
              <a:gd name="adj1" fmla="val -11660"/>
              <a:gd name="adj2" fmla="val 6755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2" name="Graphic 51" descr="Venn diagram outline">
            <a:extLst>
              <a:ext uri="{FF2B5EF4-FFF2-40B4-BE49-F238E27FC236}">
                <a16:creationId xmlns:a16="http://schemas.microsoft.com/office/drawing/2014/main" id="{67D83C80-84A9-4ADC-78FA-F58898062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5150" y="1925067"/>
            <a:ext cx="2616200" cy="2616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E1367A4-092C-06CF-3CDE-59742EBFF5F2}"/>
                  </a:ext>
                </a:extLst>
              </p14:cNvPr>
              <p14:cNvContentPartPr/>
              <p14:nvPr/>
            </p14:nvContentPartPr>
            <p14:xfrm>
              <a:off x="10701867" y="3335840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E1367A4-092C-06CF-3CDE-59742EBFF5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47867" y="3227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2999445-5449-A8E2-432D-657FEE6E1E5D}"/>
                  </a:ext>
                </a:extLst>
              </p14:cNvPr>
              <p14:cNvContentPartPr/>
              <p14:nvPr/>
            </p14:nvContentPartPr>
            <p14:xfrm>
              <a:off x="10608627" y="334412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2999445-5449-A8E2-432D-657FEE6E1E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54627" y="3236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17232F-2513-0C4F-1045-BD9611E338F8}"/>
                  </a:ext>
                </a:extLst>
              </p14:cNvPr>
              <p14:cNvContentPartPr/>
              <p14:nvPr/>
            </p14:nvContentPartPr>
            <p14:xfrm>
              <a:off x="10536987" y="3203000"/>
              <a:ext cx="280080" cy="231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17232F-2513-0C4F-1045-BD9611E338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01347" y="3131000"/>
                <a:ext cx="351720" cy="37548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C75305B5-042E-A07A-A90E-93B8FF5E287C}"/>
              </a:ext>
            </a:extLst>
          </p:cNvPr>
          <p:cNvSpPr txBox="1"/>
          <p:nvPr/>
        </p:nvSpPr>
        <p:spPr>
          <a:xfrm>
            <a:off x="9715423" y="192457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Model Comparison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067230F-9596-1FBF-501E-9B32A61F11FE}"/>
              </a:ext>
            </a:extLst>
          </p:cNvPr>
          <p:cNvCxnSpPr>
            <a:cxnSpLocks/>
          </p:cNvCxnSpPr>
          <p:nvPr/>
        </p:nvCxnSpPr>
        <p:spPr>
          <a:xfrm flipV="1">
            <a:off x="7433733" y="2954867"/>
            <a:ext cx="2616200" cy="10970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46078F6-EFBD-D809-5FB3-1C8599C45A71}"/>
                  </a:ext>
                </a:extLst>
              </p14:cNvPr>
              <p14:cNvContentPartPr/>
              <p14:nvPr/>
            </p14:nvContentPartPr>
            <p14:xfrm>
              <a:off x="10601067" y="3335840"/>
              <a:ext cx="117720" cy="9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46078F6-EFBD-D809-5FB3-1C8599C45A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65067" y="3263840"/>
                <a:ext cx="1893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00B242E-4D65-212F-4646-762B2D317641}"/>
                  </a:ext>
                </a:extLst>
              </p14:cNvPr>
              <p14:cNvContentPartPr/>
              <p14:nvPr/>
            </p14:nvContentPartPr>
            <p14:xfrm>
              <a:off x="10526187" y="3194720"/>
              <a:ext cx="312480" cy="235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00B242E-4D65-212F-4646-762B2D31764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90187" y="3123080"/>
                <a:ext cx="384120" cy="378720"/>
              </a:xfrm>
              <a:prstGeom prst="rect">
                <a:avLst/>
              </a:prstGeom>
            </p:spPr>
          </p:pic>
        </mc:Fallback>
      </mc:AlternateContent>
      <p:pic>
        <p:nvPicPr>
          <p:cNvPr id="64" name="Picture 63">
            <a:extLst>
              <a:ext uri="{FF2B5EF4-FFF2-40B4-BE49-F238E27FC236}">
                <a16:creationId xmlns:a16="http://schemas.microsoft.com/office/drawing/2014/main" id="{46C97D9D-1214-E973-9584-F4B975B384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20088" y="4476507"/>
            <a:ext cx="1876495" cy="19605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5C893FB-C1A5-BDC0-8AB0-445B13EA0B33}"/>
              </a:ext>
            </a:extLst>
          </p:cNvPr>
          <p:cNvSpPr txBox="1"/>
          <p:nvPr/>
        </p:nvSpPr>
        <p:spPr>
          <a:xfrm>
            <a:off x="9944031" y="6391173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Model Selection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ACA4FE-99C3-C906-51FE-94B847C156A4}"/>
              </a:ext>
            </a:extLst>
          </p:cNvPr>
          <p:cNvCxnSpPr/>
          <p:nvPr/>
        </p:nvCxnSpPr>
        <p:spPr>
          <a:xfrm>
            <a:off x="10659927" y="4148667"/>
            <a:ext cx="0" cy="1117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A27E820C-99E5-3CE9-8EA6-524DD5442AE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1722" y="2192451"/>
            <a:ext cx="4207825" cy="20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2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0D46D-1699-584B-EBE6-83DD7645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296792"/>
            <a:ext cx="11653520" cy="157644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SCRUBBING</a:t>
            </a:r>
            <a:endParaRPr lang="en-AU" sz="4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7DF2BA0-1226-3366-DAE1-D11DE3719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68732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88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A57C2-C1FD-4646-A814-98DE0D3E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77" y="387720"/>
            <a:ext cx="4959603" cy="1642969"/>
          </a:xfrm>
        </p:spPr>
        <p:txBody>
          <a:bodyPr anchor="b">
            <a:normAutofit/>
          </a:bodyPr>
          <a:lstStyle/>
          <a:p>
            <a:pPr lvl="0"/>
            <a:br>
              <a:rPr lang="en-AU" sz="3700" dirty="0"/>
            </a:br>
            <a:r>
              <a:rPr lang="en-AU" sz="3700" dirty="0"/>
              <a:t>FEATURE STUDY &amp; DATA NORMALIZATION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9EB030-88CB-4F25-FCA5-C8290905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76" y="2877803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Numerical and Categorical Features</a:t>
            </a:r>
          </a:p>
          <a:p>
            <a:r>
              <a:rPr lang="en-US" sz="2000" dirty="0"/>
              <a:t>Category Split (education, employment, loan status)</a:t>
            </a:r>
          </a:p>
          <a:p>
            <a:r>
              <a:rPr lang="en-US" sz="2000" dirty="0"/>
              <a:t>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69A6A-E9A5-1A12-917B-4FD95258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63" y="172720"/>
            <a:ext cx="6137681" cy="59842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C07B2-2353-9D0D-F6D3-46019F8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1" y="248038"/>
            <a:ext cx="1181608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FEATURE STUDY &amp; DATA NORMALIZATION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C337E5-2BAA-EBAD-FAF4-1865FEA4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20" y="1614400"/>
            <a:ext cx="7833359" cy="51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01C88F9-E440-45DE-A776-9609EB590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E5294-A440-0C84-C66A-6409BEB8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97" y="5038725"/>
            <a:ext cx="5534882" cy="1343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STUDY &amp; DATA NORMALIZATION</a:t>
            </a:r>
          </a:p>
        </p:txBody>
      </p:sp>
      <p:pic>
        <p:nvPicPr>
          <p:cNvPr id="20" name="Picture 19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648A4CDF-45B8-BD96-1265-FB999BFD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390"/>
            <a:ext cx="2959804" cy="3634678"/>
          </a:xfrm>
          <a:prstGeom prst="rect">
            <a:avLst/>
          </a:prstGeom>
        </p:spPr>
      </p:pic>
      <p:pic>
        <p:nvPicPr>
          <p:cNvPr id="26" name="Picture 25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2BD3629E-D823-D322-8BE7-A85CF4490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79" y="291390"/>
            <a:ext cx="2849244" cy="3260378"/>
          </a:xfrm>
          <a:prstGeom prst="rect">
            <a:avLst/>
          </a:prstGeom>
        </p:spPr>
      </p:pic>
      <p:pic>
        <p:nvPicPr>
          <p:cNvPr id="22" name="Picture 21" descr="A graph of a person's status&#10;&#10;Description automatically generated">
            <a:extLst>
              <a:ext uri="{FF2B5EF4-FFF2-40B4-BE49-F238E27FC236}">
                <a16:creationId xmlns:a16="http://schemas.microsoft.com/office/drawing/2014/main" id="{7F34B597-185E-97DA-7CEE-F9FADB37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66" y="385579"/>
            <a:ext cx="2758493" cy="2992265"/>
          </a:xfrm>
          <a:prstGeom prst="rect">
            <a:avLst/>
          </a:prstGeom>
        </p:spPr>
      </p:pic>
      <p:pic>
        <p:nvPicPr>
          <p:cNvPr id="24" name="Picture 23" descr="A graph of a loan&#10;&#10;Description automatically generated with medium confidence">
            <a:extLst>
              <a:ext uri="{FF2B5EF4-FFF2-40B4-BE49-F238E27FC236}">
                <a16:creationId xmlns:a16="http://schemas.microsoft.com/office/drawing/2014/main" id="{59394873-D1F0-E911-66F3-C5665443E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73" y="3377844"/>
            <a:ext cx="3227452" cy="3321761"/>
          </a:xfrm>
          <a:prstGeom prst="rect">
            <a:avLst/>
          </a:prstGeom>
        </p:spPr>
      </p:pic>
      <p:pic>
        <p:nvPicPr>
          <p:cNvPr id="5" name="Picture 4" descr="A graph of a loan status&#10;&#10;Description automatically generated with medium confidence">
            <a:extLst>
              <a:ext uri="{FF2B5EF4-FFF2-40B4-BE49-F238E27FC236}">
                <a16:creationId xmlns:a16="http://schemas.microsoft.com/office/drawing/2014/main" id="{320F179B-FC16-B00B-DA12-E45AF71010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97" y="231761"/>
            <a:ext cx="3309228" cy="33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17A11-3B35-B239-6AA4-9F424367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STUDY &amp; DATA NORMALIZATION</a:t>
            </a:r>
          </a:p>
        </p:txBody>
      </p:sp>
      <p:pic>
        <p:nvPicPr>
          <p:cNvPr id="4" name="Content Placeholder 3" descr="A blue and red chart&#10;&#10;Description automatically generated with medium confidence">
            <a:extLst>
              <a:ext uri="{FF2B5EF4-FFF2-40B4-BE49-F238E27FC236}">
                <a16:creationId xmlns:a16="http://schemas.microsoft.com/office/drawing/2014/main" id="{B4F1D301-A444-054C-99C2-7D97E6B86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3" y="2665863"/>
            <a:ext cx="11327549" cy="24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6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E2B6-2F79-DF87-14D6-BB21A559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FEATURE STUDY &amp; DATA NORMALIZATION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CFB32-2BD0-698D-E8EE-A93734C68E1A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Synthetic Minority Over-sampling</a:t>
            </a:r>
          </a:p>
        </p:txBody>
      </p:sp>
      <p:pic>
        <p:nvPicPr>
          <p:cNvPr id="7" name="Picture 6" descr="A graph showing a blue and brown bar&#10;&#10;Description automatically generated with medium confidence">
            <a:extLst>
              <a:ext uri="{FF2B5EF4-FFF2-40B4-BE49-F238E27FC236}">
                <a16:creationId xmlns:a16="http://schemas.microsoft.com/office/drawing/2014/main" id="{5AB77F9A-FB2F-5912-68B7-ACA49E82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300984"/>
            <a:ext cx="5131088" cy="3758521"/>
          </a:xfrm>
          <a:prstGeom prst="rect">
            <a:avLst/>
          </a:prstGeom>
        </p:spPr>
      </p:pic>
      <p:pic>
        <p:nvPicPr>
          <p:cNvPr id="5" name="Content Placeholder 4" descr="A graph showing a blue and brown bar&#10;&#10;Description automatically generated with medium confidence">
            <a:extLst>
              <a:ext uri="{FF2B5EF4-FFF2-40B4-BE49-F238E27FC236}">
                <a16:creationId xmlns:a16="http://schemas.microsoft.com/office/drawing/2014/main" id="{4FAE6D51-60F8-F31B-77E1-17A5E5B1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18229"/>
            <a:ext cx="5131087" cy="3797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F29CA7-F400-79B3-E832-CC1064B98A60}"/>
              </a:ext>
            </a:extLst>
          </p:cNvPr>
          <p:cNvSpPr txBox="1"/>
          <p:nvPr/>
        </p:nvSpPr>
        <p:spPr>
          <a:xfrm>
            <a:off x="2779450" y="1928621"/>
            <a:ext cx="14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Before SMOT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604D53-F17A-A8F1-1BBF-0B432E755A6F}"/>
              </a:ext>
            </a:extLst>
          </p:cNvPr>
          <p:cNvSpPr txBox="1"/>
          <p:nvPr/>
        </p:nvSpPr>
        <p:spPr>
          <a:xfrm>
            <a:off x="8626286" y="1928621"/>
            <a:ext cx="129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After SMOT</a:t>
            </a:r>
          </a:p>
        </p:txBody>
      </p:sp>
    </p:spTree>
    <p:extLst>
      <p:ext uri="{BB962C8B-B14F-4D97-AF65-F5344CB8AC3E}">
        <p14:creationId xmlns:p14="http://schemas.microsoft.com/office/powerpoint/2010/main" val="428851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9546</TotalTime>
  <Words>385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Abadi Extra Light</vt:lpstr>
      <vt:lpstr>Aptos</vt:lpstr>
      <vt:lpstr>Aptos Display</vt:lpstr>
      <vt:lpstr>Arial</vt:lpstr>
      <vt:lpstr>Berlin Sans FB Demi</vt:lpstr>
      <vt:lpstr>Calibri</vt:lpstr>
      <vt:lpstr>Symbol</vt:lpstr>
      <vt:lpstr>Times New Roman</vt:lpstr>
      <vt:lpstr>Office Theme</vt:lpstr>
      <vt:lpstr>Loan Approval Prediction:  Best ML Model Comparison</vt:lpstr>
      <vt:lpstr>Project Objective</vt:lpstr>
      <vt:lpstr>METHODOLOGY</vt:lpstr>
      <vt:lpstr>DATA SCRUBBING</vt:lpstr>
      <vt:lpstr> FEATURE STUDY &amp; DATA NORMALIZATION</vt:lpstr>
      <vt:lpstr>FEATURE STUDY &amp; DATA NORMALIZATION</vt:lpstr>
      <vt:lpstr>FEATURE STUDY &amp; DATA NORMALIZATION</vt:lpstr>
      <vt:lpstr>FEATURE STUDY &amp; DATA NORMALIZATION</vt:lpstr>
      <vt:lpstr>FEATURE STUDY &amp; DATA NORMALIZATION</vt:lpstr>
      <vt:lpstr>PowerPoint Presentation</vt:lpstr>
      <vt:lpstr>CONFUSION MATRIX</vt:lpstr>
      <vt:lpstr>PowerPoint Presentation</vt:lpstr>
      <vt:lpstr>USEFUL METRIX</vt:lpstr>
      <vt:lpstr>MODEL COMPARISON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Evgeniya Grigroenko</dc:creator>
  <cp:lastModifiedBy>Evgeniya Grigroenko</cp:lastModifiedBy>
  <cp:revision>1</cp:revision>
  <dcterms:created xsi:type="dcterms:W3CDTF">2024-06-03T04:53:51Z</dcterms:created>
  <dcterms:modified xsi:type="dcterms:W3CDTF">2024-06-11T06:42:24Z</dcterms:modified>
</cp:coreProperties>
</file>