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9ED2-F039-4927-9823-724DFBB6415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D880-748C-4639-BFA7-0AE168479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95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9ED2-F039-4927-9823-724DFBB6415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D880-748C-4639-BFA7-0AE168479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74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9ED2-F039-4927-9823-724DFBB6415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D880-748C-4639-BFA7-0AE168479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1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9ED2-F039-4927-9823-724DFBB6415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D880-748C-4639-BFA7-0AE168479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89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9ED2-F039-4927-9823-724DFBB6415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D880-748C-4639-BFA7-0AE168479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90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9ED2-F039-4927-9823-724DFBB6415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D880-748C-4639-BFA7-0AE168479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52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9ED2-F039-4927-9823-724DFBB6415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D880-748C-4639-BFA7-0AE168479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09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9ED2-F039-4927-9823-724DFBB6415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D880-748C-4639-BFA7-0AE168479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3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9ED2-F039-4927-9823-724DFBB6415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D880-748C-4639-BFA7-0AE168479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9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9ED2-F039-4927-9823-724DFBB6415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D880-748C-4639-BFA7-0AE168479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08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9ED2-F039-4927-9823-724DFBB6415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D880-748C-4639-BFA7-0AE168479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23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9ED2-F039-4927-9823-724DFBB6415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ED880-748C-4639-BFA7-0AE168479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20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484784"/>
            <a:ext cx="3312368" cy="36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33056"/>
            <a:ext cx="4181455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3312368" cy="1705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074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Jane</dc:creator>
  <cp:lastModifiedBy>Jane</cp:lastModifiedBy>
  <cp:revision>2</cp:revision>
  <dcterms:created xsi:type="dcterms:W3CDTF">2019-11-08T12:12:37Z</dcterms:created>
  <dcterms:modified xsi:type="dcterms:W3CDTF">2019-11-08T12:26:01Z</dcterms:modified>
</cp:coreProperties>
</file>