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7102475" cy="93884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3258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4"/>
          </a:xfrm>
          <a:prstGeom prst="rect">
            <a:avLst/>
          </a:prstGeom>
        </p:spPr>
        <p:txBody>
          <a:bodyPr vert="horz" lIns="94223" tIns="47112" rIns="94223" bIns="471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40" cy="469424"/>
          </a:xfrm>
          <a:prstGeom prst="rect">
            <a:avLst/>
          </a:prstGeom>
        </p:spPr>
        <p:txBody>
          <a:bodyPr vert="horz" lIns="94223" tIns="47112" rIns="94223" bIns="47112" rtlCol="0"/>
          <a:lstStyle>
            <a:lvl1pPr algn="r">
              <a:defRPr sz="1200"/>
            </a:lvl1pPr>
          </a:lstStyle>
          <a:p>
            <a:fld id="{E075959E-9F85-41AB-8408-FFAD21D664A0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0438" y="703263"/>
            <a:ext cx="26416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3" tIns="47112" rIns="94223" bIns="471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459527"/>
            <a:ext cx="5681980" cy="4224813"/>
          </a:xfrm>
          <a:prstGeom prst="rect">
            <a:avLst/>
          </a:prstGeom>
        </p:spPr>
        <p:txBody>
          <a:bodyPr vert="horz" lIns="94223" tIns="47112" rIns="94223" bIns="4711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40" cy="469424"/>
          </a:xfrm>
          <a:prstGeom prst="rect">
            <a:avLst/>
          </a:prstGeom>
        </p:spPr>
        <p:txBody>
          <a:bodyPr vert="horz" lIns="94223" tIns="47112" rIns="94223" bIns="471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40" cy="469424"/>
          </a:xfrm>
          <a:prstGeom prst="rect">
            <a:avLst/>
          </a:prstGeom>
        </p:spPr>
        <p:txBody>
          <a:bodyPr vert="horz" lIns="94223" tIns="47112" rIns="94223" bIns="47112" rtlCol="0" anchor="b"/>
          <a:lstStyle>
            <a:lvl1pPr algn="r">
              <a:defRPr sz="1200"/>
            </a:lvl1pPr>
          </a:lstStyle>
          <a:p>
            <a:fld id="{718D4BC2-F9B0-4D63-9AD0-9BCCA8471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14B2-0BF6-4BB7-84CC-1433D7CB4AC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16A-3A0E-4F51-A295-866E13FE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7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14B2-0BF6-4BB7-84CC-1433D7CB4AC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16A-3A0E-4F51-A295-866E13FE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5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8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14B2-0BF6-4BB7-84CC-1433D7CB4AC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16A-3A0E-4F51-A295-866E13FE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5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14B2-0BF6-4BB7-84CC-1433D7CB4AC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16A-3A0E-4F51-A295-866E13FE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14B2-0BF6-4BB7-84CC-1433D7CB4AC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16A-3A0E-4F51-A295-866E13FE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14B2-0BF6-4BB7-84CC-1433D7CB4AC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16A-3A0E-4F51-A295-866E13FE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51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14B2-0BF6-4BB7-84CC-1433D7CB4AC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16A-3A0E-4F51-A295-866E13FE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2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14B2-0BF6-4BB7-84CC-1433D7CB4AC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16A-3A0E-4F51-A295-866E13FE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1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14B2-0BF6-4BB7-84CC-1433D7CB4AC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16A-3A0E-4F51-A295-866E13FE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7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14B2-0BF6-4BB7-84CC-1433D7CB4AC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16A-3A0E-4F51-A295-866E13FE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14B2-0BF6-4BB7-84CC-1433D7CB4AC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16A-3A0E-4F51-A295-866E13FE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14B2-0BF6-4BB7-84CC-1433D7CB4AC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916A-3A0E-4F51-A295-866E13FE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0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91" y="155511"/>
            <a:ext cx="488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Lab4. </a:t>
            </a:r>
            <a:r>
              <a:rPr lang="en-US" altLang="ko-KR" b="1" dirty="0"/>
              <a:t>Semantics 1 -- Information flow </a:t>
            </a:r>
            <a:r>
              <a:rPr lang="en-US" altLang="ko-KR" b="1" dirty="0" smtClean="0"/>
              <a:t>1</a:t>
            </a:r>
          </a:p>
          <a:p>
            <a:r>
              <a:rPr lang="en-US" altLang="ko-KR" b="1" dirty="0" smtClean="0"/>
              <a:t>Output of the program (evaluate + secret)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67031" y="155511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/>
              <a:t>CS252 Fall 2019</a:t>
            </a:r>
          </a:p>
          <a:p>
            <a:pPr algn="r"/>
            <a:r>
              <a:rPr lang="en-US" altLang="ko-KR" b="1" dirty="0" err="1" smtClean="0"/>
              <a:t>Ji</a:t>
            </a:r>
            <a:r>
              <a:rPr lang="en-US" altLang="ko-KR" b="1" dirty="0" smtClean="0"/>
              <a:t> An Lee (014352715)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7352" y="5796137"/>
            <a:ext cx="5278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/>
              <a:t>prog1 = </a:t>
            </a:r>
            <a:r>
              <a:rPr lang="en-US" altLang="ko-KR" sz="800" b="1" dirty="0" err="1" smtClean="0"/>
              <a:t>ETrue</a:t>
            </a:r>
            <a:r>
              <a:rPr lang="en-US" altLang="ko-KR" sz="800" b="1" dirty="0" smtClean="0"/>
              <a:t> L</a:t>
            </a:r>
          </a:p>
          <a:p>
            <a:r>
              <a:rPr lang="en-US" altLang="ko-KR" sz="800" dirty="0" smtClean="0"/>
              <a:t>prog2 = </a:t>
            </a:r>
            <a:r>
              <a:rPr lang="en-US" altLang="ko-KR" sz="800" dirty="0" err="1" smtClean="0"/>
              <a:t>EFalse</a:t>
            </a:r>
            <a:r>
              <a:rPr lang="en-US" altLang="ko-KR" sz="800" dirty="0" smtClean="0"/>
              <a:t> L</a:t>
            </a:r>
          </a:p>
          <a:p>
            <a:r>
              <a:rPr lang="en-US" altLang="ko-KR" sz="800" dirty="0" smtClean="0"/>
              <a:t>prog3 = </a:t>
            </a:r>
            <a:r>
              <a:rPr lang="en-US" altLang="ko-KR" sz="800" dirty="0" err="1" smtClean="0"/>
              <a:t>ENumber</a:t>
            </a:r>
            <a:r>
              <a:rPr lang="en-US" altLang="ko-KR" sz="800" dirty="0" smtClean="0"/>
              <a:t> 5 L</a:t>
            </a:r>
          </a:p>
          <a:p>
            <a:r>
              <a:rPr lang="en-US" altLang="ko-KR" sz="800" dirty="0" smtClean="0"/>
              <a:t>prog4 = </a:t>
            </a:r>
            <a:r>
              <a:rPr lang="en-US" altLang="ko-KR" sz="800" dirty="0" err="1" smtClean="0"/>
              <a:t>Eif</a:t>
            </a:r>
            <a:r>
              <a:rPr lang="en-US" altLang="ko-KR" sz="800" dirty="0" smtClean="0"/>
              <a:t> (</a:t>
            </a:r>
            <a:r>
              <a:rPr lang="en-US" altLang="ko-KR" sz="800" dirty="0" err="1" smtClean="0"/>
              <a:t>ETrue</a:t>
            </a:r>
            <a:r>
              <a:rPr lang="en-US" altLang="ko-KR" sz="800" dirty="0" smtClean="0"/>
              <a:t> L) (</a:t>
            </a:r>
            <a:r>
              <a:rPr lang="en-US" altLang="ko-KR" sz="800" dirty="0" err="1" smtClean="0"/>
              <a:t>ETrue</a:t>
            </a:r>
            <a:r>
              <a:rPr lang="en-US" altLang="ko-KR" sz="800" dirty="0" smtClean="0"/>
              <a:t> L) (</a:t>
            </a:r>
            <a:r>
              <a:rPr lang="en-US" altLang="ko-KR" sz="800" dirty="0" err="1" smtClean="0"/>
              <a:t>EFalse</a:t>
            </a:r>
            <a:r>
              <a:rPr lang="en-US" altLang="ko-KR" sz="800" dirty="0" smtClean="0"/>
              <a:t> L) L</a:t>
            </a:r>
          </a:p>
          <a:p>
            <a:r>
              <a:rPr lang="en-US" altLang="ko-KR" sz="800" dirty="0" smtClean="0"/>
              <a:t>prog5 = </a:t>
            </a:r>
            <a:r>
              <a:rPr lang="en-US" altLang="ko-KR" sz="800" dirty="0" err="1" smtClean="0"/>
              <a:t>Succ</a:t>
            </a:r>
            <a:r>
              <a:rPr lang="en-US" altLang="ko-KR" sz="800" dirty="0" smtClean="0"/>
              <a:t> (</a:t>
            </a:r>
            <a:r>
              <a:rPr lang="en-US" altLang="ko-KR" sz="800" dirty="0" err="1" smtClean="0"/>
              <a:t>ENumber</a:t>
            </a:r>
            <a:r>
              <a:rPr lang="en-US" altLang="ko-KR" sz="800" dirty="0" smtClean="0"/>
              <a:t> 4 L) L</a:t>
            </a:r>
          </a:p>
          <a:p>
            <a:r>
              <a:rPr lang="en-US" altLang="ko-KR" sz="800" dirty="0" smtClean="0"/>
              <a:t>prog6 = </a:t>
            </a:r>
            <a:r>
              <a:rPr lang="en-US" altLang="ko-KR" sz="800" dirty="0" err="1" smtClean="0"/>
              <a:t>Pred</a:t>
            </a:r>
            <a:r>
              <a:rPr lang="en-US" altLang="ko-KR" sz="800" dirty="0" smtClean="0"/>
              <a:t> (</a:t>
            </a:r>
            <a:r>
              <a:rPr lang="en-US" altLang="ko-KR" sz="800" dirty="0" err="1" smtClean="0"/>
              <a:t>ENumber</a:t>
            </a:r>
            <a:r>
              <a:rPr lang="en-US" altLang="ko-KR" sz="800" dirty="0" smtClean="0"/>
              <a:t> 5 L) L</a:t>
            </a:r>
          </a:p>
          <a:p>
            <a:r>
              <a:rPr lang="en-US" altLang="ko-KR" sz="800" dirty="0" smtClean="0"/>
              <a:t>prog7 = </a:t>
            </a:r>
            <a:r>
              <a:rPr lang="en-US" altLang="ko-KR" sz="800" dirty="0" err="1" smtClean="0"/>
              <a:t>Eif</a:t>
            </a:r>
            <a:r>
              <a:rPr lang="en-US" altLang="ko-KR" sz="800" dirty="0" smtClean="0"/>
              <a:t> (</a:t>
            </a:r>
            <a:r>
              <a:rPr lang="en-US" altLang="ko-KR" sz="800" dirty="0" err="1" smtClean="0"/>
              <a:t>Eif</a:t>
            </a:r>
            <a:r>
              <a:rPr lang="en-US" altLang="ko-KR" sz="800" dirty="0" smtClean="0"/>
              <a:t> (</a:t>
            </a:r>
            <a:r>
              <a:rPr lang="en-US" altLang="ko-KR" sz="800" dirty="0" err="1" smtClean="0"/>
              <a:t>ETrue</a:t>
            </a:r>
            <a:r>
              <a:rPr lang="en-US" altLang="ko-KR" sz="800" dirty="0" smtClean="0"/>
              <a:t> L) (</a:t>
            </a:r>
            <a:r>
              <a:rPr lang="en-US" altLang="ko-KR" sz="800" dirty="0" err="1" smtClean="0"/>
              <a:t>EFalse</a:t>
            </a:r>
            <a:r>
              <a:rPr lang="en-US" altLang="ko-KR" sz="800" dirty="0" smtClean="0"/>
              <a:t> L) (</a:t>
            </a:r>
            <a:r>
              <a:rPr lang="en-US" altLang="ko-KR" sz="800" dirty="0" err="1" smtClean="0"/>
              <a:t>ETrue</a:t>
            </a:r>
            <a:r>
              <a:rPr lang="en-US" altLang="ko-KR" sz="800" dirty="0" smtClean="0"/>
              <a:t> L) L) (</a:t>
            </a:r>
            <a:r>
              <a:rPr lang="en-US" altLang="ko-KR" sz="800" dirty="0" err="1" smtClean="0"/>
              <a:t>ETrue</a:t>
            </a:r>
            <a:r>
              <a:rPr lang="en-US" altLang="ko-KR" sz="800" dirty="0" smtClean="0"/>
              <a:t> L) (</a:t>
            </a:r>
            <a:r>
              <a:rPr lang="en-US" altLang="ko-KR" sz="800" dirty="0" err="1" smtClean="0"/>
              <a:t>Eif</a:t>
            </a:r>
            <a:r>
              <a:rPr lang="en-US" altLang="ko-KR" sz="800" dirty="0" smtClean="0"/>
              <a:t> (</a:t>
            </a:r>
            <a:r>
              <a:rPr lang="en-US" altLang="ko-KR" sz="800" dirty="0" err="1" smtClean="0"/>
              <a:t>ETrue</a:t>
            </a:r>
            <a:r>
              <a:rPr lang="en-US" altLang="ko-KR" sz="800" dirty="0" smtClean="0"/>
              <a:t> L) (</a:t>
            </a:r>
            <a:r>
              <a:rPr lang="en-US" altLang="ko-KR" sz="800" dirty="0" err="1" smtClean="0"/>
              <a:t>EFalse</a:t>
            </a:r>
            <a:r>
              <a:rPr lang="en-US" altLang="ko-KR" sz="800" dirty="0" smtClean="0"/>
              <a:t> L) (</a:t>
            </a:r>
            <a:r>
              <a:rPr lang="en-US" altLang="ko-KR" sz="800" dirty="0" err="1" smtClean="0"/>
              <a:t>ETrue</a:t>
            </a:r>
            <a:r>
              <a:rPr lang="en-US" altLang="ko-KR" sz="800" dirty="0" smtClean="0"/>
              <a:t> L) L) L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67181" y="7116091"/>
            <a:ext cx="59406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/>
              <a:t>--Low Level Security Functions: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err="1" smtClean="0"/>
              <a:t>putStrLn</a:t>
            </a:r>
            <a:r>
              <a:rPr lang="en-US" altLang="ko-KR" sz="800" dirty="0" smtClean="0"/>
              <a:t> $ "\n\</a:t>
            </a:r>
            <a:r>
              <a:rPr lang="en-US" altLang="ko-KR" sz="800" dirty="0" err="1" smtClean="0"/>
              <a:t>nTesting</a:t>
            </a:r>
            <a:r>
              <a:rPr lang="en-US" altLang="ko-KR" sz="800" dirty="0" smtClean="0"/>
              <a:t> Low Level Security Functions \n" 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err="1" smtClean="0"/>
              <a:t>putStrLn</a:t>
            </a:r>
            <a:r>
              <a:rPr lang="en-US" altLang="ko-KR" sz="800" dirty="0" smtClean="0"/>
              <a:t> $ "Evaluating '" ++ (show prog1) ++ "' results in " ++ (show $ evaluate </a:t>
            </a:r>
            <a:r>
              <a:rPr lang="en-US" altLang="ko-KR" sz="800" b="1" dirty="0" smtClean="0"/>
              <a:t>prog1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 --High Level Security Functions: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err="1" smtClean="0"/>
              <a:t>putStrLn</a:t>
            </a:r>
            <a:r>
              <a:rPr lang="en-US" altLang="ko-KR" sz="800" dirty="0" smtClean="0"/>
              <a:t> $ "\n\</a:t>
            </a:r>
            <a:r>
              <a:rPr lang="en-US" altLang="ko-KR" sz="800" dirty="0" err="1" smtClean="0"/>
              <a:t>nTesting</a:t>
            </a:r>
            <a:r>
              <a:rPr lang="en-US" altLang="ko-KR" sz="800" dirty="0" smtClean="0"/>
              <a:t> Low Level Security Functions (L-&gt;H) \n" 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err="1" smtClean="0"/>
              <a:t>putStrLn</a:t>
            </a:r>
            <a:r>
              <a:rPr lang="en-US" altLang="ko-KR" sz="800" dirty="0" smtClean="0"/>
              <a:t> $ "Evaluating '" ++ (show prog1) ++ "' results in " ++ (show $ secret </a:t>
            </a:r>
            <a:r>
              <a:rPr lang="en-US" altLang="ko-KR" sz="800" b="1" dirty="0" smtClean="0"/>
              <a:t>prog1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  --High Level Security Functions + Evaluate: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err="1" smtClean="0"/>
              <a:t>putStrLn</a:t>
            </a:r>
            <a:r>
              <a:rPr lang="en-US" altLang="ko-KR" sz="800" dirty="0" smtClean="0"/>
              <a:t> $ "\n\</a:t>
            </a:r>
            <a:r>
              <a:rPr lang="en-US" altLang="ko-KR" sz="800" dirty="0" err="1" smtClean="0"/>
              <a:t>nTesting</a:t>
            </a:r>
            <a:r>
              <a:rPr lang="en-US" altLang="ko-KR" sz="800" dirty="0" smtClean="0"/>
              <a:t> secret + evaluate function \n" 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err="1" smtClean="0"/>
              <a:t>putStrLn</a:t>
            </a:r>
            <a:r>
              <a:rPr lang="en-US" altLang="ko-KR" sz="800" dirty="0" smtClean="0"/>
              <a:t> $ "Evaluating '" ++ (show prog1) ++ "' results in " ++ (show $ evaluate (secret </a:t>
            </a:r>
            <a:r>
              <a:rPr lang="en-US" altLang="ko-KR" sz="800" b="1" dirty="0" smtClean="0"/>
              <a:t>prog1</a:t>
            </a:r>
            <a:r>
              <a:rPr lang="en-US" altLang="ko-KR" sz="800" dirty="0" smtClean="0"/>
              <a:t>))</a:t>
            </a:r>
          </a:p>
        </p:txBody>
      </p:sp>
      <p:pic>
        <p:nvPicPr>
          <p:cNvPr id="1029" name="Picture 5" descr="C:\Users\Jane\Downloads\lab4_out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" y="1211628"/>
            <a:ext cx="6751355" cy="44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91" y="155511"/>
            <a:ext cx="3319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Lab4. </a:t>
            </a:r>
            <a:r>
              <a:rPr lang="en-US" altLang="ko-KR" sz="1200" b="1" dirty="0"/>
              <a:t>Semantics 1 -- Information flow </a:t>
            </a:r>
            <a:r>
              <a:rPr lang="en-US" altLang="ko-KR" sz="1200" b="1" dirty="0" smtClean="0"/>
              <a:t>1</a:t>
            </a:r>
          </a:p>
          <a:p>
            <a:r>
              <a:rPr lang="en-US" altLang="ko-KR" sz="1200" b="1" dirty="0" smtClean="0"/>
              <a:t>Output of the program (evaluate + secret)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76548" y="155511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/>
              <a:t>CS252 Fall 2019</a:t>
            </a:r>
          </a:p>
          <a:p>
            <a:pPr algn="r"/>
            <a:r>
              <a:rPr lang="en-US" altLang="ko-KR" sz="1200" b="1" dirty="0" err="1" smtClean="0"/>
              <a:t>Ji</a:t>
            </a:r>
            <a:r>
              <a:rPr lang="en-US" altLang="ko-KR" sz="1200" b="1" dirty="0" smtClean="0"/>
              <a:t> An Lee (014352715)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222548" y="1988220"/>
            <a:ext cx="77768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data </a:t>
            </a:r>
            <a:r>
              <a:rPr lang="en-US" altLang="ko-KR" sz="900" dirty="0" err="1" smtClean="0"/>
              <a:t>Exp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ETrue</a:t>
            </a:r>
            <a:r>
              <a:rPr lang="en-US" altLang="ko-KR" sz="900" dirty="0" smtClean="0"/>
              <a:t> Level</a:t>
            </a:r>
          </a:p>
          <a:p>
            <a:r>
              <a:rPr lang="en-US" altLang="ko-KR" sz="900" dirty="0" smtClean="0"/>
              <a:t>              | </a:t>
            </a:r>
            <a:r>
              <a:rPr lang="en-US" altLang="ko-KR" sz="900" dirty="0" err="1" smtClean="0"/>
              <a:t>EFalse</a:t>
            </a:r>
            <a:r>
              <a:rPr lang="en-US" altLang="ko-KR" sz="900" dirty="0" smtClean="0"/>
              <a:t> Level</a:t>
            </a:r>
          </a:p>
          <a:p>
            <a:r>
              <a:rPr lang="en-US" altLang="ko-KR" sz="900" dirty="0" smtClean="0"/>
              <a:t>              | </a:t>
            </a:r>
            <a:r>
              <a:rPr lang="en-US" altLang="ko-KR" sz="900" dirty="0" err="1" smtClean="0"/>
              <a:t>ENumber</a:t>
            </a:r>
            <a:r>
              <a:rPr lang="en-US" altLang="ko-KR" sz="900" dirty="0" smtClean="0"/>
              <a:t> Integer Level</a:t>
            </a:r>
          </a:p>
          <a:p>
            <a:r>
              <a:rPr lang="en-US" altLang="ko-KR" sz="900" dirty="0" smtClean="0"/>
              <a:t>              | </a:t>
            </a:r>
            <a:r>
              <a:rPr lang="en-US" altLang="ko-KR" sz="900" dirty="0" err="1" smtClean="0"/>
              <a:t>Eif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Exp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Exp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Exp</a:t>
            </a:r>
            <a:r>
              <a:rPr lang="en-US" altLang="ko-KR" sz="900" dirty="0" smtClean="0"/>
              <a:t> Level</a:t>
            </a:r>
          </a:p>
          <a:p>
            <a:r>
              <a:rPr lang="en-US" altLang="ko-KR" sz="900" dirty="0" smtClean="0"/>
              <a:t>              | </a:t>
            </a:r>
            <a:r>
              <a:rPr lang="en-US" altLang="ko-KR" sz="900" dirty="0" err="1" smtClean="0"/>
              <a:t>Succ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Exp</a:t>
            </a:r>
            <a:r>
              <a:rPr lang="en-US" altLang="ko-KR" sz="900" dirty="0" smtClean="0"/>
              <a:t> Level</a:t>
            </a:r>
          </a:p>
          <a:p>
            <a:r>
              <a:rPr lang="en-US" altLang="ko-KR" sz="900" dirty="0" smtClean="0"/>
              <a:t>              | 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Exp</a:t>
            </a:r>
            <a:r>
              <a:rPr lang="en-US" altLang="ko-KR" sz="900" dirty="0" smtClean="0"/>
              <a:t> Level</a:t>
            </a:r>
          </a:p>
          <a:p>
            <a:r>
              <a:rPr lang="en-US" altLang="ko-KR" sz="900" dirty="0" smtClean="0"/>
              <a:t>              deriving Show</a:t>
            </a:r>
          </a:p>
          <a:p>
            <a:r>
              <a:rPr lang="en-US" altLang="ko-KR" sz="900" dirty="0" smtClean="0"/>
              <a:t>         </a:t>
            </a:r>
          </a:p>
          <a:p>
            <a:r>
              <a:rPr lang="en-US" altLang="ko-KR" sz="900" dirty="0" smtClean="0"/>
              <a:t>data Val = </a:t>
            </a:r>
            <a:r>
              <a:rPr lang="en-US" altLang="ko-KR" sz="900" dirty="0" err="1" smtClean="0"/>
              <a:t>VTrue</a:t>
            </a:r>
            <a:r>
              <a:rPr lang="en-US" altLang="ko-KR" sz="900" dirty="0" smtClean="0"/>
              <a:t> Level</a:t>
            </a:r>
          </a:p>
          <a:p>
            <a:r>
              <a:rPr lang="en-US" altLang="ko-KR" sz="900" dirty="0" smtClean="0"/>
              <a:t>             | </a:t>
            </a:r>
            <a:r>
              <a:rPr lang="en-US" altLang="ko-KR" sz="900" dirty="0" err="1" smtClean="0"/>
              <a:t>VFalse</a:t>
            </a:r>
            <a:r>
              <a:rPr lang="en-US" altLang="ko-KR" sz="900" dirty="0" smtClean="0"/>
              <a:t> Level</a:t>
            </a:r>
          </a:p>
          <a:p>
            <a:r>
              <a:rPr lang="en-US" altLang="ko-KR" sz="900" dirty="0" smtClean="0"/>
              <a:t>             | </a:t>
            </a:r>
            <a:r>
              <a:rPr lang="en-US" altLang="ko-KR" sz="900" dirty="0" err="1" smtClean="0"/>
              <a:t>VNumber</a:t>
            </a:r>
            <a:r>
              <a:rPr lang="en-US" altLang="ko-KR" sz="900" dirty="0" smtClean="0"/>
              <a:t> Integer Level</a:t>
            </a:r>
          </a:p>
          <a:p>
            <a:r>
              <a:rPr lang="en-US" altLang="ko-KR" sz="900" dirty="0" smtClean="0"/>
              <a:t>             deriving Show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data Level = L</a:t>
            </a:r>
          </a:p>
          <a:p>
            <a:r>
              <a:rPr lang="en-US" altLang="ko-KR" sz="900" dirty="0" smtClean="0"/>
              <a:t>               | H</a:t>
            </a:r>
          </a:p>
          <a:p>
            <a:r>
              <a:rPr lang="en-US" altLang="ko-KR" sz="900" dirty="0" smtClean="0"/>
              <a:t>               deriving Show</a:t>
            </a:r>
          </a:p>
          <a:p>
            <a:endParaRPr lang="en-US" altLang="ko-KR" sz="900" dirty="0"/>
          </a:p>
          <a:p>
            <a:r>
              <a:rPr lang="en-US" altLang="ko-KR" sz="900" b="1" dirty="0" smtClean="0"/>
              <a:t>evaluate :: </a:t>
            </a:r>
            <a:r>
              <a:rPr lang="en-US" altLang="ko-KR" sz="900" b="1" dirty="0" err="1" smtClean="0"/>
              <a:t>Exp</a:t>
            </a:r>
            <a:r>
              <a:rPr lang="en-US" altLang="ko-KR" sz="900" b="1" dirty="0" smtClean="0"/>
              <a:t> -&gt; Val</a:t>
            </a:r>
          </a:p>
          <a:p>
            <a:r>
              <a:rPr lang="en-US" altLang="ko-KR" sz="900" dirty="0" smtClean="0"/>
              <a:t>evaluate (</a:t>
            </a:r>
            <a:r>
              <a:rPr lang="en-US" altLang="ko-KR" sz="900" dirty="0" err="1" smtClean="0"/>
              <a:t>ETrue</a:t>
            </a:r>
            <a:r>
              <a:rPr lang="en-US" altLang="ko-KR" sz="900" dirty="0" smtClean="0"/>
              <a:t> x)= (</a:t>
            </a:r>
            <a:r>
              <a:rPr lang="en-US" altLang="ko-KR" sz="900" dirty="0" err="1" smtClean="0"/>
              <a:t>VTrue</a:t>
            </a:r>
            <a:r>
              <a:rPr lang="en-US" altLang="ko-KR" sz="900" dirty="0" smtClean="0"/>
              <a:t> x)</a:t>
            </a:r>
          </a:p>
          <a:p>
            <a:r>
              <a:rPr lang="en-US" altLang="ko-KR" sz="900" dirty="0" smtClean="0"/>
              <a:t>evaluate (</a:t>
            </a:r>
            <a:r>
              <a:rPr lang="en-US" altLang="ko-KR" sz="900" dirty="0" err="1" smtClean="0"/>
              <a:t>EFalse</a:t>
            </a:r>
            <a:r>
              <a:rPr lang="en-US" altLang="ko-KR" sz="900" dirty="0" smtClean="0"/>
              <a:t> x) = (</a:t>
            </a:r>
            <a:r>
              <a:rPr lang="en-US" altLang="ko-KR" sz="900" dirty="0" err="1" smtClean="0"/>
              <a:t>VFalse</a:t>
            </a:r>
            <a:r>
              <a:rPr lang="en-US" altLang="ko-KR" sz="900" dirty="0" smtClean="0"/>
              <a:t> x) </a:t>
            </a:r>
          </a:p>
          <a:p>
            <a:r>
              <a:rPr lang="en-US" altLang="ko-KR" sz="900" dirty="0" smtClean="0"/>
              <a:t>evaluate (</a:t>
            </a:r>
            <a:r>
              <a:rPr lang="en-US" altLang="ko-KR" sz="900" dirty="0" err="1" smtClean="0"/>
              <a:t>ENumber</a:t>
            </a:r>
            <a:r>
              <a:rPr lang="en-US" altLang="ko-KR" sz="900" dirty="0" smtClean="0"/>
              <a:t> n x) = (</a:t>
            </a:r>
            <a:r>
              <a:rPr lang="en-US" altLang="ko-KR" sz="900" dirty="0" err="1" smtClean="0"/>
              <a:t>VNumber</a:t>
            </a:r>
            <a:r>
              <a:rPr lang="en-US" altLang="ko-KR" sz="900" dirty="0" smtClean="0"/>
              <a:t> n x)</a:t>
            </a:r>
          </a:p>
          <a:p>
            <a:r>
              <a:rPr lang="en-US" altLang="ko-KR" sz="900" dirty="0" smtClean="0"/>
              <a:t>evaluate (</a:t>
            </a:r>
            <a:r>
              <a:rPr lang="en-US" altLang="ko-KR" sz="900" dirty="0" err="1" smtClean="0"/>
              <a:t>Succ</a:t>
            </a:r>
            <a:r>
              <a:rPr lang="en-US" altLang="ko-KR" sz="900" dirty="0" smtClean="0"/>
              <a:t> (</a:t>
            </a:r>
            <a:r>
              <a:rPr lang="en-US" altLang="ko-KR" sz="900" dirty="0" err="1" smtClean="0"/>
              <a:t>ENumber</a:t>
            </a:r>
            <a:r>
              <a:rPr lang="en-US" altLang="ko-KR" sz="900" dirty="0" smtClean="0"/>
              <a:t> n x) _)= (</a:t>
            </a:r>
            <a:r>
              <a:rPr lang="en-US" altLang="ko-KR" sz="900" dirty="0" err="1" smtClean="0"/>
              <a:t>VNumber</a:t>
            </a:r>
            <a:r>
              <a:rPr lang="en-US" altLang="ko-KR" sz="900" dirty="0" smtClean="0"/>
              <a:t> (n+1) x)</a:t>
            </a:r>
          </a:p>
          <a:p>
            <a:r>
              <a:rPr lang="en-US" altLang="ko-KR" sz="900" dirty="0" smtClean="0"/>
              <a:t>evaluate 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 (</a:t>
            </a:r>
            <a:r>
              <a:rPr lang="en-US" altLang="ko-KR" sz="900" dirty="0" err="1" smtClean="0"/>
              <a:t>ENumber</a:t>
            </a:r>
            <a:r>
              <a:rPr lang="en-US" altLang="ko-KR" sz="900" dirty="0" smtClean="0"/>
              <a:t> n x) _) = (</a:t>
            </a:r>
            <a:r>
              <a:rPr lang="en-US" altLang="ko-KR" sz="900" dirty="0" err="1" smtClean="0"/>
              <a:t>VNumber</a:t>
            </a:r>
            <a:r>
              <a:rPr lang="en-US" altLang="ko-KR" sz="900" dirty="0" smtClean="0"/>
              <a:t> (n-1) x)</a:t>
            </a:r>
          </a:p>
          <a:p>
            <a:r>
              <a:rPr lang="en-US" altLang="ko-KR" sz="900" dirty="0" smtClean="0"/>
              <a:t>evaluate (</a:t>
            </a:r>
            <a:r>
              <a:rPr lang="en-US" altLang="ko-KR" sz="900" dirty="0" err="1" smtClean="0"/>
              <a:t>Eif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cond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expTrue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expFalse</a:t>
            </a:r>
            <a:r>
              <a:rPr lang="en-US" altLang="ko-KR" sz="900" dirty="0" smtClean="0"/>
              <a:t> x) = case (evaluate </a:t>
            </a:r>
            <a:r>
              <a:rPr lang="en-US" altLang="ko-KR" sz="900" dirty="0" err="1" smtClean="0"/>
              <a:t>cond</a:t>
            </a:r>
            <a:r>
              <a:rPr lang="en-US" altLang="ko-KR" sz="900" dirty="0" smtClean="0"/>
              <a:t>) of</a:t>
            </a:r>
          </a:p>
          <a:p>
            <a:r>
              <a:rPr lang="en-US" altLang="ko-KR" sz="900" dirty="0" smtClean="0"/>
              <a:t>                                     (</a:t>
            </a:r>
            <a:r>
              <a:rPr lang="en-US" altLang="ko-KR" sz="900" dirty="0" err="1" smtClean="0"/>
              <a:t>VTrue</a:t>
            </a:r>
            <a:r>
              <a:rPr lang="en-US" altLang="ko-KR" sz="900" dirty="0" smtClean="0"/>
              <a:t> H) -&gt; (evaluate </a:t>
            </a:r>
            <a:r>
              <a:rPr lang="en-US" altLang="ko-KR" sz="900" dirty="0" err="1" smtClean="0"/>
              <a:t>expTrue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                                     (</a:t>
            </a:r>
            <a:r>
              <a:rPr lang="en-US" altLang="ko-KR" sz="900" dirty="0" err="1" smtClean="0"/>
              <a:t>VFalse</a:t>
            </a:r>
            <a:r>
              <a:rPr lang="en-US" altLang="ko-KR" sz="900" dirty="0" smtClean="0"/>
              <a:t> H) -&gt; (evaluate </a:t>
            </a:r>
            <a:r>
              <a:rPr lang="en-US" altLang="ko-KR" sz="900" dirty="0" err="1" smtClean="0"/>
              <a:t>expFalse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                                     (</a:t>
            </a:r>
            <a:r>
              <a:rPr lang="en-US" altLang="ko-KR" sz="900" dirty="0" err="1" smtClean="0"/>
              <a:t>VTrue</a:t>
            </a:r>
            <a:r>
              <a:rPr lang="en-US" altLang="ko-KR" sz="900" dirty="0" smtClean="0"/>
              <a:t> L) -&gt; (evaluate </a:t>
            </a:r>
            <a:r>
              <a:rPr lang="en-US" altLang="ko-KR" sz="900" dirty="0" err="1" smtClean="0"/>
              <a:t>expTrue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                                     (</a:t>
            </a:r>
            <a:r>
              <a:rPr lang="en-US" altLang="ko-KR" sz="900" dirty="0" err="1" smtClean="0"/>
              <a:t>VFalse</a:t>
            </a:r>
            <a:r>
              <a:rPr lang="en-US" altLang="ko-KR" sz="900" dirty="0" smtClean="0"/>
              <a:t> L) -&gt; (evaluate </a:t>
            </a:r>
            <a:r>
              <a:rPr lang="en-US" altLang="ko-KR" sz="900" dirty="0" err="1" smtClean="0"/>
              <a:t>expFalse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                                     _ -&gt; error "Not a </a:t>
            </a:r>
            <a:r>
              <a:rPr lang="en-US" altLang="ko-KR" sz="900" dirty="0" err="1" smtClean="0"/>
              <a:t>Bool</a:t>
            </a:r>
            <a:r>
              <a:rPr lang="en-US" altLang="ko-KR" sz="900" dirty="0" smtClean="0"/>
              <a:t>"</a:t>
            </a:r>
          </a:p>
          <a:p>
            <a:endParaRPr lang="en-US" altLang="ko-KR" sz="900" dirty="0"/>
          </a:p>
          <a:p>
            <a:r>
              <a:rPr lang="en-US" altLang="ko-KR" sz="900" b="1" dirty="0" smtClean="0"/>
              <a:t>secret :: </a:t>
            </a:r>
            <a:r>
              <a:rPr lang="en-US" altLang="ko-KR" sz="900" b="1" dirty="0" err="1" smtClean="0"/>
              <a:t>Exp</a:t>
            </a:r>
            <a:r>
              <a:rPr lang="en-US" altLang="ko-KR" sz="900" b="1" dirty="0" smtClean="0"/>
              <a:t> -&gt; </a:t>
            </a:r>
            <a:r>
              <a:rPr lang="en-US" altLang="ko-KR" sz="900" b="1" dirty="0" err="1" smtClean="0"/>
              <a:t>Exp</a:t>
            </a:r>
            <a:endParaRPr lang="en-US" altLang="ko-KR" sz="900" b="1" dirty="0" smtClean="0"/>
          </a:p>
          <a:p>
            <a:r>
              <a:rPr lang="en-US" altLang="ko-KR" sz="900" dirty="0" smtClean="0"/>
              <a:t>secret (</a:t>
            </a:r>
            <a:r>
              <a:rPr lang="en-US" altLang="ko-KR" sz="900" dirty="0" err="1" smtClean="0"/>
              <a:t>ETrue</a:t>
            </a:r>
            <a:r>
              <a:rPr lang="en-US" altLang="ko-KR" sz="900" dirty="0" smtClean="0"/>
              <a:t> _)= (</a:t>
            </a:r>
            <a:r>
              <a:rPr lang="en-US" altLang="ko-KR" sz="900" dirty="0" err="1" smtClean="0"/>
              <a:t>ETrue</a:t>
            </a:r>
            <a:r>
              <a:rPr lang="en-US" altLang="ko-KR" sz="900" dirty="0" smtClean="0"/>
              <a:t> H)</a:t>
            </a:r>
          </a:p>
          <a:p>
            <a:r>
              <a:rPr lang="en-US" altLang="ko-KR" sz="900" dirty="0" smtClean="0"/>
              <a:t>secret (</a:t>
            </a:r>
            <a:r>
              <a:rPr lang="en-US" altLang="ko-KR" sz="900" dirty="0" err="1" smtClean="0"/>
              <a:t>EFalse</a:t>
            </a:r>
            <a:r>
              <a:rPr lang="en-US" altLang="ko-KR" sz="900" dirty="0" smtClean="0"/>
              <a:t> _)= (</a:t>
            </a:r>
            <a:r>
              <a:rPr lang="en-US" altLang="ko-KR" sz="900" dirty="0" err="1" smtClean="0"/>
              <a:t>EFalse</a:t>
            </a:r>
            <a:r>
              <a:rPr lang="en-US" altLang="ko-KR" sz="900" dirty="0" smtClean="0"/>
              <a:t> H)</a:t>
            </a:r>
          </a:p>
          <a:p>
            <a:r>
              <a:rPr lang="en-US" altLang="ko-KR" sz="900" dirty="0" smtClean="0"/>
              <a:t>secret (</a:t>
            </a:r>
            <a:r>
              <a:rPr lang="en-US" altLang="ko-KR" sz="900" dirty="0" err="1" smtClean="0"/>
              <a:t>ENumber</a:t>
            </a:r>
            <a:r>
              <a:rPr lang="en-US" altLang="ko-KR" sz="900" dirty="0" smtClean="0"/>
              <a:t> n _) = (</a:t>
            </a:r>
            <a:r>
              <a:rPr lang="en-US" altLang="ko-KR" sz="900" dirty="0" err="1" smtClean="0"/>
              <a:t>ENumber</a:t>
            </a:r>
            <a:r>
              <a:rPr lang="en-US" altLang="ko-KR" sz="900" dirty="0" smtClean="0"/>
              <a:t> n H)</a:t>
            </a:r>
          </a:p>
          <a:p>
            <a:r>
              <a:rPr lang="en-US" altLang="ko-KR" sz="900" dirty="0" smtClean="0"/>
              <a:t>secret (</a:t>
            </a:r>
            <a:r>
              <a:rPr lang="en-US" altLang="ko-KR" sz="900" dirty="0" err="1" smtClean="0"/>
              <a:t>Succ</a:t>
            </a:r>
            <a:r>
              <a:rPr lang="en-US" altLang="ko-KR" sz="900" dirty="0" smtClean="0"/>
              <a:t> (</a:t>
            </a:r>
            <a:r>
              <a:rPr lang="en-US" altLang="ko-KR" sz="900" dirty="0" err="1" smtClean="0"/>
              <a:t>ENumber</a:t>
            </a:r>
            <a:r>
              <a:rPr lang="en-US" altLang="ko-KR" sz="900" dirty="0" smtClean="0"/>
              <a:t> n _) _) = (</a:t>
            </a:r>
            <a:r>
              <a:rPr lang="en-US" altLang="ko-KR" sz="900" dirty="0" err="1" smtClean="0"/>
              <a:t>Succ</a:t>
            </a:r>
            <a:r>
              <a:rPr lang="en-US" altLang="ko-KR" sz="900" dirty="0" smtClean="0"/>
              <a:t> (</a:t>
            </a:r>
            <a:r>
              <a:rPr lang="en-US" altLang="ko-KR" sz="900" dirty="0" err="1" smtClean="0"/>
              <a:t>ENumber</a:t>
            </a:r>
            <a:r>
              <a:rPr lang="en-US" altLang="ko-KR" sz="900" dirty="0" smtClean="0"/>
              <a:t> n H) H)</a:t>
            </a:r>
          </a:p>
          <a:p>
            <a:r>
              <a:rPr lang="en-US" altLang="ko-KR" sz="900" dirty="0" smtClean="0"/>
              <a:t>secret 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 (</a:t>
            </a:r>
            <a:r>
              <a:rPr lang="en-US" altLang="ko-KR" sz="900" dirty="0" err="1" smtClean="0"/>
              <a:t>ENumber</a:t>
            </a:r>
            <a:r>
              <a:rPr lang="en-US" altLang="ko-KR" sz="900" dirty="0" smtClean="0"/>
              <a:t> n _) _) = 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 (</a:t>
            </a:r>
            <a:r>
              <a:rPr lang="en-US" altLang="ko-KR" sz="900" dirty="0" err="1" smtClean="0"/>
              <a:t>ENumber</a:t>
            </a:r>
            <a:r>
              <a:rPr lang="en-US" altLang="ko-KR" sz="900" dirty="0" smtClean="0"/>
              <a:t> n H) H)</a:t>
            </a:r>
          </a:p>
          <a:p>
            <a:r>
              <a:rPr lang="en-US" altLang="ko-KR" sz="900" dirty="0" smtClean="0"/>
              <a:t>secret (</a:t>
            </a:r>
            <a:r>
              <a:rPr lang="en-US" altLang="ko-KR" sz="900" dirty="0" err="1" smtClean="0"/>
              <a:t>Eif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cond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expTrue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expFalse</a:t>
            </a:r>
            <a:r>
              <a:rPr lang="en-US" altLang="ko-KR" sz="900" dirty="0" smtClean="0"/>
              <a:t> _) = (</a:t>
            </a:r>
            <a:r>
              <a:rPr lang="en-US" altLang="ko-KR" sz="900" dirty="0" err="1" smtClean="0"/>
              <a:t>Eif</a:t>
            </a:r>
            <a:r>
              <a:rPr lang="en-US" altLang="ko-KR" sz="900" dirty="0" smtClean="0"/>
              <a:t> (secret </a:t>
            </a:r>
            <a:r>
              <a:rPr lang="en-US" altLang="ko-KR" sz="900" dirty="0" err="1" smtClean="0"/>
              <a:t>cond</a:t>
            </a:r>
            <a:r>
              <a:rPr lang="en-US" altLang="ko-KR" sz="900" dirty="0" smtClean="0"/>
              <a:t>) (secret </a:t>
            </a:r>
            <a:r>
              <a:rPr lang="en-US" altLang="ko-KR" sz="900" dirty="0" err="1" smtClean="0"/>
              <a:t>expTrue</a:t>
            </a:r>
            <a:r>
              <a:rPr lang="en-US" altLang="ko-KR" sz="900" dirty="0" smtClean="0"/>
              <a:t>) (secret </a:t>
            </a:r>
            <a:r>
              <a:rPr lang="en-US" altLang="ko-KR" sz="900" dirty="0" err="1" smtClean="0"/>
              <a:t>expFalse</a:t>
            </a:r>
            <a:r>
              <a:rPr lang="en-US" altLang="ko-KR" sz="900" dirty="0" smtClean="0"/>
              <a:t>) H)</a:t>
            </a:r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r>
              <a:rPr lang="en-US" altLang="ko-KR" sz="900" dirty="0" smtClean="0"/>
              <a:t>                                   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8640" y="1691680"/>
            <a:ext cx="12378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u="sng" dirty="0" smtClean="0"/>
              <a:t>Implementation :</a:t>
            </a:r>
            <a:endParaRPr lang="ko-KR" altLang="en-US" sz="1000" u="sng" dirty="0"/>
          </a:p>
        </p:txBody>
      </p:sp>
      <p:sp>
        <p:nvSpPr>
          <p:cNvPr id="9" name="직사각형 8"/>
          <p:cNvSpPr/>
          <p:nvPr/>
        </p:nvSpPr>
        <p:spPr>
          <a:xfrm>
            <a:off x="182116" y="971600"/>
            <a:ext cx="6525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In addition to the previous lab (implement evaluate)…</a:t>
            </a:r>
          </a:p>
          <a:p>
            <a:r>
              <a:rPr lang="en-US" altLang="ko-KR" sz="900" dirty="0" smtClean="0"/>
              <a:t>The 'secret e' construct evaluates the expression e and marks the result as private ('H' for 'high').  </a:t>
            </a:r>
          </a:p>
          <a:p>
            <a:r>
              <a:rPr lang="en-US" altLang="ko-KR" sz="900" dirty="0" smtClean="0"/>
              <a:t>Other constructs work in a similar manner, but they should also track whether their results are private (H) or public (L).</a:t>
            </a:r>
          </a:p>
          <a:p>
            <a:r>
              <a:rPr lang="en-US" altLang="ko-KR" sz="900" dirty="0" smtClean="0"/>
              <a:t>For example, `</a:t>
            </a:r>
            <a:r>
              <a:rPr lang="en-US" altLang="ko-KR" sz="900" dirty="0" err="1" smtClean="0"/>
              <a:t>succ</a:t>
            </a:r>
            <a:r>
              <a:rPr lang="en-US" altLang="ko-KR" sz="900" dirty="0" smtClean="0"/>
              <a:t> secret 3` should evaluate to 4</a:t>
            </a:r>
            <a:r>
              <a:rPr lang="en-US" altLang="ko-KR" sz="900" baseline="30000" dirty="0" smtClean="0"/>
              <a:t>H</a:t>
            </a:r>
            <a:r>
              <a:rPr lang="en-US" altLang="ko-KR" sz="900" dirty="0" smtClean="0"/>
              <a:t>, whereas `</a:t>
            </a:r>
            <a:r>
              <a:rPr lang="en-US" altLang="ko-KR" sz="900" dirty="0" err="1" smtClean="0"/>
              <a:t>succ</a:t>
            </a:r>
            <a:r>
              <a:rPr lang="en-US" altLang="ko-KR" sz="900" dirty="0" smtClean="0"/>
              <a:t> 3` should evaluate to 4</a:t>
            </a:r>
            <a:r>
              <a:rPr lang="en-US" altLang="ko-KR" sz="900" baseline="30000" dirty="0" smtClean="0"/>
              <a:t>L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10" name="직사각형 9"/>
          <p:cNvSpPr/>
          <p:nvPr/>
        </p:nvSpPr>
        <p:spPr>
          <a:xfrm>
            <a:off x="188640" y="683568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u="sng" dirty="0" smtClean="0"/>
              <a:t>Objective :</a:t>
            </a:r>
            <a:endParaRPr lang="ko-KR" altLang="en-US" sz="1000" u="sng" dirty="0"/>
          </a:p>
        </p:txBody>
      </p:sp>
      <p:sp>
        <p:nvSpPr>
          <p:cNvPr id="11" name="직사각형 10"/>
          <p:cNvSpPr/>
          <p:nvPr/>
        </p:nvSpPr>
        <p:spPr>
          <a:xfrm>
            <a:off x="222548" y="7236296"/>
            <a:ext cx="13965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u="sng" dirty="0" smtClean="0"/>
              <a:t>Design Explanation:</a:t>
            </a:r>
          </a:p>
          <a:p>
            <a:endParaRPr lang="en-US" altLang="ko-KR" sz="1000" b="1" u="sng" dirty="0"/>
          </a:p>
          <a:p>
            <a:endParaRPr lang="ko-KR" altLang="en-US" sz="1000" u="sng" dirty="0"/>
          </a:p>
        </p:txBody>
      </p:sp>
      <p:sp>
        <p:nvSpPr>
          <p:cNvPr id="12" name="직사각형 11"/>
          <p:cNvSpPr/>
          <p:nvPr/>
        </p:nvSpPr>
        <p:spPr>
          <a:xfrm>
            <a:off x="260648" y="769882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In the given </a:t>
            </a:r>
            <a:r>
              <a:rPr lang="en-US" altLang="ko-KR" sz="900" dirty="0" smtClean="0"/>
              <a:t>example above, input </a:t>
            </a:r>
            <a:r>
              <a:rPr lang="en-US" altLang="ko-KR" sz="900" b="1" dirty="0" err="1"/>
              <a:t>e</a:t>
            </a:r>
            <a:r>
              <a:rPr lang="en-US" altLang="ko-KR" sz="900" b="1" dirty="0" err="1" smtClean="0"/>
              <a:t>xp</a:t>
            </a:r>
            <a:r>
              <a:rPr lang="en-US" altLang="ko-KR" sz="900" dirty="0" smtClean="0"/>
              <a:t> first goes through “secret” and then “</a:t>
            </a:r>
            <a:r>
              <a:rPr lang="en-US" altLang="ko-KR" sz="900" dirty="0" err="1" smtClean="0"/>
              <a:t>succ</a:t>
            </a:r>
            <a:r>
              <a:rPr lang="en-US" altLang="ko-KR" sz="900" dirty="0" smtClean="0"/>
              <a:t> (evaluate)”.</a:t>
            </a:r>
          </a:p>
          <a:p>
            <a:r>
              <a:rPr lang="en-US" altLang="ko-KR" sz="900" dirty="0" smtClean="0"/>
              <a:t>Since evaluate takes type </a:t>
            </a:r>
            <a:r>
              <a:rPr lang="en-US" altLang="ko-KR" sz="900" dirty="0" err="1" smtClean="0"/>
              <a:t>Exp</a:t>
            </a:r>
            <a:r>
              <a:rPr lang="en-US" altLang="ko-KR" sz="900" dirty="0" smtClean="0"/>
              <a:t> as input, whatever the result of secret must be a type of Exp. </a:t>
            </a:r>
            <a:endParaRPr lang="en-US" altLang="ko-KR" sz="900" dirty="0"/>
          </a:p>
        </p:txBody>
      </p:sp>
      <p:sp>
        <p:nvSpPr>
          <p:cNvPr id="13" name="직사각형 12"/>
          <p:cNvSpPr/>
          <p:nvPr/>
        </p:nvSpPr>
        <p:spPr>
          <a:xfrm>
            <a:off x="915566" y="7470988"/>
            <a:ext cx="50268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 smtClean="0"/>
              <a:t>Example : ‘</a:t>
            </a:r>
            <a:r>
              <a:rPr lang="en-US" altLang="ko-KR" sz="900" b="1" dirty="0" err="1" smtClean="0"/>
              <a:t>succ</a:t>
            </a:r>
            <a:r>
              <a:rPr lang="en-US" altLang="ko-KR" sz="900" b="1" dirty="0" smtClean="0"/>
              <a:t> secret 3’ should evaluate to 4</a:t>
            </a:r>
            <a:r>
              <a:rPr lang="en-US" altLang="ko-KR" sz="900" b="1" baseline="30000" dirty="0" smtClean="0"/>
              <a:t>H</a:t>
            </a:r>
            <a:r>
              <a:rPr lang="en-US" altLang="ko-KR" sz="900" b="1" dirty="0" smtClean="0"/>
              <a:t>, whereas `</a:t>
            </a:r>
            <a:r>
              <a:rPr lang="en-US" altLang="ko-KR" sz="900" b="1" dirty="0" err="1" smtClean="0"/>
              <a:t>succ</a:t>
            </a:r>
            <a:r>
              <a:rPr lang="en-US" altLang="ko-KR" sz="900" b="1" dirty="0" smtClean="0"/>
              <a:t> 3` should evaluate to 4</a:t>
            </a:r>
            <a:r>
              <a:rPr lang="en-US" altLang="ko-KR" sz="900" b="1" baseline="30000" dirty="0" smtClean="0"/>
              <a:t>L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3995538" y="8333070"/>
            <a:ext cx="1080120" cy="535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Evaluate :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Succ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5981" y="8325941"/>
            <a:ext cx="8322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Case 1) </a:t>
            </a:r>
            <a:r>
              <a:rPr lang="en-US" altLang="ko-KR" sz="900" b="1" dirty="0" smtClean="0"/>
              <a:t>Low</a:t>
            </a:r>
            <a:endParaRPr lang="ko-KR" altLang="en-US" sz="900" b="1" dirty="0"/>
          </a:p>
        </p:txBody>
      </p:sp>
      <p:sp>
        <p:nvSpPr>
          <p:cNvPr id="17" name="직사각형 16"/>
          <p:cNvSpPr/>
          <p:nvPr/>
        </p:nvSpPr>
        <p:spPr>
          <a:xfrm>
            <a:off x="548680" y="8244408"/>
            <a:ext cx="6960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b="1" dirty="0" smtClean="0"/>
              <a:t>Security level </a:t>
            </a:r>
            <a:endParaRPr lang="ko-KR" altLang="en-US" sz="600" b="1" dirty="0"/>
          </a:p>
        </p:txBody>
      </p:sp>
      <p:sp>
        <p:nvSpPr>
          <p:cNvPr id="19" name="직사각형 18"/>
          <p:cNvSpPr/>
          <p:nvPr/>
        </p:nvSpPr>
        <p:spPr>
          <a:xfrm>
            <a:off x="2204864" y="8599685"/>
            <a:ext cx="535596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secret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5506" y="8623498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Case 2) </a:t>
            </a:r>
            <a:r>
              <a:rPr lang="en-US" altLang="ko-KR" sz="900" b="1" dirty="0" smtClean="0"/>
              <a:t>High</a:t>
            </a:r>
            <a:endParaRPr lang="ko-KR" altLang="en-US" sz="900" b="1" dirty="0"/>
          </a:p>
        </p:txBody>
      </p:sp>
      <p:sp>
        <p:nvSpPr>
          <p:cNvPr id="21" name="직사각형 20"/>
          <p:cNvSpPr/>
          <p:nvPr/>
        </p:nvSpPr>
        <p:spPr>
          <a:xfrm>
            <a:off x="1196752" y="8316416"/>
            <a:ext cx="8819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err="1" smtClean="0"/>
              <a:t>Enumber</a:t>
            </a:r>
            <a:r>
              <a:rPr lang="en-US" altLang="ko-KR" sz="900" b="1" dirty="0" smtClean="0"/>
              <a:t> 3 L</a:t>
            </a:r>
            <a:endParaRPr lang="ko-KR" altLang="en-US" sz="9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007892" y="8460432"/>
            <a:ext cx="19442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693217" y="874846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085184" y="8460432"/>
            <a:ext cx="486097" cy="83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5078838" y="8748464"/>
            <a:ext cx="486097" cy="838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196752" y="8623500"/>
            <a:ext cx="8819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err="1" smtClean="0"/>
              <a:t>Enumber</a:t>
            </a:r>
            <a:r>
              <a:rPr lang="en-US" altLang="ko-KR" sz="900" b="1" dirty="0" smtClean="0"/>
              <a:t> 3 L</a:t>
            </a:r>
            <a:endParaRPr lang="ko-KR" altLang="en-US" sz="9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2024844" y="8748464"/>
            <a:ext cx="1800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859851" y="8629850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err="1" smtClean="0"/>
              <a:t>Enumber</a:t>
            </a:r>
            <a:r>
              <a:rPr lang="en-US" altLang="ko-KR" sz="900" b="1" dirty="0" smtClean="0"/>
              <a:t> 3 H</a:t>
            </a:r>
            <a:endParaRPr lang="ko-KR" altLang="en-US" sz="900" b="1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737498" y="8748464"/>
            <a:ext cx="1800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569761" y="8614941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V</a:t>
            </a:r>
            <a:r>
              <a:rPr lang="en-US" altLang="ko-KR" sz="900" dirty="0" err="1" smtClean="0"/>
              <a:t>number</a:t>
            </a:r>
            <a:r>
              <a:rPr lang="en-US" altLang="ko-KR" sz="900" dirty="0" smtClean="0"/>
              <a:t> 4 </a:t>
            </a:r>
            <a:r>
              <a:rPr lang="en-US" altLang="ko-KR" sz="900" b="1" dirty="0" smtClean="0"/>
              <a:t>H</a:t>
            </a:r>
            <a:endParaRPr lang="ko-KR" altLang="en-US" sz="900" b="1" dirty="0"/>
          </a:p>
        </p:txBody>
      </p:sp>
      <p:sp>
        <p:nvSpPr>
          <p:cNvPr id="53" name="직사각형 52"/>
          <p:cNvSpPr/>
          <p:nvPr/>
        </p:nvSpPr>
        <p:spPr>
          <a:xfrm>
            <a:off x="5555336" y="8325942"/>
            <a:ext cx="8691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V</a:t>
            </a:r>
            <a:r>
              <a:rPr lang="en-US" altLang="ko-KR" sz="900" dirty="0" err="1" smtClean="0"/>
              <a:t>number</a:t>
            </a:r>
            <a:r>
              <a:rPr lang="en-US" altLang="ko-KR" sz="900" dirty="0" smtClean="0"/>
              <a:t> 4 </a:t>
            </a:r>
            <a:r>
              <a:rPr lang="en-US" altLang="ko-KR" sz="900" b="1" dirty="0"/>
              <a:t>L</a:t>
            </a:r>
            <a:endParaRPr lang="ko-KR" altLang="en-US" sz="900" b="1" dirty="0"/>
          </a:p>
        </p:txBody>
      </p:sp>
      <p:sp>
        <p:nvSpPr>
          <p:cNvPr id="54" name="직사각형 53"/>
          <p:cNvSpPr/>
          <p:nvPr/>
        </p:nvSpPr>
        <p:spPr>
          <a:xfrm>
            <a:off x="561380" y="8551490"/>
            <a:ext cx="6960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b="1" dirty="0" smtClean="0"/>
              <a:t>Security level </a:t>
            </a:r>
            <a:endParaRPr lang="ko-KR" altLang="en-US" sz="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412776" y="8100392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Input</a:t>
            </a:r>
            <a:endParaRPr lang="ko-KR" altLang="en-US" sz="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714206" y="810039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Output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382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632" y="1403648"/>
            <a:ext cx="1101722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prog1 = </a:t>
            </a:r>
            <a:r>
              <a:rPr lang="en-US" altLang="ko-KR" sz="1000" dirty="0" err="1" smtClean="0"/>
              <a:t>ETrue</a:t>
            </a:r>
            <a:r>
              <a:rPr lang="en-US" altLang="ko-KR" sz="1000" dirty="0" smtClean="0"/>
              <a:t> L</a:t>
            </a:r>
          </a:p>
          <a:p>
            <a:r>
              <a:rPr lang="en-US" altLang="ko-KR" sz="1000" dirty="0" smtClean="0"/>
              <a:t>prog2 = </a:t>
            </a:r>
            <a:r>
              <a:rPr lang="en-US" altLang="ko-KR" sz="1000" dirty="0" err="1" smtClean="0"/>
              <a:t>EFalse</a:t>
            </a:r>
            <a:r>
              <a:rPr lang="en-US" altLang="ko-KR" sz="1000" dirty="0" smtClean="0"/>
              <a:t> L</a:t>
            </a:r>
          </a:p>
          <a:p>
            <a:r>
              <a:rPr lang="en-US" altLang="ko-KR" sz="1000" dirty="0" smtClean="0"/>
              <a:t>prog3 = </a:t>
            </a:r>
            <a:r>
              <a:rPr lang="en-US" altLang="ko-KR" sz="1000" dirty="0" err="1" smtClean="0"/>
              <a:t>ENumber</a:t>
            </a:r>
            <a:r>
              <a:rPr lang="en-US" altLang="ko-KR" sz="1000" dirty="0" smtClean="0"/>
              <a:t> 5 L</a:t>
            </a:r>
          </a:p>
          <a:p>
            <a:r>
              <a:rPr lang="en-US" altLang="ko-KR" sz="1000" dirty="0" smtClean="0"/>
              <a:t>prog4 = </a:t>
            </a:r>
            <a:r>
              <a:rPr lang="en-US" altLang="ko-KR" sz="1000" dirty="0" err="1" smtClean="0"/>
              <a:t>Eif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ETrue</a:t>
            </a:r>
            <a:r>
              <a:rPr lang="en-US" altLang="ko-KR" sz="1000" dirty="0" smtClean="0"/>
              <a:t> L) (</a:t>
            </a:r>
            <a:r>
              <a:rPr lang="en-US" altLang="ko-KR" sz="1000" dirty="0" err="1" smtClean="0"/>
              <a:t>ETrue</a:t>
            </a:r>
            <a:r>
              <a:rPr lang="en-US" altLang="ko-KR" sz="1000" dirty="0" smtClean="0"/>
              <a:t> L) (</a:t>
            </a:r>
            <a:r>
              <a:rPr lang="en-US" altLang="ko-KR" sz="1000" dirty="0" err="1" smtClean="0"/>
              <a:t>EFalse</a:t>
            </a:r>
            <a:r>
              <a:rPr lang="en-US" altLang="ko-KR" sz="1000" dirty="0" smtClean="0"/>
              <a:t> L) L</a:t>
            </a:r>
          </a:p>
          <a:p>
            <a:r>
              <a:rPr lang="en-US" altLang="ko-KR" sz="1000" dirty="0" smtClean="0"/>
              <a:t>prog5 = </a:t>
            </a:r>
            <a:r>
              <a:rPr lang="en-US" altLang="ko-KR" sz="1000" dirty="0" err="1" smtClean="0"/>
              <a:t>Succ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ENumber</a:t>
            </a:r>
            <a:r>
              <a:rPr lang="en-US" altLang="ko-KR" sz="1000" dirty="0" smtClean="0"/>
              <a:t> 4 L) L</a:t>
            </a:r>
          </a:p>
          <a:p>
            <a:r>
              <a:rPr lang="en-US" altLang="ko-KR" sz="1000" dirty="0" smtClean="0"/>
              <a:t>prog6 = </a:t>
            </a:r>
            <a:r>
              <a:rPr lang="en-US" altLang="ko-KR" sz="1000" dirty="0" err="1" smtClean="0"/>
              <a:t>Pred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ENumber</a:t>
            </a:r>
            <a:r>
              <a:rPr lang="en-US" altLang="ko-KR" sz="1000" dirty="0" smtClean="0"/>
              <a:t> 5 L) L</a:t>
            </a:r>
          </a:p>
          <a:p>
            <a:r>
              <a:rPr lang="en-US" altLang="ko-KR" sz="1000" dirty="0" smtClean="0"/>
              <a:t>prog7 = </a:t>
            </a:r>
            <a:r>
              <a:rPr lang="en-US" altLang="ko-KR" sz="1000" dirty="0" err="1" smtClean="0"/>
              <a:t>Eif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Eif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ETrue</a:t>
            </a:r>
            <a:r>
              <a:rPr lang="en-US" altLang="ko-KR" sz="1000" dirty="0" smtClean="0"/>
              <a:t> L) (</a:t>
            </a:r>
            <a:r>
              <a:rPr lang="en-US" altLang="ko-KR" sz="1000" dirty="0" err="1" smtClean="0"/>
              <a:t>EFalse</a:t>
            </a:r>
            <a:r>
              <a:rPr lang="en-US" altLang="ko-KR" sz="1000" dirty="0" smtClean="0"/>
              <a:t> L) (</a:t>
            </a:r>
            <a:r>
              <a:rPr lang="en-US" altLang="ko-KR" sz="1000" dirty="0" err="1" smtClean="0"/>
              <a:t>ETrue</a:t>
            </a:r>
            <a:r>
              <a:rPr lang="en-US" altLang="ko-KR" sz="1000" dirty="0" smtClean="0"/>
              <a:t> L) L) (</a:t>
            </a:r>
            <a:r>
              <a:rPr lang="en-US" altLang="ko-KR" sz="1000" dirty="0" err="1" smtClean="0"/>
              <a:t>ETrue</a:t>
            </a:r>
            <a:r>
              <a:rPr lang="en-US" altLang="ko-KR" sz="1000" dirty="0" smtClean="0"/>
              <a:t> L) (</a:t>
            </a:r>
            <a:r>
              <a:rPr lang="en-US" altLang="ko-KR" sz="1000" dirty="0" err="1" smtClean="0"/>
              <a:t>Eif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ETrue</a:t>
            </a:r>
            <a:r>
              <a:rPr lang="en-US" altLang="ko-KR" sz="1000" dirty="0" smtClean="0"/>
              <a:t> L) (</a:t>
            </a:r>
            <a:r>
              <a:rPr lang="en-US" altLang="ko-KR" sz="1000" dirty="0" err="1" smtClean="0"/>
              <a:t>EFalse</a:t>
            </a:r>
            <a:r>
              <a:rPr lang="en-US" altLang="ko-KR" sz="1000" dirty="0" smtClean="0"/>
              <a:t> L) (</a:t>
            </a:r>
            <a:r>
              <a:rPr lang="en-US" altLang="ko-KR" sz="1000" dirty="0" err="1" smtClean="0"/>
              <a:t>ETrue</a:t>
            </a:r>
            <a:r>
              <a:rPr lang="en-US" altLang="ko-KR" sz="1000" dirty="0" smtClean="0"/>
              <a:t> L) L) L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main :: IO ()</a:t>
            </a:r>
          </a:p>
          <a:p>
            <a:r>
              <a:rPr lang="en-US" altLang="ko-KR" sz="1000" dirty="0" smtClean="0"/>
              <a:t>main = do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--Low Level Security Functions ( Tests Case 1 when </a:t>
            </a:r>
            <a:r>
              <a:rPr lang="en-US" altLang="ko-KR" sz="1000" b="1" dirty="0" err="1" smtClean="0"/>
              <a:t>exp</a:t>
            </a:r>
            <a:r>
              <a:rPr lang="en-US" altLang="ko-KR" sz="1000" b="1" dirty="0" smtClean="0"/>
              <a:t> has security level L (Low) ):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"\n\</a:t>
            </a:r>
            <a:r>
              <a:rPr lang="en-US" altLang="ko-KR" sz="1000" dirty="0" err="1" smtClean="0"/>
              <a:t>nTesting</a:t>
            </a:r>
            <a:r>
              <a:rPr lang="en-US" altLang="ko-KR" sz="1000" dirty="0" smtClean="0"/>
              <a:t> Low Level Security Functions \n" 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prog1) ++ "' results in " ++ (show $ evaluate prog1)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prog2) ++ "' results in " ++ (show $ evaluate prog2)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prog3) ++ "' results in " ++ (show $ evaluate prog3)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prog4) ++ "' results in " ++ (show $ evaluate prog4)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prog5) ++ "' results in " ++ (show $ evaluate prog5)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prog6) ++ "' results in " ++ (show $ evaluate prog6)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prog7) ++ "' results in " ++ (show $ evaluate prog7)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 --High Level Security Functions (Switching security level from L -&gt; H) :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"\n\</a:t>
            </a:r>
            <a:r>
              <a:rPr lang="en-US" altLang="ko-KR" sz="1000" dirty="0" err="1" smtClean="0"/>
              <a:t>nTesting</a:t>
            </a:r>
            <a:r>
              <a:rPr lang="en-US" altLang="ko-KR" sz="1000" dirty="0" smtClean="0"/>
              <a:t> Low Level Security Functions (L-&gt;H) \n" 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prog1) ++ "' results in " ++ (show $ secret prog1)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prog2) ++ "' results in " ++ (show $ secret prog2)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prog3) ++ "' results in " ++ (show $ secret prog3)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prog4) ++ "' results in " ++ (show $ secret prog4)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prog5) ++ "' results in " ++ (show $ secret prog5)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prog6) ++ "' results in " ++ (show $ secret prog6)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prog7) ++ "' results in " ++ (show $ secret prog7)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  --High Level Security Functions + Evaluate ( Tests Case 2 when </a:t>
            </a:r>
            <a:r>
              <a:rPr lang="en-US" altLang="ko-KR" sz="1000" b="1" dirty="0" err="1" smtClean="0"/>
              <a:t>exp</a:t>
            </a:r>
            <a:r>
              <a:rPr lang="en-US" altLang="ko-KR" sz="1000" b="1" dirty="0" smtClean="0"/>
              <a:t> has security level H (High) ):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"\n\</a:t>
            </a:r>
            <a:r>
              <a:rPr lang="en-US" altLang="ko-KR" sz="1000" dirty="0" err="1" smtClean="0"/>
              <a:t>nTesting</a:t>
            </a:r>
            <a:r>
              <a:rPr lang="en-US" altLang="ko-KR" sz="1000" dirty="0" smtClean="0"/>
              <a:t> secret + evaluate function \n" 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prog1) ++ "' results in " ++ (show $ evaluate (secret prog1))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prog2) ++ "' results in " ++ (show $ evaluate (secret prog2))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prog3) ++ "' results in " ++ (show $ evaluate (secret prog3))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prog4) ++ "' results in " ++ (show $ evaluate (secret prog4))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prog5) ++ "' results in " ++ (show $ evaluate (secret prog5))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prog6) ++ "' results in " ++ (show $ evaluate (secret prog6))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putStrLn</a:t>
            </a:r>
            <a:r>
              <a:rPr lang="en-US" altLang="ko-KR" sz="1000" dirty="0" smtClean="0"/>
              <a:t> $ "Evaluating '" ++ (show prog7) ++ "' results in " ++ (show $ evaluate (secret prog7))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40991" y="155511"/>
            <a:ext cx="3319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Lab4. </a:t>
            </a:r>
            <a:r>
              <a:rPr lang="en-US" altLang="ko-KR" sz="1200" b="1" dirty="0"/>
              <a:t>Semantics 1 -- Information flow </a:t>
            </a:r>
            <a:r>
              <a:rPr lang="en-US" altLang="ko-KR" sz="1200" b="1" dirty="0" smtClean="0"/>
              <a:t>1</a:t>
            </a:r>
          </a:p>
          <a:p>
            <a:r>
              <a:rPr lang="en-US" altLang="ko-KR" sz="1200" b="1" dirty="0" smtClean="0"/>
              <a:t>Output of the program (evaluate + secret)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76548" y="155511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/>
              <a:t>CS252 Fall 2019</a:t>
            </a:r>
          </a:p>
          <a:p>
            <a:pPr algn="r"/>
            <a:r>
              <a:rPr lang="en-US" altLang="ko-KR" sz="1200" b="1" dirty="0" err="1" smtClean="0"/>
              <a:t>Ji</a:t>
            </a:r>
            <a:r>
              <a:rPr lang="en-US" altLang="ko-KR" sz="1200" b="1" dirty="0" smtClean="0"/>
              <a:t> An Lee (014352715)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140512" y="899776"/>
            <a:ext cx="11560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u="sng" dirty="0" smtClean="0"/>
              <a:t>Testing Code :</a:t>
            </a:r>
            <a:endParaRPr lang="ko-KR" altLang="en-US" sz="1100" u="sng" dirty="0"/>
          </a:p>
        </p:txBody>
      </p:sp>
    </p:spTree>
    <p:extLst>
      <p:ext uri="{BB962C8B-B14F-4D97-AF65-F5344CB8AC3E}">
        <p14:creationId xmlns:p14="http://schemas.microsoft.com/office/powerpoint/2010/main" val="318266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1412</Words>
  <Application>Microsoft Office PowerPoint</Application>
  <PresentationFormat>Letter 용지(8.5x11in)</PresentationFormat>
  <Paragraphs>136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Jane</dc:creator>
  <cp:lastModifiedBy>Jane</cp:lastModifiedBy>
  <cp:revision>6</cp:revision>
  <cp:lastPrinted>2019-09-09T02:31:50Z</cp:lastPrinted>
  <dcterms:created xsi:type="dcterms:W3CDTF">2019-09-09T01:48:20Z</dcterms:created>
  <dcterms:modified xsi:type="dcterms:W3CDTF">2019-09-09T02:34:57Z</dcterms:modified>
</cp:coreProperties>
</file>