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0" r:id="rId3"/>
    <p:sldId id="271" r:id="rId4"/>
    <p:sldId id="257" r:id="rId5"/>
    <p:sldId id="261" r:id="rId6"/>
    <p:sldId id="258" r:id="rId7"/>
    <p:sldId id="267" r:id="rId8"/>
    <p:sldId id="280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2" r:id="rId19"/>
    <p:sldId id="273" r:id="rId20"/>
    <p:sldId id="274" r:id="rId21"/>
    <p:sldId id="275" r:id="rId22"/>
    <p:sldId id="282" r:id="rId23"/>
    <p:sldId id="281" r:id="rId24"/>
    <p:sldId id="278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star.ru/construc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339679"/>
          </a:xfrm>
        </p:spPr>
        <p:txBody>
          <a:bodyPr>
            <a:normAutofit/>
          </a:bodyPr>
          <a:lstStyle/>
          <a:p>
            <a:r>
              <a:rPr lang="ru-RU" b="1" dirty="0"/>
              <a:t>Устройство компьютера</a:t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9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Процессор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Процессор</a:t>
            </a:r>
            <a:r>
              <a:rPr lang="ru-RU" dirty="0"/>
              <a:t> - это «мозг» нашего компьютера. Он «обдумывает» все процессы, происходящие внутри и посылает команды для программ и устройств.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За скорость работы процессора отвечает тактовая частота, - это скорость обработки команд. Чем она выше, тем процессор справляется быстрее. Измеряется тактовая частота в мега- и гигагерцах (МГц и ГГц).</a:t>
            </a:r>
          </a:p>
        </p:txBody>
      </p:sp>
      <p:pic>
        <p:nvPicPr>
          <p:cNvPr id="4098" name="Picture 2" descr="C:\Users\Женя\Desktop\pi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05" y="2564904"/>
            <a:ext cx="2915816" cy="21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4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5122" name="Picture 2" descr="C:\Users\Женя\Desktop\pic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59905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3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Женя\Desktop\pic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9"/>
          <a:stretch/>
        </p:blipFill>
        <p:spPr bwMode="auto">
          <a:xfrm>
            <a:off x="251520" y="1577788"/>
            <a:ext cx="5657850" cy="45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Оперативная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428847">
            <a:off x="644381" y="2549559"/>
            <a:ext cx="5055317" cy="3024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Оперативная память</a:t>
            </a:r>
            <a:r>
              <a:rPr lang="ru-RU" dirty="0">
                <a:solidFill>
                  <a:schemeClr val="bg1"/>
                </a:solidFill>
              </a:rPr>
              <a:t> - это временная память компьютера. Она используется только тогда, когда компьютер включен и занят каким-нибудь делом.</a:t>
            </a: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Поэтому чем оперативной памяти будет больше, тем компьютер сможет больше использовать программ. Объем оперативной памяти измеряется в гигабайтах(ГБ)</a:t>
            </a:r>
          </a:p>
        </p:txBody>
      </p:sp>
      <p:pic>
        <p:nvPicPr>
          <p:cNvPr id="6147" name="Picture 3" descr="C:\Users\Женя\Desktop\pic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16387">
            <a:off x="5420994" y="2872654"/>
            <a:ext cx="4090839" cy="217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8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7170" name="Picture 2" descr="C:\Users\Женя\Desktop\pic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616624" cy="469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Жесткий диск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ru-RU" b="1" dirty="0"/>
              <a:t>Жесткий диск </a:t>
            </a:r>
            <a:r>
              <a:rPr lang="ru-RU" dirty="0"/>
              <a:t>(винчестер) – это устройство, которое содержит ВСЮ информацию, которую ты сохранил на компьютер и делает это до тех пор, пока ее не удалят (то есть постоянно). </a:t>
            </a:r>
          </a:p>
          <a:p>
            <a:r>
              <a:rPr lang="ru-RU" dirty="0"/>
              <a:t>Основная характеристика жесткого диска- это его объем. Он также измеряется в гигабайтах и в терабайтах. </a:t>
            </a:r>
          </a:p>
        </p:txBody>
      </p:sp>
      <p:pic>
        <p:nvPicPr>
          <p:cNvPr id="8194" name="Picture 2" descr="C:\Users\Женя\Desktop\pic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96927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9218" name="Picture 2" descr="C:\Users\Женя\Desktop\pic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92688" cy="44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Видеокарта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Чтобы ты мог на компьютере смотреть фильмы, играть в 3D игры и наслаждаться красивой графикой, в нем должна находиться деталь, благодаря которой это стало бы возможным</a:t>
            </a:r>
          </a:p>
          <a:p>
            <a:r>
              <a:rPr lang="ru-RU" b="1" dirty="0"/>
              <a:t>Объем видеопамяти</a:t>
            </a:r>
            <a:r>
              <a:rPr lang="ru-RU" dirty="0"/>
              <a:t> измеряется в </a:t>
            </a:r>
            <a:r>
              <a:rPr lang="ru-RU" b="1" dirty="0"/>
              <a:t>мегабайтах (МБ)</a:t>
            </a:r>
            <a:r>
              <a:rPr lang="ru-RU" dirty="0"/>
              <a:t> или </a:t>
            </a:r>
            <a:r>
              <a:rPr lang="ru-RU" b="1" dirty="0"/>
              <a:t>гигабайтах (ГБ)</a:t>
            </a:r>
            <a:r>
              <a:rPr lang="ru-RU" dirty="0"/>
              <a:t> и отвечает за то, насколько мощные и «прожорливые» программы смогут быстро работать на твоем компьютере</a:t>
            </a:r>
          </a:p>
        </p:txBody>
      </p:sp>
      <p:pic>
        <p:nvPicPr>
          <p:cNvPr id="12291" name="Picture 3" descr="C:\Users\Женя\Documents\fbd6f0fef7e7cebfe915257585e937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01762">
            <a:off x="5258231" y="2252353"/>
            <a:ext cx="4349205" cy="317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4" name="Picture 2" descr="C:\Users\Женя\Desktop\pic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259629" cy="43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Блок питания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ru-RU" dirty="0"/>
              <a:t>Компьютеру для работы необходима энергия. Если тебе энергию придает плотный обед, то компьютеру требуется электричество. За снабжение компьютера электричеством отвечает блок питания.</a:t>
            </a:r>
          </a:p>
        </p:txBody>
      </p:sp>
      <p:pic>
        <p:nvPicPr>
          <p:cNvPr id="13314" name="Picture 2" descr="C:\Users\Женя\Desktop\pic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8747"/>
            <a:ext cx="2724522" cy="27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7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14338" name="Picture 2" descr="C:\Users\Женя\Desktop\pic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840"/>
            <a:ext cx="4223370" cy="43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2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4865481"/>
            <a:ext cx="8229600" cy="161704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1 байт = 8 бит</a:t>
            </a:r>
          </a:p>
          <a:p>
            <a:pPr fontAlgn="base"/>
            <a:r>
              <a:rPr lang="ru-RU" dirty="0"/>
              <a:t>1 Кб (1 </a:t>
            </a:r>
            <a:r>
              <a:rPr lang="ru-RU" b="1" dirty="0"/>
              <a:t>Килобайт</a:t>
            </a:r>
            <a:r>
              <a:rPr lang="ru-RU" dirty="0"/>
              <a:t>) =  1024 байт </a:t>
            </a:r>
          </a:p>
          <a:p>
            <a:pPr fontAlgn="base"/>
            <a:r>
              <a:rPr lang="ru-RU" dirty="0"/>
              <a:t>1 Мб (1 </a:t>
            </a:r>
            <a:r>
              <a:rPr lang="ru-RU" b="1" dirty="0"/>
              <a:t>Мегабайт</a:t>
            </a:r>
            <a:r>
              <a:rPr lang="ru-RU" dirty="0"/>
              <a:t>) = 1024 килобайт</a:t>
            </a:r>
          </a:p>
          <a:p>
            <a:pPr fontAlgn="base"/>
            <a:r>
              <a:rPr lang="ru-RU" dirty="0"/>
              <a:t>1 Гб (1 </a:t>
            </a:r>
            <a:r>
              <a:rPr lang="ru-RU" b="1" dirty="0"/>
              <a:t>Гигабайт</a:t>
            </a:r>
            <a:r>
              <a:rPr lang="ru-RU" dirty="0"/>
              <a:t>) =  1024 мегабайт</a:t>
            </a:r>
          </a:p>
          <a:p>
            <a:pPr fontAlgn="base"/>
            <a:r>
              <a:rPr lang="ru-RU" dirty="0"/>
              <a:t>1 Тб (1 </a:t>
            </a:r>
            <a:r>
              <a:rPr lang="ru-RU" b="1" dirty="0"/>
              <a:t>Терабайт</a:t>
            </a:r>
            <a:r>
              <a:rPr lang="ru-RU" dirty="0"/>
              <a:t>) =  1024 гигабайт</a:t>
            </a:r>
          </a:p>
          <a:p>
            <a:endParaRPr lang="ru-RU" dirty="0"/>
          </a:p>
        </p:txBody>
      </p:sp>
      <p:pic>
        <p:nvPicPr>
          <p:cNvPr id="11266" name="Picture 2" descr="C:\Users\Женя\Documents\matreshka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667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8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Аудиокарта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ru-RU" dirty="0"/>
              <a:t>Чтобы у тебя была возможность слушать музыку и смотреть фильмы со звуком на твоем компьютере, в компьютере используется </a:t>
            </a:r>
            <a:r>
              <a:rPr lang="ru-RU" b="1" dirty="0" err="1"/>
              <a:t>аудиокарта</a:t>
            </a:r>
            <a:r>
              <a:rPr lang="ru-RU" dirty="0"/>
              <a:t>.</a:t>
            </a:r>
          </a:p>
          <a:p>
            <a:r>
              <a:rPr lang="ru-RU" dirty="0"/>
              <a:t>Ее задача - обрабатывать аудиоданные (все то, что ты слышишь из своих колонок или наушников и говоришь в микрофон)</a:t>
            </a:r>
          </a:p>
        </p:txBody>
      </p:sp>
      <p:pic>
        <p:nvPicPr>
          <p:cNvPr id="15362" name="Picture 2" descr="C:\Users\Женя\Desktop\pic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установки</a:t>
            </a:r>
          </a:p>
        </p:txBody>
      </p:sp>
      <p:pic>
        <p:nvPicPr>
          <p:cNvPr id="16386" name="Picture 2" descr="C:\Users\Женя\Desktop\pic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318524" cy="4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4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Батарейка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C:\Users\Женя\Documents\batareika b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93087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8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C:\Users\Женя\Desktop\system-b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812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Найди в интернете информацию про минимальные требования к игре. Тебе необходимо узнать следующие характеристики:</a:t>
            </a:r>
          </a:p>
          <a:p>
            <a:pPr lvl="1"/>
            <a:r>
              <a:rPr lang="ru-RU" dirty="0"/>
              <a:t>Процессор: частота(ГГц)</a:t>
            </a:r>
          </a:p>
          <a:p>
            <a:pPr lvl="1"/>
            <a:r>
              <a:rPr lang="ru-RU" dirty="0"/>
              <a:t>Видеокарта: модель, объем видеопамяти(Гб)</a:t>
            </a:r>
          </a:p>
          <a:p>
            <a:pPr lvl="1"/>
            <a:r>
              <a:rPr lang="ru-RU" dirty="0"/>
              <a:t>Жесткий диск: объем (Гб)</a:t>
            </a:r>
          </a:p>
          <a:p>
            <a:pPr lvl="1"/>
            <a:r>
              <a:rPr lang="ru-RU" dirty="0"/>
              <a:t>Оперативная память: объем (Гб)</a:t>
            </a:r>
          </a:p>
          <a:p>
            <a:r>
              <a:rPr lang="ru-RU" dirty="0"/>
              <a:t>Сделай это для одной из игр (DOTA 2, </a:t>
            </a:r>
            <a:r>
              <a:rPr lang="ru-RU" dirty="0" err="1"/>
              <a:t>Far</a:t>
            </a:r>
            <a:r>
              <a:rPr lang="ru-RU" dirty="0"/>
              <a:t> </a:t>
            </a:r>
            <a:r>
              <a:rPr lang="ru-RU" dirty="0" err="1"/>
              <a:t>Cry</a:t>
            </a:r>
            <a:r>
              <a:rPr lang="ru-RU"/>
              <a:t> 4, </a:t>
            </a:r>
            <a:r>
              <a:rPr lang="en-US" dirty="0"/>
              <a:t>Sims</a:t>
            </a:r>
            <a:r>
              <a:rPr lang="ru-RU" dirty="0"/>
              <a:t> </a:t>
            </a:r>
            <a:r>
              <a:rPr lang="en-US" dirty="0"/>
              <a:t>4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04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 </a:t>
            </a:r>
            <a:r>
              <a:rPr lang="ru-RU" dirty="0">
                <a:hlinkClick r:id="rId2"/>
              </a:rPr>
              <a:t>конструктор</a:t>
            </a:r>
            <a:r>
              <a:rPr lang="ru-RU" dirty="0"/>
              <a:t> для сборки компьютера под требования выбранной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Сохрани картинку и посмотри сколько она весит?</a:t>
            </a:r>
          </a:p>
          <a:p>
            <a:r>
              <a:rPr lang="ru-RU" sz="3200" dirty="0"/>
              <a:t>А сколько это будет в килобайтах?</a:t>
            </a:r>
          </a:p>
        </p:txBody>
      </p:sp>
    </p:spTree>
    <p:extLst>
      <p:ext uri="{BB962C8B-B14F-4D97-AF65-F5344CB8AC3E}">
        <p14:creationId xmlns:p14="http://schemas.microsoft.com/office/powerpoint/2010/main" val="94751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компьютеров</a:t>
            </a:r>
          </a:p>
        </p:txBody>
      </p:sp>
      <p:sp>
        <p:nvSpPr>
          <p:cNvPr id="5" name="AutoShape 2" descr="C:\Users\%D0%96%D0%B5%D0%BD%D1%8F\Desktop\26.02.18\%D0%9A%D0%91%D0%B0%D0%B71\%D0%9D%D0%BE%D0%B2%D0%B0%D1%8F %D0%BF%D0%B0%D0%BF%D0%BA%D0%B0\BlogPostAssets\images\pic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C:\Users\%D0%96%D0%B5%D0%BD%D1%8F\Desktop\26.02.18\%D0%9A%D0%91%D0%B0%D0%B71\%D0%9D%D0%BE%D0%B2%D0%B0%D1%8F %D0%BF%D0%B0%D0%BF%D0%BA%D0%B0\BlogPostAssets\images\pic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C:\Users\%D0%96%D0%B5%D0%BD%D1%8F\Desktop\26.02.18\%D0%9A%D0%91%D0%B0%D0%B71\%D0%9D%D0%BE%D0%B2%D0%B0%D1%8F %D0%BF%D0%B0%D0%BF%D0%BA%D0%B0\BlogPostAssets\images\pic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 descr="C:\Users\Женя\Desktop\pic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2668852" cy="166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Женя\Desktop\pic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69769"/>
            <a:ext cx="3079128" cy="23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Женя\Desktop\pic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57" y="1484784"/>
            <a:ext cx="2297857" cy="21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Женя\Desktop\pic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/>
          <a:stretch/>
        </p:blipFill>
        <p:spPr bwMode="auto">
          <a:xfrm>
            <a:off x="1043608" y="1562686"/>
            <a:ext cx="2647213" cy="22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8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296" y="1905000"/>
            <a:ext cx="8229600" cy="4525963"/>
          </a:xfrm>
        </p:spPr>
        <p:txBody>
          <a:bodyPr>
            <a:normAutofit/>
          </a:bodyPr>
          <a:lstStyle/>
          <a:p>
            <a:r>
              <a:rPr lang="ru-RU" sz="3600" dirty="0"/>
              <a:t>Зайди на  </a:t>
            </a:r>
            <a:r>
              <a:rPr lang="ru-RU" sz="3600" dirty="0" err="1"/>
              <a:t>Яндекс.Маркет</a:t>
            </a:r>
            <a:r>
              <a:rPr lang="ru-RU" sz="3600" dirty="0"/>
              <a:t>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B7E4D7-A65D-4210-956B-590C5035A75B}"/>
              </a:ext>
            </a:extLst>
          </p:cNvPr>
          <p:cNvSpPr txBox="1">
            <a:spLocks/>
          </p:cNvSpPr>
          <p:nvPr/>
        </p:nvSpPr>
        <p:spPr>
          <a:xfrm>
            <a:off x="632296" y="19049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r>
              <a:rPr lang="ru-RU" sz="3600" dirty="0"/>
              <a:t>Найди ноутбук синего цвета, марки </a:t>
            </a:r>
            <a:r>
              <a:rPr lang="en-US" sz="3600" dirty="0"/>
              <a:t>Acer</a:t>
            </a:r>
            <a:r>
              <a:rPr lang="ru-RU" sz="3600" dirty="0"/>
              <a:t> или</a:t>
            </a:r>
            <a:r>
              <a:rPr lang="en-US" sz="3600" dirty="0"/>
              <a:t> Lenovo</a:t>
            </a:r>
            <a:r>
              <a:rPr lang="ru-RU" sz="3600" dirty="0"/>
              <a:t> в пределе от 25 000 до 30 000 р.</a:t>
            </a:r>
          </a:p>
        </p:txBody>
      </p:sp>
    </p:spTree>
    <p:extLst>
      <p:ext uri="{BB962C8B-B14F-4D97-AF65-F5344CB8AC3E}">
        <p14:creationId xmlns:p14="http://schemas.microsoft.com/office/powerpoint/2010/main" val="28021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/>
              <a:t>ЗАЧЕМ НУЖЕН КОРПУС???</a:t>
            </a:r>
          </a:p>
          <a:p>
            <a:pPr marL="0" indent="0" algn="ctr">
              <a:buNone/>
            </a:pPr>
            <a:r>
              <a:rPr lang="ru-RU" sz="3600" dirty="0"/>
              <a:t> ДЛЯ ЧЕГО НАМ ЭТИ КНОПКИ???</a:t>
            </a:r>
          </a:p>
        </p:txBody>
      </p:sp>
      <p:pic>
        <p:nvPicPr>
          <p:cNvPr id="2050" name="Picture 2" descr="C:\Users\Женя\Desktop\pi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2768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Разъемы и слоты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ru-RU" sz="3600" b="1" dirty="0"/>
              <a:t>Кабели </a:t>
            </a:r>
          </a:p>
          <a:p>
            <a:pPr>
              <a:lnSpc>
                <a:spcPct val="250000"/>
              </a:lnSpc>
            </a:pPr>
            <a:r>
              <a:rPr lang="ru-RU" sz="3600" b="1" dirty="0"/>
              <a:t>Слоты</a:t>
            </a:r>
          </a:p>
          <a:p>
            <a:pPr>
              <a:lnSpc>
                <a:spcPct val="250000"/>
              </a:lnSpc>
            </a:pPr>
            <a:r>
              <a:rPr lang="ru-RU" sz="3600" b="1" dirty="0"/>
              <a:t>Порты</a:t>
            </a:r>
          </a:p>
        </p:txBody>
      </p:sp>
      <p:pic>
        <p:nvPicPr>
          <p:cNvPr id="10242" name="Picture 2" descr="C:\Users\Женя\Desktop\vga_papa_mama-300x2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9" y="1493904"/>
            <a:ext cx="2232248" cy="16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Женя\Documents\cable_usb-300x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1967036" cy="14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Женя\Documents\PCI_identific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Женя\Desktop\dfi-ad77-slo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585492" cy="19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Женя\Desktop\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73216"/>
            <a:ext cx="386569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0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Подпиши основные разъемы – и для чего они нужны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6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Материнская плата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Материнская плата</a:t>
            </a:r>
            <a:r>
              <a:rPr lang="ru-RU" dirty="0"/>
              <a:t> - это самая большая деталь в системном блоке.</a:t>
            </a:r>
          </a:p>
          <a:p>
            <a:r>
              <a:rPr lang="ru-RU" dirty="0"/>
              <a:t>Основная задача материнской платы - обеспечивать работу и взаимодействие всех устройств системного блока.</a:t>
            </a:r>
          </a:p>
        </p:txBody>
      </p:sp>
      <p:pic>
        <p:nvPicPr>
          <p:cNvPr id="3074" name="Picture 2" descr="C:\Users\Женя\Desktop\4899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2657376" cy="291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Женя\Desktop\81175c80-e790-11df-b930-001bfc427806_845c5627-e7a3-11df-b930-001bfc42780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71481"/>
            <a:ext cx="3181648" cy="24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8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</TotalTime>
  <Words>260</Words>
  <Application>Microsoft Office PowerPoint</Application>
  <PresentationFormat>Экран (4:3)</PresentationFormat>
  <Paragraphs>61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Palatino Linotype</vt:lpstr>
      <vt:lpstr>Исполнительная</vt:lpstr>
      <vt:lpstr>Устройство компьютера </vt:lpstr>
      <vt:lpstr>Единицы измерения</vt:lpstr>
      <vt:lpstr>Задание 1</vt:lpstr>
      <vt:lpstr>Типы компьютеров</vt:lpstr>
      <vt:lpstr>Задание2</vt:lpstr>
      <vt:lpstr>Корпус</vt:lpstr>
      <vt:lpstr>Разъемы и слоты</vt:lpstr>
      <vt:lpstr>Задание 3</vt:lpstr>
      <vt:lpstr>Материнская плата</vt:lpstr>
      <vt:lpstr>Процессор</vt:lpstr>
      <vt:lpstr>Место установки</vt:lpstr>
      <vt:lpstr>Оперативная память</vt:lpstr>
      <vt:lpstr>Место установки</vt:lpstr>
      <vt:lpstr>Жесткий диск</vt:lpstr>
      <vt:lpstr>Место установки</vt:lpstr>
      <vt:lpstr>Видеокарта</vt:lpstr>
      <vt:lpstr>Место установки</vt:lpstr>
      <vt:lpstr>Блок питания</vt:lpstr>
      <vt:lpstr>Место установки</vt:lpstr>
      <vt:lpstr>Аудиокарта</vt:lpstr>
      <vt:lpstr>Место установки</vt:lpstr>
      <vt:lpstr>Батарейка</vt:lpstr>
      <vt:lpstr>Презентация PowerPoint</vt:lpstr>
      <vt:lpstr>Задание 4</vt:lpstr>
      <vt:lpstr>Задание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компьютера </dc:title>
  <dc:creator>Женя</dc:creator>
  <cp:lastModifiedBy>Женя</cp:lastModifiedBy>
  <cp:revision>9</cp:revision>
  <dcterms:created xsi:type="dcterms:W3CDTF">2018-02-24T23:24:40Z</dcterms:created>
  <dcterms:modified xsi:type="dcterms:W3CDTF">2018-09-27T12:37:36Z</dcterms:modified>
</cp:coreProperties>
</file>