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css/border-style" TargetMode="External"/><Relationship Id="rId2" Type="http://schemas.openxmlformats.org/officeDocument/2006/relationships/hyperlink" Target="http://htmlbook.ru/css/border-widt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htmlbook.ru/css/border-colo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39552" y="2060848"/>
            <a:ext cx="8222198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6600" b="1" cap="none" spc="0" dirty="0" smtClean="0">
                <a:ln/>
                <a:solidFill>
                  <a:schemeClr val="accent3"/>
                </a:solidFill>
                <a:effectLst/>
              </a:rPr>
              <a:t>БЛОЧНАЯ МОДЕЛЬ</a:t>
            </a:r>
            <a:endParaRPr lang="ru-RU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9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border: [</a:t>
            </a:r>
            <a:r>
              <a:rPr lang="en-US" dirty="0">
                <a:hlinkClick r:id="rId2"/>
              </a:rPr>
              <a:t>border-width</a:t>
            </a:r>
            <a:r>
              <a:rPr lang="en-US" dirty="0"/>
              <a:t> || </a:t>
            </a:r>
            <a:r>
              <a:rPr lang="en-US" dirty="0">
                <a:hlinkClick r:id="rId3"/>
              </a:rPr>
              <a:t>border-style</a:t>
            </a:r>
            <a:r>
              <a:rPr lang="en-US" dirty="0"/>
              <a:t> || </a:t>
            </a:r>
            <a:r>
              <a:rPr lang="en-US" dirty="0">
                <a:hlinkClick r:id="rId4"/>
              </a:rPr>
              <a:t>border-color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ru-RU" sz="20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border-width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определяет толщину границы. Для управления ее видом предоставляется несколько значений </a:t>
            </a:r>
            <a:r>
              <a:rPr lang="ru-RU" sz="20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border-style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Их названия и результат действия представлен на рис. 1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border-color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устанавливает цвет границы, значение может быть в любом допустимом для CSS формате.</a:t>
            </a:r>
          </a:p>
          <a:p>
            <a:endParaRPr lang="ru-RU" dirty="0"/>
          </a:p>
        </p:txBody>
      </p:sp>
      <p:pic>
        <p:nvPicPr>
          <p:cNvPr id="9218" name="Picture 2" descr="C:\Users\Женя\Documents\border_sty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12142"/>
            <a:ext cx="761922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&lt;html&gt;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head&gt;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title&gt;</a:t>
            </a:r>
            <a:r>
              <a:rPr lang="en-US" dirty="0"/>
              <a:t>border</a:t>
            </a:r>
            <a:r>
              <a:rPr lang="en-US" b="1" dirty="0"/>
              <a:t>&lt;/title&gt;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style&gt;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brd</a:t>
            </a:r>
            <a:r>
              <a:rPr lang="en-US" dirty="0"/>
              <a:t> { border: 4px double black;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/>
              <a:t>background: #fc3;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padding</a:t>
            </a:r>
            <a:r>
              <a:rPr lang="en-US" dirty="0"/>
              <a:t>: 10px</a:t>
            </a:r>
            <a:r>
              <a:rPr lang="en-US" dirty="0" smtClean="0"/>
              <a:t>;</a:t>
            </a:r>
            <a:r>
              <a:rPr lang="ru-RU" dirty="0" smtClean="0"/>
              <a:t>} </a:t>
            </a:r>
          </a:p>
          <a:p>
            <a:pPr marL="0" indent="0">
              <a:buNone/>
            </a:pPr>
            <a:r>
              <a:rPr lang="ru-RU" b="1" dirty="0" smtClean="0"/>
              <a:t>&lt;/</a:t>
            </a:r>
            <a:r>
              <a:rPr lang="en-US" b="1" dirty="0"/>
              <a:t>style&gt;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&lt;/</a:t>
            </a:r>
            <a:r>
              <a:rPr lang="en-US" b="1" dirty="0"/>
              <a:t>head&gt;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body&gt;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div</a:t>
            </a:r>
            <a:r>
              <a:rPr lang="en-US" dirty="0"/>
              <a:t> class="</a:t>
            </a:r>
            <a:r>
              <a:rPr lang="en-US" dirty="0" err="1"/>
              <a:t>brd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diem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lacreet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aliguam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tution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b="1" dirty="0"/>
              <a:t>&lt;/div&gt;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&lt;/</a:t>
            </a:r>
            <a:r>
              <a:rPr lang="en-US" b="1" dirty="0"/>
              <a:t>body&gt;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&lt;/</a:t>
            </a:r>
            <a:r>
              <a:rPr lang="en-US" b="1" dirty="0"/>
              <a:t>html&gt;</a:t>
            </a:r>
            <a:endParaRPr lang="ru-RU" dirty="0"/>
          </a:p>
        </p:txBody>
      </p:sp>
      <p:pic>
        <p:nvPicPr>
          <p:cNvPr id="10244" name="Picture 4" descr="C:\Users\Женя\Documents\css_b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556792"/>
            <a:ext cx="431703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Женя\Documents\box-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t="9333" r="11275" b="4934"/>
          <a:stretch/>
        </p:blipFill>
        <p:spPr bwMode="auto">
          <a:xfrm>
            <a:off x="-828600" y="0"/>
            <a:ext cx="11055461" cy="686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8801" r="10149" b="3866"/>
          <a:stretch/>
        </p:blipFill>
        <p:spPr bwMode="auto">
          <a:xfrm>
            <a:off x="-972617" y="0"/>
            <a:ext cx="11163693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5" t="10066" r="11050" b="5401"/>
          <a:stretch/>
        </p:blipFill>
        <p:spPr bwMode="auto">
          <a:xfrm>
            <a:off x="-900608" y="0"/>
            <a:ext cx="11270097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0" t="9866" r="11725" b="5467"/>
          <a:stretch/>
        </p:blipFill>
        <p:spPr bwMode="auto">
          <a:xfrm>
            <a:off x="-756592" y="-10544"/>
            <a:ext cx="106883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7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5" t="9522" r="15990" b="4525"/>
          <a:stretch/>
        </p:blipFill>
        <p:spPr bwMode="auto">
          <a:xfrm>
            <a:off x="0" y="-13447"/>
            <a:ext cx="918453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1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9066" r="12625" b="4134"/>
          <a:stretch/>
        </p:blipFill>
        <p:spPr bwMode="auto">
          <a:xfrm>
            <a:off x="33136" y="16008"/>
            <a:ext cx="9167276" cy="684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7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200" b="1" dirty="0"/>
              <a:t>div</a:t>
            </a:r>
            <a:r>
              <a:rPr lang="en-US" sz="2200" dirty="0"/>
              <a:t> </a:t>
            </a:r>
            <a:r>
              <a:rPr lang="en-US" sz="2200" dirty="0" smtClean="0"/>
              <a:t>{</a:t>
            </a:r>
            <a:r>
              <a:rPr lang="en-US" sz="2000" dirty="0"/>
              <a:t>width: 300px; </a:t>
            </a:r>
            <a:r>
              <a:rPr lang="ru-RU" sz="2000" dirty="0"/>
              <a:t>/* Ширина контента */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200" dirty="0" smtClean="0"/>
              <a:t>margin</a:t>
            </a:r>
            <a:r>
              <a:rPr lang="en-US" sz="2200" dirty="0"/>
              <a:t>: 7px; /* </a:t>
            </a:r>
            <a:r>
              <a:rPr lang="ru-RU" sz="2200" dirty="0"/>
              <a:t>Значение отступов */ 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border</a:t>
            </a:r>
            <a:r>
              <a:rPr lang="en-US" sz="2200" dirty="0"/>
              <a:t>: 4px solid black; /* </a:t>
            </a:r>
            <a:r>
              <a:rPr lang="ru-RU" sz="2200" dirty="0"/>
              <a:t>Параметры границы */ </a:t>
            </a:r>
            <a:r>
              <a:rPr lang="ru-RU" sz="2200" dirty="0" smtClean="0"/>
              <a:t>	</a:t>
            </a:r>
            <a:r>
              <a:rPr lang="en-US" sz="2200" dirty="0" smtClean="0"/>
              <a:t>padding</a:t>
            </a:r>
            <a:r>
              <a:rPr lang="en-US" sz="2200" dirty="0"/>
              <a:t>: 10px; /* </a:t>
            </a:r>
            <a:r>
              <a:rPr lang="ru-RU" sz="2200" dirty="0"/>
              <a:t>Поля вокруг текста */</a:t>
            </a:r>
            <a:r>
              <a:rPr lang="en-US" sz="2200" dirty="0" smtClean="0"/>
              <a:t>}</a:t>
            </a: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000" i="1" dirty="0" smtClean="0"/>
              <a:t>	Ширина </a:t>
            </a:r>
            <a:r>
              <a:rPr lang="ru-RU" sz="2000" i="1" dirty="0"/>
              <a:t>блока согласно этой записи будет равна </a:t>
            </a:r>
            <a:r>
              <a:rPr lang="ru-RU" sz="2000" i="1" dirty="0" smtClean="0"/>
              <a:t>342</a:t>
            </a:r>
            <a:r>
              <a:rPr lang="en-US" sz="2000" i="1" dirty="0" err="1" smtClean="0"/>
              <a:t>px</a:t>
            </a:r>
            <a:r>
              <a:rPr lang="ru-RU" sz="2000" i="1" dirty="0" smtClean="0"/>
              <a:t>, </a:t>
            </a:r>
            <a:r>
              <a:rPr lang="ru-RU" sz="2000" i="1" dirty="0"/>
              <a:t>эта величина получается складыванием значения ширины контента плюс отступ слева, граница слева и поле слева, плюс поле справа, граница справа и отступ справа. Суммируем все числа.</a:t>
            </a:r>
          </a:p>
          <a:p>
            <a:pPr marL="0" indent="0">
              <a:buNone/>
            </a:pPr>
            <a:r>
              <a:rPr lang="ru-RU" sz="2000" i="1" dirty="0"/>
              <a:t>Ширина = 300 + 7 + 7 + 4 + 4 + 10 + 10 = 342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372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</TotalTime>
  <Words>64</Words>
  <Application>Microsoft Office PowerPoint</Application>
  <PresentationFormat>Экран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Синтаксис</vt:lpstr>
      <vt:lpstr>Border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Женя</dc:creator>
  <cp:lastModifiedBy>Женя</cp:lastModifiedBy>
  <cp:revision>2</cp:revision>
  <dcterms:created xsi:type="dcterms:W3CDTF">2018-03-04T00:46:06Z</dcterms:created>
  <dcterms:modified xsi:type="dcterms:W3CDTF">2018-03-04T01:03:28Z</dcterms:modified>
</cp:coreProperties>
</file>