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13B4E-26FD-4401-9810-8675927B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26198D-8683-4F65-9954-A2FE2D92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8EF48-4080-473D-B382-DEF1E20B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C50F3-FB3D-460D-88A4-1E7D3F5A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7284E-4859-4D25-9BBC-F1D8EA3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89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B3411-CACE-4EB0-8C47-EC1313B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8A8C8F-FB1F-4E00-874C-C5EBEBFD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D947E3-B7B6-45F6-9412-74D7F1D6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FC1FC-C1EB-4B56-9BF3-F75AEEE9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C64F5-FE66-467D-A0E0-1482D8BA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0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5C5E3E-9859-41AB-97A7-7283A4981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7D24AE-C463-473D-B79C-44A9A978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24DD33-2098-4E0E-9E31-CD0F1D6E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541AB-0987-4118-857E-443DD8F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BD6E-A583-47DF-8D67-A1CDF6DD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5BBDA-862F-4B2D-85A5-E8106D76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3910A-800C-401B-8126-D632F3EA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F5D1D6-BC99-4D83-B5D8-4F958C6E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9E3A4-9716-4ED0-808D-D8E3450B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C1EBC-7C3C-4E71-ADF7-D8BC2130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CC70B-73C2-43BB-B27F-C9F53380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C6444B-52A0-47C8-A9FC-4041FD9D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6AC5FE-441A-47DC-BA10-A307A4FF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8A659-E666-4812-B0CE-67C86786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90576-5695-447C-87A8-61EFBD4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F8797-5E14-45A4-9215-79D8FA60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BDDAE-BFA0-469D-9A15-24838AA73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C3A982-A997-4531-8855-BFFFF0AE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3449C7-2BFA-4DE5-931B-5B67FBAE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18B462-8669-4CE3-92B2-CFABB954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ADB17-D221-49AB-859B-558E3D63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852B6-719D-481C-9227-B3015C9E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3669C-A3AC-4CD6-AA18-6BFB3C0F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0B94BA-B228-4949-A9CA-42ADCEC1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62761D-6B8E-4978-9DEF-6B08E89C4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0BEFB6-EE01-4FA3-B030-53C25ED6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1C6835-F53A-4E8E-9C86-2337435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6E72DF-D68A-4DF3-AE6A-EAF3AD05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AD34E6-CB48-49FA-AB70-6B0FCDFA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3B8CD-833D-4E20-BFED-0EFCA9DB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BF527B-4BC4-49B1-8569-B00A1AE4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3DC74B-4F41-43EC-B0E2-71554AB3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DF0CAC-49E2-49A2-BED7-2B1123E4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E9F67A-AC3E-4AB7-B422-1BDCF6C7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4A51B9-A257-4449-A0B3-D0D01D10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3AA215-DAA7-4839-9B34-C75C663B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8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771D2-8B5C-4103-9D56-A5C3E02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E58A2-394E-4532-B5D7-C492E24E5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A0F862-F5C2-4A33-8D8E-D4ED4AB5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39F1C5-2655-48C1-A122-8B0D4D6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FBC6A8-E387-4F76-9BD2-54703888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693672-7D6D-4C0B-9F65-B5546BEA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2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D3123-477D-405C-BC0C-78033A3F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C153A2-3691-4044-A87C-7F5400261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C8DA05-2DCF-44E5-BF19-D7A22C97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927224-5853-434F-A47C-5706FAD7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F8840-D23B-4207-8E17-8C4E753F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1A1EA-71B7-4C5F-B4EA-BE4A3782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6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8E23-421F-4213-A1C2-6F635F0B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6486A-479C-4AC0-8CB5-00FFEB111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30D0E4-7069-4621-83B8-FC7353C67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F48E-B751-4EF7-A835-9CC7A6A98C2A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DB2D3-DB25-4E8F-85F0-69E17D145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BCE75-C806-4E92-97C3-C21669EA3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61BF9-571D-4E87-BF7A-05A9B5474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1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5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F3172-EC9A-4F5B-BE48-783848A1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620" y="643467"/>
            <a:ext cx="6814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nity3d.unium.ru/lessons/lesson11/images/light_final.png">
            <a:extLst>
              <a:ext uri="{FF2B5EF4-FFF2-40B4-BE49-F238E27FC236}">
                <a16:creationId xmlns:a16="http://schemas.microsoft.com/office/drawing/2014/main" id="{5A1702E2-D70D-4472-803B-F6FDD1975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0" y="-11422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42119-4124-48A8-8133-486FE10D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ru-RU" sz="2800"/>
              <a:t>Задание 1. Переключатель освещения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3B2F7-6FF1-4B56-88D0-F0B9D316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ru-RU" sz="1800"/>
              <a:t>В этом задании создадим переключатель освещения с помощью кнопки. Создай сцену, которая освещается с помощью одного источника света (найди в Asset Store объекты, которые будут освещены).</a:t>
            </a:r>
          </a:p>
        </p:txBody>
      </p:sp>
    </p:spTree>
    <p:extLst>
      <p:ext uri="{BB962C8B-B14F-4D97-AF65-F5344CB8AC3E}">
        <p14:creationId xmlns:p14="http://schemas.microsoft.com/office/powerpoint/2010/main" val="28751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93A172-205E-4BAD-A34F-E433AEB70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8"/>
            <a:ext cx="10905066" cy="53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5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7F3C4-07BF-4CE8-8C65-8D28BACA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ru-RU" sz="3600">
                <a:solidFill>
                  <a:srgbClr val="262626"/>
                </a:solidFill>
              </a:rPr>
              <a:t>Задание 2. Игра 16+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0ECE6-6218-4D06-8C17-0AA26598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467969"/>
            <a:ext cx="9232900" cy="115411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DF39098-556A-4D9D-A12D-67303FEA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61" y="4889365"/>
            <a:ext cx="10126493" cy="1351423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Открой любой проект, который ты создавал и добавь к нему главное меню, в котором игроку требуется ввести свой возраст с помощью кнопок «</a:t>
            </a:r>
            <a:r>
              <a:rPr lang="ru-RU" sz="2400" b="1" dirty="0">
                <a:solidFill>
                  <a:schemeClr val="bg1"/>
                </a:solidFill>
              </a:rPr>
              <a:t>+</a:t>
            </a:r>
            <a:r>
              <a:rPr lang="ru-RU" sz="2400" dirty="0">
                <a:solidFill>
                  <a:schemeClr val="bg1"/>
                </a:solidFill>
              </a:rPr>
              <a:t>» и «</a:t>
            </a:r>
            <a:r>
              <a:rPr lang="ru-RU" sz="2400" b="1" dirty="0">
                <a:solidFill>
                  <a:schemeClr val="bg1"/>
                </a:solidFill>
              </a:rPr>
              <a:t>-</a:t>
            </a:r>
            <a:r>
              <a:rPr lang="ru-RU" sz="2400" dirty="0">
                <a:solidFill>
                  <a:schemeClr val="bg1"/>
                </a:solidFill>
              </a:rPr>
              <a:t>». При нажатии на кнопку «</a:t>
            </a:r>
            <a:r>
              <a:rPr lang="ru-RU" sz="2400" b="1" dirty="0">
                <a:solidFill>
                  <a:schemeClr val="bg1"/>
                </a:solidFill>
              </a:rPr>
              <a:t>Вход</a:t>
            </a:r>
            <a:r>
              <a:rPr lang="ru-RU" sz="2400" dirty="0">
                <a:solidFill>
                  <a:schemeClr val="bg1"/>
                </a:solidFill>
              </a:rPr>
              <a:t>» игра проверяет возраст. Если игроку больше 16 лет — заходит в игру, иначе происходит выход из игры.</a:t>
            </a:r>
          </a:p>
        </p:txBody>
      </p:sp>
    </p:spTree>
    <p:extLst>
      <p:ext uri="{BB962C8B-B14F-4D97-AF65-F5344CB8AC3E}">
        <p14:creationId xmlns:p14="http://schemas.microsoft.com/office/powerpoint/2010/main" val="396489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E7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04A1F-68E1-497E-866F-2B4FC95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Задание 3. Кликер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61F01B-CBCF-4D12-9DCD-E17F7E6F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B9DD1-EF73-4061-8E3E-D1918A0D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За 15 секунд игрок должен «накликать» 30 очков. Если игрок не успевает, то загружается уровень проигрыша.</a:t>
            </a:r>
          </a:p>
        </p:txBody>
      </p:sp>
    </p:spTree>
    <p:extLst>
      <p:ext uri="{BB962C8B-B14F-4D97-AF65-F5344CB8AC3E}">
        <p14:creationId xmlns:p14="http://schemas.microsoft.com/office/powerpoint/2010/main" val="76876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87159-7D13-4E16-BC03-79E2275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Задание 4. Выбор цвета автомобиля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45CB3-163D-4FF1-84AC-A8724009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Создай сцену, в котором игроку с помощью кнопок на экране нужно выбрать цвет автомобиля. Машина должна вращаться вокруг своей оси.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5732B-442C-485C-9625-5D3510E0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48259"/>
            <a:ext cx="6250769" cy="50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C72BFFAD-9EBA-4145-B4D1-9959C484E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930" y="643466"/>
            <a:ext cx="69421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7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B24E11E9-B5F2-4C64-A797-2341AFD5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0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Тема Office</vt:lpstr>
      <vt:lpstr>Презентация PowerPoint</vt:lpstr>
      <vt:lpstr>Задание 1. Переключатель освещения</vt:lpstr>
      <vt:lpstr>Презентация PowerPoint</vt:lpstr>
      <vt:lpstr>Задание 2. Игра 16+</vt:lpstr>
      <vt:lpstr>Задание 3. Кликер</vt:lpstr>
      <vt:lpstr>Задание 4. Выбор цвета автомобиля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</dc:creator>
  <cp:lastModifiedBy>Женя</cp:lastModifiedBy>
  <cp:revision>2</cp:revision>
  <dcterms:created xsi:type="dcterms:W3CDTF">2018-12-16T03:43:26Z</dcterms:created>
  <dcterms:modified xsi:type="dcterms:W3CDTF">2018-12-16T03:51:53Z</dcterms:modified>
</cp:coreProperties>
</file>