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8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246BF2D-7B6C-4D6E-8051-A58CA1CD6423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1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Эта программа считывает HTML-код и представляет его в том виде, в котором мы привыкли видеть Internet-страницы: с рисунками, с различными шрифтами и т.д. 
Что такое браузер и для чего он нужен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1407D58-E5C8-4716-858B-906CEF14EB3E}" type="slidenum">
              <a:rPr lang="ru-R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Эта программа считывает HTML-код и представляет его в том виде, в котором мы привыкли видеть Internet-страницы: с рисунками, с различными шрифтами и т.д. 
Что такое браузер и для чего он нужен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66FD11-1CEB-42D6-8364-845D69365FF9}" type="slidenum">
              <a:rPr lang="ru-R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Рисунок 40"/>
          <p:cNvPicPr/>
          <p:nvPr/>
        </p:nvPicPr>
        <p:blipFill>
          <a:blip r:embed="rId2"/>
          <a:stretch/>
        </p:blipFill>
        <p:spPr>
          <a:xfrm>
            <a:off x="1526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42" name="Рисунок 41"/>
          <p:cNvPicPr/>
          <p:nvPr/>
        </p:nvPicPr>
        <p:blipFill>
          <a:blip r:embed="rId2"/>
          <a:stretch/>
        </p:blipFill>
        <p:spPr>
          <a:xfrm>
            <a:off x="1526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64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476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36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65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6436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52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969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728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999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6027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718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584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214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509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9077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490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F377139-6852-49C6-9A57-6EF00399D227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25C1641-3B00-40F0-8FCB-9262F4B8A027}" type="slidenum">
              <a:rPr lang="ru-RU" sz="2400" b="1" strike="noStrike" spc="-1" smtClean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623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579096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88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</p:spPr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001080" y="4846320"/>
            <a:ext cx="14256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001080" y="0"/>
            <a:ext cx="14256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030E7ACF-8A80-4365-BCD7-93BF5C91E9EF}" type="datetime">
              <a:rPr lang="ru-RU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14.10.2018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4E6AF31B-21B8-49FC-8AF0-D7DDD8038265}" type="slidenum">
              <a:rPr lang="ru-RU" sz="2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5043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ebeadmin.ru/media/games/buildlan/index.php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Задание 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Найди ответы на вопросы: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Какое название у известной IT-компании, главным директором по дизайну которой является Джонотан Айв?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 зовут девушку из мультика «Как приручить дракона»?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5724000" y="3645000"/>
            <a:ext cx="2615040" cy="301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Задание 3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Создай новую вкладку и в поисковой строке набери запрос «Юниум». Среди открывшихся вкладок зайди на главный сайт и добавь его в закладки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52640"/>
            <a:ext cx="8002800" cy="1475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Поиск информации в интернете.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Первое, с чего следует начать, – так это подумать, какую информацию нужно найти и какой вопрос для этого задать. Грамотный запрос содержит в себе 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ключевые слова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– те слова, значения которых тебе помогут найти ответ.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Чем проще будет твой запрос, тем быстрее ты сможешь найти именно то, что тебе нужно.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Если хочешь узнать, как ухаживать за ёжиком в домашних условиях, напечатай в строке поиска: «ёжик уход в домашних условиях».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2"/>
          <p:cNvPicPr/>
          <p:nvPr/>
        </p:nvPicPr>
        <p:blipFill>
          <a:blip r:embed="rId2"/>
          <a:stretch/>
        </p:blipFill>
        <p:spPr>
          <a:xfrm>
            <a:off x="5508000" y="4869000"/>
            <a:ext cx="2987640" cy="186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Задание 4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Сколько времени заняла разработка игры, ставшая лучшей в мировом рейтинге по итогам 2015 года?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 называется игра, конечный бюджет которой составил 270 млн. $, а в первые 24 часа продаж было продано 11,21 млн. дисков?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Напиши длину второй по длине реки в мире?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 называется игра, выпущенная в феврале 1999 года, которую считают одной из лучших пошаговых стратегий ?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Какое название имеет главная игровая выставка, закрытая для широкой публики, которая ежегодно проводится в Лос-Анджелесе?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 называется фирма, занимающаяся разработкой компьютерных игр, которая была основана в конце мая 1982 года?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Поиск по картинке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Picture 2"/>
          <p:cNvPicPr/>
          <p:nvPr/>
        </p:nvPicPr>
        <p:blipFill>
          <a:blip r:embed="rId2"/>
          <a:stretch/>
        </p:blipFill>
        <p:spPr>
          <a:xfrm>
            <a:off x="395640" y="2061000"/>
            <a:ext cx="8362800" cy="248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2860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88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Интернет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4800600"/>
            <a:ext cx="685764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Проводное подключение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752480"/>
            <a:ext cx="4978440" cy="4916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Вот есть у тебя дома два компьютера и хочется перекидывать между ними файлы без флешки или Гугл.Диска. Для этого их соединяют в сеть: по проводу или по воздуху.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Под проводным способом подключения понимают связь по специальному кабелю. 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Если все подключено правильно, то ты увидешь такую картинку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Если же кабель не подключен, то такую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3"/>
          <p:cNvPicPr/>
          <p:nvPr/>
        </p:nvPicPr>
        <p:blipFill>
          <a:blip r:embed="rId2"/>
          <a:stretch/>
        </p:blipFill>
        <p:spPr>
          <a:xfrm>
            <a:off x="5333040" y="1830960"/>
            <a:ext cx="3511440" cy="2304000"/>
          </a:xfrm>
          <a:prstGeom prst="rect">
            <a:avLst/>
          </a:prstGeom>
          <a:ln>
            <a:noFill/>
          </a:ln>
        </p:spPr>
      </p:pic>
      <p:pic>
        <p:nvPicPr>
          <p:cNvPr id="96" name="Picture 4"/>
          <p:cNvPicPr/>
          <p:nvPr/>
        </p:nvPicPr>
        <p:blipFill>
          <a:blip r:embed="rId3"/>
          <a:stretch/>
        </p:blipFill>
        <p:spPr>
          <a:xfrm>
            <a:off x="5220000" y="5805360"/>
            <a:ext cx="3456000" cy="793800"/>
          </a:xfrm>
          <a:prstGeom prst="rect">
            <a:avLst/>
          </a:prstGeom>
          <a:ln>
            <a:noFill/>
          </a:ln>
        </p:spPr>
      </p:pic>
      <p:pic>
        <p:nvPicPr>
          <p:cNvPr id="97" name="Picture 5"/>
          <p:cNvPicPr/>
          <p:nvPr/>
        </p:nvPicPr>
        <p:blipFill>
          <a:blip r:embed="rId4"/>
          <a:stretch/>
        </p:blipFill>
        <p:spPr>
          <a:xfrm>
            <a:off x="5220000" y="4640400"/>
            <a:ext cx="3341160" cy="38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52640"/>
            <a:ext cx="641880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Беспроводная связь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752480"/>
            <a:ext cx="591480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Беспроводная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связь осуществляется при помощи электромагнитных волн, поэтому ее не видно глазу, а передача идет как будто «по воздуху». Существует несколько стандартов беспроводной связи, чаще всего встречаются Wi-Fi, 3G и 4G.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4212000" y="3435480"/>
            <a:ext cx="4305960" cy="302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Интернет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Соеденив любым из способов компьютеры, у тебя получится 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локальная сеть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т.е. 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локальная сеть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это компьютеры, способные обмениваться информацией между собой и расположенные в одной локации, т.е. в одном месте.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предположим, что таких компьютеров очень много. И что они не в одной квартире, а по всему миру. Вот это и есть глобальная сеть, т.е. 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интернет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Задание 2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Реши </a:t>
            </a:r>
            <a:r>
              <a:rPr lang="ru-RU" sz="20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головоломку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в которой необходимо создать свою локальную сеть. Твоя задача - минимальным количеством поворотов соединить все компьютеры.
</a:t>
            </a:r>
            <a:r>
              <a:rPr lang="ru-RU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http://sebeadmin.ru/media/games/buildlan/index.php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4288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Браузер (от английского слова browser – обозреватель) – программа, которая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предназначена для просмотра гипертекстовых документов. </a:t>
            </a:r>
          </a:p>
          <a:p>
            <a:pPr>
              <a:lnSpc>
                <a:spcPct val="100000"/>
              </a:lnSpc>
            </a:pP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9480" y="360"/>
            <a:ext cx="579096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Браузер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1"/>
          <p:cNvPicPr/>
          <p:nvPr/>
        </p:nvPicPr>
        <p:blipFill>
          <a:blip r:embed="rId3"/>
          <a:stretch/>
        </p:blipFill>
        <p:spPr>
          <a:xfrm>
            <a:off x="3924000" y="4401720"/>
            <a:ext cx="1913760" cy="1913760"/>
          </a:xfrm>
          <a:prstGeom prst="rect">
            <a:avLst/>
          </a:prstGeom>
          <a:ln>
            <a:noFill/>
          </a:ln>
        </p:spPr>
      </p:pic>
      <p:pic>
        <p:nvPicPr>
          <p:cNvPr id="108" name="Picture 2"/>
          <p:cNvPicPr/>
          <p:nvPr/>
        </p:nvPicPr>
        <p:blipFill>
          <a:blip r:embed="rId4"/>
          <a:stretch/>
        </p:blipFill>
        <p:spPr>
          <a:xfrm>
            <a:off x="6313320" y="4090320"/>
            <a:ext cx="2488680" cy="2488680"/>
          </a:xfrm>
          <a:prstGeom prst="rect">
            <a:avLst/>
          </a:prstGeom>
          <a:ln>
            <a:noFill/>
          </a:ln>
        </p:spPr>
      </p:pic>
      <p:pic>
        <p:nvPicPr>
          <p:cNvPr id="109" name="Picture 3"/>
          <p:cNvPicPr/>
          <p:nvPr/>
        </p:nvPicPr>
        <p:blipFill>
          <a:blip r:embed="rId5"/>
          <a:stretch/>
        </p:blipFill>
        <p:spPr>
          <a:xfrm>
            <a:off x="5806440" y="324396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110" name="Picture 4"/>
          <p:cNvPicPr/>
          <p:nvPr/>
        </p:nvPicPr>
        <p:blipFill>
          <a:blip r:embed="rId6"/>
          <a:stretch/>
        </p:blipFill>
        <p:spPr>
          <a:xfrm>
            <a:off x="3204000" y="335700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111" name="Picture 5"/>
          <p:cNvPicPr/>
          <p:nvPr/>
        </p:nvPicPr>
        <p:blipFill>
          <a:blip r:embed="rId7"/>
          <a:stretch/>
        </p:blipFill>
        <p:spPr>
          <a:xfrm>
            <a:off x="1879560" y="472500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112" name="Picture 6"/>
          <p:cNvPicPr/>
          <p:nvPr/>
        </p:nvPicPr>
        <p:blipFill>
          <a:blip r:embed="rId8"/>
          <a:stretch/>
        </p:blipFill>
        <p:spPr>
          <a:xfrm>
            <a:off x="755640" y="3243960"/>
            <a:ext cx="1218960" cy="12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-108000" y="1239840"/>
            <a:ext cx="9251640" cy="5573520"/>
          </a:xfrm>
          <a:prstGeom prst="roundRect">
            <a:avLst>
              <a:gd name="adj" fmla="val 48365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246240" y="1552680"/>
            <a:ext cx="8602200" cy="4968360"/>
          </a:xfrm>
          <a:prstGeom prst="roundRect">
            <a:avLst>
              <a:gd name="adj" fmla="val 48365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15" name="TextShape 3"/>
          <p:cNvSpPr txBox="1"/>
          <p:nvPr/>
        </p:nvSpPr>
        <p:spPr>
          <a:xfrm>
            <a:off x="457200" y="-162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1" strike="noStrike" cap="all" spc="49">
                <a:solidFill>
                  <a:srgbClr val="F6C3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Браузерные скачки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484920" y="787320"/>
            <a:ext cx="8229240" cy="60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Кто же придет первым? Делаем ставки!</a:t>
            </a:r>
          </a:p>
        </p:txBody>
      </p:sp>
      <p:sp>
        <p:nvSpPr>
          <p:cNvPr id="117" name="CustomShape 5"/>
          <p:cNvSpPr/>
          <p:nvPr/>
        </p:nvSpPr>
        <p:spPr>
          <a:xfrm>
            <a:off x="534960" y="1746360"/>
            <a:ext cx="7954560" cy="4419360"/>
          </a:xfrm>
          <a:prstGeom prst="roundRect">
            <a:avLst>
              <a:gd name="adj" fmla="val 48365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871560" y="2009880"/>
            <a:ext cx="7216560" cy="3928680"/>
          </a:xfrm>
          <a:prstGeom prst="roundRect">
            <a:avLst>
              <a:gd name="adj" fmla="val 48365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19" name="CustomShape 7"/>
          <p:cNvSpPr/>
          <p:nvPr/>
        </p:nvSpPr>
        <p:spPr>
          <a:xfrm>
            <a:off x="1263600" y="2278080"/>
            <a:ext cx="6351120" cy="3336480"/>
          </a:xfrm>
          <a:prstGeom prst="roundRect">
            <a:avLst>
              <a:gd name="adj" fmla="val 48365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1706400" y="2565360"/>
            <a:ext cx="5528880" cy="2720520"/>
          </a:xfrm>
          <a:prstGeom prst="roundRect">
            <a:avLst>
              <a:gd name="adj" fmla="val 48365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121" name="Picture 2"/>
          <p:cNvPicPr/>
          <p:nvPr/>
        </p:nvPicPr>
        <p:blipFill>
          <a:blip r:embed="rId3"/>
          <a:srcRect l="64670" t="4138" r="18435" b="48621"/>
          <a:stretch/>
        </p:blipFill>
        <p:spPr>
          <a:xfrm>
            <a:off x="4170240" y="2278080"/>
            <a:ext cx="355320" cy="394920"/>
          </a:xfrm>
          <a:prstGeom prst="rect">
            <a:avLst/>
          </a:prstGeom>
          <a:ln>
            <a:noFill/>
          </a:ln>
        </p:spPr>
      </p:pic>
      <p:pic>
        <p:nvPicPr>
          <p:cNvPr id="122" name="Picture 2"/>
          <p:cNvPicPr/>
          <p:nvPr/>
        </p:nvPicPr>
        <p:blipFill>
          <a:blip r:embed="rId4"/>
          <a:srcRect l="47653" t="36920" r="35441" b="22878"/>
          <a:stretch/>
        </p:blipFill>
        <p:spPr>
          <a:xfrm>
            <a:off x="4149720" y="2027160"/>
            <a:ext cx="350640" cy="329760"/>
          </a:xfrm>
          <a:prstGeom prst="rect">
            <a:avLst/>
          </a:prstGeom>
          <a:ln>
            <a:noFill/>
          </a:ln>
        </p:spPr>
      </p:pic>
      <p:pic>
        <p:nvPicPr>
          <p:cNvPr id="123" name="Picture 2"/>
          <p:cNvPicPr/>
          <p:nvPr/>
        </p:nvPicPr>
        <p:blipFill>
          <a:blip r:embed="rId5"/>
          <a:srcRect l="33465" t="8314" r="51516" b="53885"/>
          <a:stretch/>
        </p:blipFill>
        <p:spPr>
          <a:xfrm>
            <a:off x="4092480" y="1746360"/>
            <a:ext cx="407520" cy="409320"/>
          </a:xfrm>
          <a:prstGeom prst="rect">
            <a:avLst/>
          </a:prstGeom>
          <a:ln>
            <a:noFill/>
          </a:ln>
        </p:spPr>
      </p:pic>
      <p:pic>
        <p:nvPicPr>
          <p:cNvPr id="124" name="Picture 2"/>
          <p:cNvPicPr/>
          <p:nvPr/>
        </p:nvPicPr>
        <p:blipFill>
          <a:blip r:embed="rId6"/>
          <a:srcRect l="13645" t="38758" r="69459" b="21091"/>
          <a:stretch/>
        </p:blipFill>
        <p:spPr>
          <a:xfrm>
            <a:off x="4092480" y="1515240"/>
            <a:ext cx="407520" cy="383760"/>
          </a:xfrm>
          <a:prstGeom prst="rect">
            <a:avLst/>
          </a:prstGeom>
          <a:ln>
            <a:noFill/>
          </a:ln>
        </p:spPr>
      </p:pic>
      <p:pic>
        <p:nvPicPr>
          <p:cNvPr id="125" name="Picture 2"/>
          <p:cNvPicPr/>
          <p:nvPr/>
        </p:nvPicPr>
        <p:blipFill>
          <a:blip r:embed="rId7"/>
          <a:srcRect t="7765" r="83653" b="54434"/>
          <a:stretch/>
        </p:blipFill>
        <p:spPr>
          <a:xfrm>
            <a:off x="4138560" y="1224000"/>
            <a:ext cx="361440" cy="333000"/>
          </a:xfrm>
          <a:prstGeom prst="rect">
            <a:avLst/>
          </a:prstGeom>
          <a:ln>
            <a:noFill/>
          </a:ln>
        </p:spPr>
      </p:pic>
      <p:sp>
        <p:nvSpPr>
          <p:cNvPr id="126" name="Line 9"/>
          <p:cNvSpPr/>
          <p:nvPr/>
        </p:nvSpPr>
        <p:spPr>
          <a:xfrm>
            <a:off x="4572000" y="1268280"/>
            <a:ext cx="360" cy="12621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127" name="Picture 2"/>
          <p:cNvPicPr/>
          <p:nvPr/>
        </p:nvPicPr>
        <p:blipFill>
          <a:blip r:embed="rId8"/>
          <a:srcRect r="17633" b="19769"/>
          <a:stretch/>
        </p:blipFill>
        <p:spPr>
          <a:xfrm>
            <a:off x="2105640" y="2962800"/>
            <a:ext cx="4987440" cy="1929960"/>
          </a:xfrm>
          <a:prstGeom prst="rect">
            <a:avLst/>
          </a:prstGeom>
          <a:ln>
            <a:noFill/>
          </a:ln>
        </p:spPr>
      </p:pic>
      <p:sp>
        <p:nvSpPr>
          <p:cNvPr id="128" name="CustomShape 10"/>
          <p:cNvSpPr/>
          <p:nvPr/>
        </p:nvSpPr>
        <p:spPr>
          <a:xfrm>
            <a:off x="2077200" y="281304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место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2110320" y="4084560"/>
            <a:ext cx="833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34%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4281120" y="4075200"/>
            <a:ext cx="508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8%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3129120" y="478800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22%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5250240" y="474804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32%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6274800" y="4248000"/>
            <a:ext cx="508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4%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4056840" y="287496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место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5888880" y="286560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место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2958120" y="361620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место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042880" y="364356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место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Effect">
                            <p:stCondLst>
                              <p:cond delay="1822"/>
                            </p:stCondLst>
                            <p:childTnLst>
                              <p:par>
                                <p:cTn id="14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Effect">
                            <p:stCondLst>
                              <p:cond delay="3644"/>
                            </p:stCondLst>
                            <p:childTnLst>
                              <p:par>
                                <p:cTn id="23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Effect">
                            <p:stCondLst>
                              <p:cond delay="5466"/>
                            </p:stCondLst>
                            <p:childTnLst>
                              <p:par>
                                <p:cTn id="32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Effect">
                            <p:stCondLst>
                              <p:cond delay="7288"/>
                            </p:stCondLst>
                            <p:childTnLst>
                              <p:par>
                                <p:cTn id="41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Effect">
                            <p:stCondLst>
                              <p:cond delay="9110"/>
                            </p:stCondLst>
                            <p:childTnLst>
                              <p:par>
                                <p:cTn id="50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Effect">
                            <p:stCondLst>
                              <p:cond delay="10932"/>
                            </p:stCondLst>
                            <p:childTnLst>
                              <p:par>
                                <p:cTn id="59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Effect">
                            <p:stCondLst>
                              <p:cond delay="12754"/>
                            </p:stCondLst>
                            <p:childTnLst>
                              <p:par>
                                <p:cTn id="68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Effect">
                            <p:stCondLst>
                              <p:cond delay="14576"/>
                            </p:stCondLst>
                            <p:childTnLst>
                              <p:par>
                                <p:cTn id="77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Effect">
                            <p:stCondLst>
                              <p:cond delay="16398"/>
                            </p:stCondLst>
                            <p:childTnLst>
                              <p:par>
                                <p:cTn id="86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Устройство браузера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752480"/>
            <a:ext cx="562644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Вкладка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представляет собой отдельную страницу в окне браузера. На каждой вкладке можно загрузить разный сайт и перемещаться между ними, меняя вкладки. 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Адресная строка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необходима, чтобы вводить туда адрес сайта, имя. Например, http://www.yandex.ru 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Кнопки управления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необходимы для работы с интернет - страницей. В их число входят кнопки «Вернуться» (стрелочка влево), «Вперед» (стрелочка вправо), «Обновить» (стрелочка по кругу) и «Стартовая страница» (домик).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8"/>
          <p:cNvPicPr/>
          <p:nvPr/>
        </p:nvPicPr>
        <p:blipFill>
          <a:blip r:embed="rId2"/>
          <a:stretch/>
        </p:blipFill>
        <p:spPr>
          <a:xfrm>
            <a:off x="5675760" y="4365000"/>
            <a:ext cx="3076200" cy="666360"/>
          </a:xfrm>
          <a:prstGeom prst="rect">
            <a:avLst/>
          </a:prstGeom>
          <a:ln>
            <a:noFill/>
          </a:ln>
        </p:spPr>
      </p:pic>
      <p:pic>
        <p:nvPicPr>
          <p:cNvPr id="141" name="Picture 9"/>
          <p:cNvPicPr/>
          <p:nvPr/>
        </p:nvPicPr>
        <p:blipFill>
          <a:blip r:embed="rId3"/>
          <a:stretch/>
        </p:blipFill>
        <p:spPr>
          <a:xfrm>
            <a:off x="5675760" y="2925000"/>
            <a:ext cx="3076200" cy="666360"/>
          </a:xfrm>
          <a:prstGeom prst="rect">
            <a:avLst/>
          </a:prstGeom>
          <a:ln>
            <a:noFill/>
          </a:ln>
        </p:spPr>
      </p:pic>
      <p:pic>
        <p:nvPicPr>
          <p:cNvPr id="142" name="Picture 10"/>
          <p:cNvPicPr/>
          <p:nvPr/>
        </p:nvPicPr>
        <p:blipFill>
          <a:blip r:embed="rId4"/>
          <a:stretch/>
        </p:blipFill>
        <p:spPr>
          <a:xfrm>
            <a:off x="5675760" y="1917000"/>
            <a:ext cx="3085920" cy="5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Закладка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Область закладок 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находится под адресной строкой и предназначена для расположения 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закладок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Так называют странички в интернете, которые позволяют сразу перейти на определенный сайт, на котором была сделана закладка. </a:t>
            </a:r>
            <a:endParaRPr lang="ru-RU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2"/>
          <p:cNvPicPr/>
          <p:nvPr/>
        </p:nvPicPr>
        <p:blipFill>
          <a:blip r:embed="rId2"/>
          <a:stretch/>
        </p:blipFill>
        <p:spPr>
          <a:xfrm>
            <a:off x="1547640" y="3717000"/>
            <a:ext cx="579132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69</TotalTime>
  <Words>335</Words>
  <Application>Microsoft Office PowerPoint</Application>
  <PresentationFormat>Экран (4:3)</PresentationFormat>
  <Paragraphs>55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</dc:title>
  <dc:creator>Женя</dc:creator>
  <cp:lastModifiedBy>Женя</cp:lastModifiedBy>
  <cp:revision>8</cp:revision>
  <dcterms:created xsi:type="dcterms:W3CDTF">2018-03-25T03:24:34Z</dcterms:created>
  <dcterms:modified xsi:type="dcterms:W3CDTF">2018-10-13T22:47:29Z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