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59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74" r:id="rId11"/>
    <p:sldId id="267" r:id="rId12"/>
    <p:sldId id="269" r:id="rId13"/>
    <p:sldId id="277" r:id="rId14"/>
    <p:sldId id="268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3AB7-0498-4E4C-830C-A6132FAF99DE}" type="datetimeFigureOut">
              <a:rPr lang="ru-RU" smtClean="0"/>
              <a:t>26.09.2015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5167-55AD-4633-968F-54D686791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63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3AB7-0498-4E4C-830C-A6132FAF99DE}" type="datetimeFigureOut">
              <a:rPr lang="ru-RU" smtClean="0"/>
              <a:t>26.09.2015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5167-55AD-4633-968F-54D686791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93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3AB7-0498-4E4C-830C-A6132FAF99DE}" type="datetimeFigureOut">
              <a:rPr lang="ru-RU" smtClean="0"/>
              <a:t>26.09.2015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5167-55AD-4633-968F-54D686791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9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3AB7-0498-4E4C-830C-A6132FAF99DE}" type="datetimeFigureOut">
              <a:rPr lang="ru-RU" smtClean="0"/>
              <a:t>26.09.2015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5167-55AD-4633-968F-54D686791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89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3AB7-0498-4E4C-830C-A6132FAF99DE}" type="datetimeFigureOut">
              <a:rPr lang="ru-RU" smtClean="0"/>
              <a:t>26.09.2015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5167-55AD-4633-968F-54D686791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99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3AB7-0498-4E4C-830C-A6132FAF99DE}" type="datetimeFigureOut">
              <a:rPr lang="ru-RU" smtClean="0"/>
              <a:t>26.09.2015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5167-55AD-4633-968F-54D686791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0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3AB7-0498-4E4C-830C-A6132FAF99DE}" type="datetimeFigureOut">
              <a:rPr lang="ru-RU" smtClean="0"/>
              <a:t>26.09.2015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5167-55AD-4633-968F-54D686791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61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3AB7-0498-4E4C-830C-A6132FAF99DE}" type="datetimeFigureOut">
              <a:rPr lang="ru-RU" smtClean="0"/>
              <a:t>26.09.2015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5167-55AD-4633-968F-54D686791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92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3AB7-0498-4E4C-830C-A6132FAF99DE}" type="datetimeFigureOut">
              <a:rPr lang="ru-RU" smtClean="0"/>
              <a:t>26.09.2015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5167-55AD-4633-968F-54D686791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5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3AB7-0498-4E4C-830C-A6132FAF99DE}" type="datetimeFigureOut">
              <a:rPr lang="ru-RU" smtClean="0"/>
              <a:t>26.09.2015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5167-55AD-4633-968F-54D686791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71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3AB7-0498-4E4C-830C-A6132FAF99DE}" type="datetimeFigureOut">
              <a:rPr lang="ru-RU" smtClean="0"/>
              <a:t>26.09.2015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5167-55AD-4633-968F-54D686791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6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23AB7-0498-4E4C-830C-A6132FAF99DE}" type="datetimeFigureOut">
              <a:rPr lang="ru-RU" smtClean="0"/>
              <a:t>26.09.2015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F5167-55AD-4633-968F-54D686791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79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762443"/>
            <a:ext cx="12192000" cy="3068637"/>
          </a:xfrm>
          <a:prstGeom prst="rect">
            <a:avLst/>
          </a:prstGeom>
          <a:solidFill>
            <a:schemeClr val="accent4">
              <a:lumMod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62443"/>
            <a:ext cx="9039367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Путешествие в трёхмерный мир:</a:t>
            </a:r>
            <a:br>
              <a:rPr lang="ru-RU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начало пути</a:t>
            </a:r>
            <a:endParaRPr lang="ru-RU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42118"/>
            <a:ext cx="9144000" cy="16557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Тема №1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45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95" y="716280"/>
            <a:ext cx="11311005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4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/>
          <a:lstStyle/>
          <a:p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Точка поворота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92462"/>
            <a:ext cx="10515600" cy="4384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Blender </a:t>
            </a: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можно поворачивать объект не только вокруг его центра, но и вокруг курсора.</a:t>
            </a:r>
          </a:p>
          <a:p>
            <a:pPr marL="0" indent="0">
              <a:buNone/>
            </a:pP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Для этого нужно активировать этот режим.</a:t>
            </a:r>
          </a:p>
          <a:p>
            <a:pPr marL="0" indent="0">
              <a:buNone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3D Cursor </a:t>
            </a: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— вращение вокруг курсора</a:t>
            </a:r>
          </a:p>
          <a:p>
            <a:pPr marL="0" indent="0">
              <a:buNone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Median Point — </a:t>
            </a: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вращение вокруг центра объектов</a:t>
            </a:r>
          </a:p>
          <a:p>
            <a:pPr marL="0" indent="0">
              <a:buNone/>
            </a:pPr>
            <a:endParaRPr lang="ru-RU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007632"/>
            <a:ext cx="916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Изменение режима точки взаимодействия</a:t>
            </a:r>
            <a:endParaRPr lang="ru-RU" sz="2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40" y="3698110"/>
            <a:ext cx="10373967" cy="269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4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2" y="1815844"/>
            <a:ext cx="10162315" cy="39633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3807" y="690375"/>
            <a:ext cx="360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Median point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574507" y="690375"/>
            <a:ext cx="2347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3D Cursor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0597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00752"/>
            <a:ext cx="5221406" cy="527621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 какой оси повернули чайник?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сколько градусов?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Какую комбинацию клавиш нужно нажать для этого?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798" y="1334306"/>
            <a:ext cx="5836202" cy="402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0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/>
          <a:lstStyle/>
          <a:p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Добавление новых простых объектов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792462"/>
            <a:ext cx="6668069" cy="43845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Добавить объект можно с помощью комбинации </a:t>
            </a:r>
            <a:r>
              <a:rPr lang="en-US" sz="2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Shift+A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Пока нас будут интересовать только объекты-меши, это:</a:t>
            </a:r>
          </a:p>
          <a:p>
            <a:pPr marL="0" indent="0">
              <a:buNone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Plane — </a:t>
            </a: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плоскость</a:t>
            </a:r>
          </a:p>
          <a:p>
            <a:pPr marL="0" indent="0">
              <a:buNone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Cube — </a:t>
            </a: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Куб</a:t>
            </a:r>
          </a:p>
          <a:p>
            <a:pPr marL="0" indent="0">
              <a:buNone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Circle — </a:t>
            </a: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Окружность</a:t>
            </a:r>
          </a:p>
          <a:p>
            <a:pPr marL="0" indent="0">
              <a:buNone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UV Sphere — </a:t>
            </a: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Сфера из квадратных полигонов</a:t>
            </a:r>
          </a:p>
          <a:p>
            <a:pPr marL="0" indent="0">
              <a:buNone/>
            </a:pPr>
            <a:r>
              <a:rPr lang="en-US" sz="2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Ico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Sphere — </a:t>
            </a: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Сфера из треугольных полигонов</a:t>
            </a:r>
          </a:p>
          <a:p>
            <a:pPr marL="0" indent="0">
              <a:buNone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Cylinder — </a:t>
            </a: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Цилиндр</a:t>
            </a:r>
          </a:p>
          <a:p>
            <a:pPr marL="0" indent="0">
              <a:buNone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Cone — </a:t>
            </a: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Конус</a:t>
            </a:r>
          </a:p>
          <a:p>
            <a:pPr marL="0" indent="0">
              <a:buNone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Torus — </a:t>
            </a: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Фигура торус (бублик)</a:t>
            </a:r>
          </a:p>
          <a:p>
            <a:pPr marL="0" indent="0">
              <a:buNone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Grid — </a:t>
            </a: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Плоскость поделенная на части</a:t>
            </a:r>
          </a:p>
          <a:p>
            <a:pPr marL="0" indent="0">
              <a:buNone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Monkey — </a:t>
            </a: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обезьянка по имени Сюзанна. На ней проводят различные опыты внутри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Blender</a:t>
            </a: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007632"/>
            <a:ext cx="916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Добавление примитивов</a:t>
            </a:r>
            <a:endParaRPr lang="ru-RU" sz="2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759" y="1530852"/>
            <a:ext cx="3737041" cy="46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961" y="2494176"/>
            <a:ext cx="10515600" cy="90411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Cube</a:t>
            </a:r>
            <a:endParaRPr lang="ru-RU" sz="5400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234" y="1526864"/>
            <a:ext cx="4580952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9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961" y="2494176"/>
            <a:ext cx="10515600" cy="90411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UV-Sphere</a:t>
            </a:r>
            <a:endParaRPr lang="ru-RU" sz="5400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621" y="1321870"/>
            <a:ext cx="4110177" cy="415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88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961" y="2494176"/>
            <a:ext cx="10515600" cy="904117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Ico</a:t>
            </a:r>
            <a:r>
              <a:rPr lang="en-US" sz="5400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-Sphere</a:t>
            </a:r>
            <a:endParaRPr lang="ru-RU" sz="5400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391" y="1214650"/>
            <a:ext cx="4432464" cy="40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64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961" y="2494176"/>
            <a:ext cx="10515600" cy="90411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Cylinder</a:t>
            </a:r>
            <a:endParaRPr lang="ru-RU" sz="5400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761" y="1350941"/>
            <a:ext cx="4438095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4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/>
          <a:lstStyle/>
          <a:p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Раскрашивание объектов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80" y="1238023"/>
            <a:ext cx="9085440" cy="561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8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Осмотримся вокруг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28" y="1690688"/>
            <a:ext cx="8246088" cy="3692277"/>
          </a:xfrm>
        </p:spPr>
      </p:pic>
      <p:sp>
        <p:nvSpPr>
          <p:cNvPr id="6" name="Прямоугольник 5"/>
          <p:cNvSpPr/>
          <p:nvPr/>
        </p:nvSpPr>
        <p:spPr>
          <a:xfrm>
            <a:off x="3938486" y="5591748"/>
            <a:ext cx="4315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СКМ — вращение камерой</a:t>
            </a:r>
          </a:p>
        </p:txBody>
      </p:sp>
    </p:spTree>
    <p:extLst>
      <p:ext uri="{BB962C8B-B14F-4D97-AF65-F5344CB8AC3E}">
        <p14:creationId xmlns:p14="http://schemas.microsoft.com/office/powerpoint/2010/main" val="3886765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6438" y="212568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 теперь садимся за компьютеры!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38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/>
          <a:lstStyle/>
          <a:p>
            <a:r>
              <a:rPr lang="ru-RU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Д</a:t>
            </a:r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вигаем горы!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92462"/>
            <a:ext cx="10515600" cy="43845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ПКМ — выделить объект</a:t>
            </a:r>
          </a:p>
          <a:p>
            <a:pPr marL="0" indent="0">
              <a:buNone/>
            </a:pPr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— 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начать перемещать объект</a:t>
            </a:r>
          </a:p>
          <a:p>
            <a:pPr marL="0" indent="0">
              <a:buNone/>
            </a:pPr>
            <a:endParaRPr lang="ru-RU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Если в режиме перемещения нажать кнопку оси, то можно подвинуть объект строго вдоль неё!</a:t>
            </a:r>
          </a:p>
          <a:p>
            <a:pPr marL="0" indent="0">
              <a:buNone/>
            </a:pPr>
            <a:endParaRPr lang="ru-RU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— 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вперёд / назад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— 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влево / вправо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en-US" dirty="0" smtClean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— вверх / вниз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007632"/>
            <a:ext cx="916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Инструмент перемещения</a:t>
            </a:r>
            <a:endParaRPr lang="ru-RU" sz="2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69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/>
          <a:lstStyle/>
          <a:p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Проверочные вопросы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92462"/>
            <a:ext cx="6408761" cy="4403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Скажите, какие оси на этой картинке расположены неправильно?</a:t>
            </a:r>
          </a:p>
          <a:p>
            <a:pPr marL="0" indent="0">
              <a:buNone/>
            </a:pPr>
            <a:endParaRPr lang="ru-RU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Как их нужно поменять, чтобы стало верно?</a:t>
            </a:r>
          </a:p>
          <a:p>
            <a:pPr marL="0" indent="0">
              <a:buNone/>
            </a:pPr>
            <a:endParaRPr lang="ru-RU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Назовите их по именам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61" y="1269242"/>
            <a:ext cx="4576549" cy="519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3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/>
          <a:lstStyle/>
          <a:p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Создаём копию объекта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92462"/>
            <a:ext cx="10515600" cy="43845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Shift + D</a:t>
            </a:r>
            <a:r>
              <a:rPr lang="ru-RU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— создание дубликата объекта</a:t>
            </a:r>
          </a:p>
          <a:p>
            <a:pPr marL="0" indent="0">
              <a:buNone/>
            </a:pPr>
            <a:r>
              <a:rPr lang="ru-RU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Движение мышкой 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после создания — перемещение копии</a:t>
            </a:r>
          </a:p>
          <a:p>
            <a:pPr marL="0" indent="0">
              <a:buNone/>
            </a:pPr>
            <a:r>
              <a:rPr lang="ru-RU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ПКМ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после дублирования — разместить объект туда же, где его исходник.</a:t>
            </a:r>
          </a:p>
          <a:p>
            <a:pPr marL="0" indent="0">
              <a:buNone/>
            </a:pPr>
            <a:endParaRPr lang="ru-RU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Если в режиме перемещения нажать кнопку оси, то можно подвинуть объект строго вдоль неё!</a:t>
            </a:r>
          </a:p>
          <a:p>
            <a:pPr marL="0" indent="0">
              <a:buNone/>
            </a:pPr>
            <a:endParaRPr lang="ru-RU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— 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вперёд / назад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— 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влево / вправо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en-US" dirty="0" smtClean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— вверх / вниз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007632"/>
            <a:ext cx="916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Дублирование объектов</a:t>
            </a:r>
            <a:endParaRPr lang="ru-RU" sz="2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8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/>
          <a:lstStyle/>
          <a:p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Меняем размер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92462"/>
            <a:ext cx="10515600" cy="4384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ru-RU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— активация режима масштабирования</a:t>
            </a:r>
          </a:p>
          <a:p>
            <a:pPr marL="0" indent="0">
              <a:buNone/>
            </a:pPr>
            <a:r>
              <a:rPr lang="ru-RU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Движение мышкой 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— изменение масштаба объекта</a:t>
            </a:r>
          </a:p>
          <a:p>
            <a:pPr marL="0" indent="0">
              <a:buNone/>
            </a:pPr>
            <a:endParaRPr lang="ru-RU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Если в режиме масштабирования нажать кнопку оси, то можно масштабировать объект строго вдоль неё!</a:t>
            </a:r>
          </a:p>
          <a:p>
            <a:pPr marL="0" indent="0">
              <a:buNone/>
            </a:pPr>
            <a:endParaRPr lang="ru-RU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— 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по оси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ru-RU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—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по оси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en-US" dirty="0" smtClean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—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по оси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</a:t>
            </a:r>
            <a:endParaRPr lang="ru-RU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Цифры</a:t>
            </a:r>
            <a:r>
              <a:rPr lang="ru-RU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0-9 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— определяют масштаб. Можно использовать «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» для уменьшения (пример: 0.5).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007632"/>
            <a:ext cx="916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Инструмент масштабирования</a:t>
            </a:r>
            <a:endParaRPr lang="ru-RU" sz="2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4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5" y="757409"/>
            <a:ext cx="11877294" cy="48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7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92462"/>
            <a:ext cx="6408761" cy="44036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4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Скажите, вдоль какой оси вытянули куб</a:t>
            </a:r>
            <a:r>
              <a:rPr lang="ru-RU" sz="4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0" indent="0">
              <a:buNone/>
            </a:pPr>
            <a:endParaRPr lang="ru-RU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ru-RU" sz="4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На сколько (примерно) его вытянули?</a:t>
            </a:r>
          </a:p>
          <a:p>
            <a:pPr marL="0" indent="0">
              <a:buNone/>
            </a:pPr>
            <a:endParaRPr lang="ru-RU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ru-RU" sz="4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Какую комбинацию клавиш нужно для этого нажать?</a:t>
            </a:r>
            <a:endParaRPr lang="ru-RU" sz="4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ru-RU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ru-RU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57" y="1415091"/>
            <a:ext cx="3290515" cy="517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5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/>
          <a:lstStyle/>
          <a:p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Вот, новый поворот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92462"/>
            <a:ext cx="10515600" cy="43845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ru-RU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— активация режима вращения</a:t>
            </a:r>
          </a:p>
          <a:p>
            <a:pPr marL="0" indent="0">
              <a:buNone/>
            </a:pP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Если в режиме поворота нажать кнопку оси, то можно вращать объект вокруг неё!</a:t>
            </a:r>
          </a:p>
          <a:p>
            <a:pPr marL="0" indent="0">
              <a:buNone/>
            </a:pPr>
            <a:endParaRPr lang="ru-RU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— 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по оси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ru-RU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—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по оси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en-US" dirty="0" smtClean="0">
                <a:solidFill>
                  <a:srgbClr val="0070C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—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по оси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Рекомендуется поворачивать объекты </a:t>
            </a:r>
            <a:r>
              <a:rPr lang="ru-RU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только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по осям!</a:t>
            </a:r>
          </a:p>
          <a:p>
            <a:pPr marL="0" indent="0">
              <a:buNone/>
            </a:pPr>
            <a:endParaRPr lang="ru-RU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После оси можно цифрами ввести угол поворота.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007632"/>
            <a:ext cx="916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Инструмент вращения</a:t>
            </a:r>
            <a:endParaRPr lang="ru-RU" sz="2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4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1622</TotalTime>
  <Words>446</Words>
  <Application>Microsoft Office PowerPoint</Application>
  <PresentationFormat>Широкоэкранный</PresentationFormat>
  <Paragraphs>93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Office Theme</vt:lpstr>
      <vt:lpstr>Путешествие в трёхмерный мир: начало пути</vt:lpstr>
      <vt:lpstr>Осмотримся вокруг</vt:lpstr>
      <vt:lpstr>Двигаем горы!</vt:lpstr>
      <vt:lpstr>Проверочные вопросы</vt:lpstr>
      <vt:lpstr>Создаём копию объекта</vt:lpstr>
      <vt:lpstr>Меняем размер</vt:lpstr>
      <vt:lpstr>Презентация PowerPoint</vt:lpstr>
      <vt:lpstr>Презентация PowerPoint</vt:lpstr>
      <vt:lpstr>Вот, новый поворот</vt:lpstr>
      <vt:lpstr>Презентация PowerPoint</vt:lpstr>
      <vt:lpstr>Точка поворота</vt:lpstr>
      <vt:lpstr>Презентация PowerPoint</vt:lpstr>
      <vt:lpstr>Презентация PowerPoint</vt:lpstr>
      <vt:lpstr>Добавление новых простых объектов</vt:lpstr>
      <vt:lpstr>Cube</vt:lpstr>
      <vt:lpstr>UV-Sphere</vt:lpstr>
      <vt:lpstr>Ico-Sphere</vt:lpstr>
      <vt:lpstr>Cylinder</vt:lpstr>
      <vt:lpstr>Раскрашивание объектов</vt:lpstr>
      <vt:lpstr>А теперь садимся за компьютеры!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3D</dc:title>
  <dc:creator>Николай Путько</dc:creator>
  <cp:lastModifiedBy>Николай Путько</cp:lastModifiedBy>
  <cp:revision>31</cp:revision>
  <dcterms:created xsi:type="dcterms:W3CDTF">2015-07-13T06:41:08Z</dcterms:created>
  <dcterms:modified xsi:type="dcterms:W3CDTF">2015-09-26T06:05:21Z</dcterms:modified>
</cp:coreProperties>
</file>