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71" r:id="rId4"/>
    <p:sldId id="262" r:id="rId5"/>
    <p:sldId id="268" r:id="rId6"/>
    <p:sldId id="259" r:id="rId7"/>
    <p:sldId id="270" r:id="rId8"/>
    <p:sldId id="263" r:id="rId9"/>
    <p:sldId id="272" r:id="rId10"/>
    <p:sldId id="264" r:id="rId11"/>
    <p:sldId id="273" r:id="rId12"/>
    <p:sldId id="265" r:id="rId13"/>
    <p:sldId id="275" r:id="rId14"/>
    <p:sldId id="267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08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0D3B-C79F-4C27-84A7-47AE64A608B6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72C0-0827-4149-9875-D03A1FC67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1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91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6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0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4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E8F094F-73D5-4A9E-A438-1789FF92FFE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DF1FDFA-C397-4DFD-B7AF-F592E3BA6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9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1D77A-5CB4-4A8B-A884-F0B5EEE1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dirty="0">
                <a:latin typeface="Akrobat Black" panose="00000A00000000000000" pitchFamily="50" charset="-52"/>
              </a:rPr>
              <a:t>94 %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7ADE14-6BE6-4DE4-B3C3-1E737E3E6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6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 игр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r>
              <a:rPr lang="ru-RU" sz="2000" dirty="0"/>
              <a:t>инструмент </a:t>
            </a:r>
            <a:r>
              <a:rPr lang="ru-RU" sz="2000" dirty="0" err="1"/>
              <a:t>Unity</a:t>
            </a:r>
            <a:r>
              <a:rPr lang="ru-RU" sz="2000" dirty="0"/>
              <a:t> и другие движки, которые необходимы для создания 2D и 3D игр;</a:t>
            </a:r>
          </a:p>
          <a:p>
            <a:r>
              <a:rPr lang="ru-RU" sz="2000" dirty="0"/>
              <a:t>объектно-ориентированное программирование;</a:t>
            </a:r>
          </a:p>
          <a:p>
            <a:r>
              <a:rPr lang="ru-RU" sz="2000" dirty="0"/>
              <a:t>изучение языка программирования C#, </a:t>
            </a:r>
            <a:r>
              <a:rPr lang="ru-RU" sz="2000" dirty="0" err="1"/>
              <a:t>Ajax</a:t>
            </a:r>
            <a:r>
              <a:rPr lang="ru-RU" sz="2000" dirty="0"/>
              <a:t> и других;</a:t>
            </a:r>
          </a:p>
          <a:p>
            <a:r>
              <a:rPr lang="ru-RU" sz="2000" dirty="0"/>
              <a:t>оптимизация 2D и 3D игр;</a:t>
            </a:r>
          </a:p>
          <a:p>
            <a:r>
              <a:rPr lang="ru-RU" sz="2000" dirty="0"/>
              <a:t>3D редакторы;</a:t>
            </a:r>
          </a:p>
          <a:p>
            <a:r>
              <a:rPr lang="ru-RU" sz="2000" dirty="0"/>
              <a:t>этапы проектировки игрового процесса, </a:t>
            </a:r>
          </a:p>
          <a:p>
            <a:pPr marL="0" indent="0">
              <a:buNone/>
            </a:pPr>
            <a:r>
              <a:rPr lang="ru-RU" sz="2000" dirty="0"/>
              <a:t>прорисовки, визуализации, анимации, физики и других аспектов игры; </a:t>
            </a:r>
          </a:p>
          <a:p>
            <a:r>
              <a:rPr lang="ru-RU" sz="2000" dirty="0"/>
              <a:t>основы разработки игр для мобильных устройств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8176590" y="3285918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40 – 140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816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8E5F9-66D6-47CC-9E92-7380FA88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1081" y="284176"/>
            <a:ext cx="9784080" cy="1508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89807-484A-496C-B093-A57FDCBC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im0-tub-ru.yandex.net/i?id=352ab1135615d5303fe0bfd604c37158-l&amp;n=13">
            <a:extLst>
              <a:ext uri="{FF2B5EF4-FFF2-40B4-BE49-F238E27FC236}">
                <a16:creationId xmlns:a16="http://schemas.microsoft.com/office/drawing/2014/main" id="{557DC3B0-ECE7-43B9-A837-B2C36CCB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3354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7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ВИДЕОМОНТАЖ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pPr fontAlgn="base"/>
            <a:r>
              <a:rPr lang="ru-RU" sz="2000" dirty="0"/>
              <a:t>Знание программ видеомонтажа</a:t>
            </a:r>
          </a:p>
          <a:p>
            <a:pPr fontAlgn="base"/>
            <a:r>
              <a:rPr lang="ru-RU" sz="2000" dirty="0"/>
              <a:t>Навыки съемки</a:t>
            </a:r>
          </a:p>
          <a:p>
            <a:pPr fontAlgn="base"/>
            <a:r>
              <a:rPr lang="ru-RU" sz="2000" dirty="0"/>
              <a:t>Художественное мышление</a:t>
            </a:r>
          </a:p>
          <a:p>
            <a:pPr fontAlgn="base"/>
            <a:endParaRPr lang="ru-RU" sz="2000" dirty="0"/>
          </a:p>
          <a:p>
            <a:pPr fontAlgn="base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615732"/>
            <a:ext cx="978408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1800" dirty="0"/>
              <a:t>Съемка роликов</a:t>
            </a:r>
          </a:p>
          <a:p>
            <a:r>
              <a:rPr lang="ru-RU" sz="1800" dirty="0"/>
              <a:t>Монтаж фильмов с разных камер</a:t>
            </a:r>
          </a:p>
          <a:p>
            <a:r>
              <a:rPr lang="ru-RU" sz="1800" dirty="0"/>
              <a:t>Подбор эффектов и музыки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841974" y="1972007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30 - 70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5943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3A22-A569-428C-A9CA-C390DA7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509DB-8D3D-4AB5-9EF6-AC31E689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6" name="Picture 4" descr="https://im0-tub-ru.yandex.net/i?id=fd8927abd0d2690a6f7f55fefacd7c0b-l&amp;n=13">
            <a:extLst>
              <a:ext uri="{FF2B5EF4-FFF2-40B4-BE49-F238E27FC236}">
                <a16:creationId xmlns:a16="http://schemas.microsoft.com/office/drawing/2014/main" id="{DD03428A-7F28-45F1-B10B-B7A5377A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75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3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  <a:r>
              <a:rPr lang="ru-RU" dirty="0"/>
              <a:t>-дизайнер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r>
              <a:rPr lang="ru-RU" dirty="0"/>
              <a:t>Навыки </a:t>
            </a:r>
            <a:r>
              <a:rPr lang="ru-RU" dirty="0" err="1"/>
              <a:t>высокополигонального</a:t>
            </a:r>
            <a:r>
              <a:rPr lang="ru-RU" dirty="0"/>
              <a:t> моделирования;</a:t>
            </a:r>
          </a:p>
          <a:p>
            <a:r>
              <a:rPr lang="ru-RU" dirty="0"/>
              <a:t>Понимание процесса создания фотореалистичных изображений;</a:t>
            </a:r>
          </a:p>
          <a:p>
            <a:r>
              <a:rPr lang="ru-RU" dirty="0"/>
              <a:t>Навыки постобработки в графических редакторах.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137702"/>
            <a:ext cx="9784080" cy="264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2000" dirty="0"/>
              <a:t>Создание спецэффектов</a:t>
            </a:r>
          </a:p>
          <a:p>
            <a:r>
              <a:rPr lang="ru-RU" sz="2000" dirty="0"/>
              <a:t>Создание моделей для рекламы</a:t>
            </a:r>
          </a:p>
          <a:p>
            <a:r>
              <a:rPr lang="ru-RU" sz="2000" dirty="0"/>
              <a:t>Мультфильмы</a:t>
            </a:r>
          </a:p>
          <a:p>
            <a:r>
              <a:rPr lang="ru-RU" sz="2000" dirty="0"/>
              <a:t>Дизайн интерьера</a:t>
            </a: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732644" y="4224131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30 - 120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0971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FCB3-C323-45FD-B15D-114F6CC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6" y="596006"/>
            <a:ext cx="11592368" cy="1321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73851-0052-451E-80A8-48E1C2A7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im0-tub-ru.yandex.net/i?id=e1e8b89ce7b12d03f7c5f7a0280034d2-l&amp;n=13">
            <a:extLst>
              <a:ext uri="{FF2B5EF4-FFF2-40B4-BE49-F238E27FC236}">
                <a16:creationId xmlns:a16="http://schemas.microsoft.com/office/drawing/2014/main" id="{CEE35C28-1D2A-4670-BCD3-F02FF4C9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46478"/>
            <a:ext cx="12192000" cy="81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9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ДИЗАЙНЕР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r>
              <a:rPr lang="ru-RU" sz="2000" dirty="0"/>
              <a:t>художественный вкус;</a:t>
            </a:r>
          </a:p>
          <a:p>
            <a:r>
              <a:rPr lang="ru-RU" sz="2000" dirty="0"/>
              <a:t>визуальное восприятие;</a:t>
            </a:r>
          </a:p>
          <a:p>
            <a:r>
              <a:rPr lang="ru-RU" sz="2000" dirty="0"/>
              <a:t>умение оригинально и трезво мыслить;</a:t>
            </a:r>
          </a:p>
          <a:p>
            <a:r>
              <a:rPr lang="ru-RU" sz="2000" dirty="0"/>
              <a:t>креативность и изобретательность;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442875"/>
            <a:ext cx="9784080" cy="264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1800" dirty="0"/>
              <a:t>отрисовка веб-сайтов;</a:t>
            </a:r>
          </a:p>
          <a:p>
            <a:r>
              <a:rPr lang="ru-RU" sz="1800" dirty="0"/>
              <a:t>журналов и книг;</a:t>
            </a:r>
          </a:p>
          <a:p>
            <a:r>
              <a:rPr lang="ru-RU" sz="1800" dirty="0"/>
              <a:t>презентаций, афиш;</a:t>
            </a:r>
          </a:p>
          <a:p>
            <a:r>
              <a:rPr lang="ru-RU" sz="1800" dirty="0"/>
              <a:t>интерфейса компьютерных игр.</a:t>
            </a: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841974" y="1972007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30 - 120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167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88A2F4-D08B-406F-97D8-A5ECDF5CFD0E}"/>
              </a:ext>
            </a:extLst>
          </p:cNvPr>
          <p:cNvSpPr/>
          <p:nvPr/>
        </p:nvSpPr>
        <p:spPr>
          <a:xfrm>
            <a:off x="639027" y="2168093"/>
            <a:ext cx="4044220" cy="99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РАЗРАБОТЧИК ИГР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3CB0F-884D-45B6-B4C1-D3D80D52AB86}"/>
              </a:ext>
            </a:extLst>
          </p:cNvPr>
          <p:cNvSpPr/>
          <p:nvPr/>
        </p:nvSpPr>
        <p:spPr>
          <a:xfrm>
            <a:off x="639027" y="721646"/>
            <a:ext cx="4044220" cy="1311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СИСТЕМНЫЙ АДМИНИСТРАТОР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B80557-451F-408B-9F99-A10B3C532160}"/>
              </a:ext>
            </a:extLst>
          </p:cNvPr>
          <p:cNvSpPr/>
          <p:nvPr/>
        </p:nvSpPr>
        <p:spPr>
          <a:xfrm>
            <a:off x="4837716" y="3985228"/>
            <a:ext cx="2696146" cy="182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ГРАФИЧЕСКИЙ ДИЗАЙНЕР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BFFAB4-8E12-46A3-8A0F-2D58B1A0268B}"/>
              </a:ext>
            </a:extLst>
          </p:cNvPr>
          <p:cNvSpPr/>
          <p:nvPr/>
        </p:nvSpPr>
        <p:spPr>
          <a:xfrm>
            <a:off x="7688331" y="3985228"/>
            <a:ext cx="3864642" cy="182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ВЕБ-ДИЗАЙНЕР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C55C5C8-615A-46A3-B69F-3A412F579216}"/>
              </a:ext>
            </a:extLst>
          </p:cNvPr>
          <p:cNvSpPr/>
          <p:nvPr/>
        </p:nvSpPr>
        <p:spPr>
          <a:xfrm>
            <a:off x="4837716" y="721646"/>
            <a:ext cx="6715257" cy="313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ПРОГРАММИСТ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E7F0266-83FC-493F-83FB-6AB976EEEE30}"/>
              </a:ext>
            </a:extLst>
          </p:cNvPr>
          <p:cNvSpPr/>
          <p:nvPr/>
        </p:nvSpPr>
        <p:spPr>
          <a:xfrm>
            <a:off x="639027" y="3375309"/>
            <a:ext cx="4044220" cy="99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ВИДЕОМОНТАЖ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F01FC5-6BA7-4EFC-9AB0-7AAA39949564}"/>
              </a:ext>
            </a:extLst>
          </p:cNvPr>
          <p:cNvSpPr/>
          <p:nvPr/>
        </p:nvSpPr>
        <p:spPr>
          <a:xfrm>
            <a:off x="664287" y="4502792"/>
            <a:ext cx="4044220" cy="1311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3</a:t>
            </a:r>
            <a:r>
              <a:rPr lang="en-US" b="1" dirty="0"/>
              <a:t>D </a:t>
            </a:r>
            <a:r>
              <a:rPr lang="ru-RU" b="1" dirty="0"/>
              <a:t>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238223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F78E9-3F6E-49D4-B801-7D9CDE3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FF9ED-217A-490A-82BA-6804140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a.d-cd.net/a1f8446s-960.jpg">
            <a:extLst>
              <a:ext uri="{FF2B5EF4-FFF2-40B4-BE49-F238E27FC236}">
                <a16:creationId xmlns:a16="http://schemas.microsoft.com/office/drawing/2014/main" id="{B39A4357-C389-4BEF-8549-3B27B263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8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pPr fontAlgn="base"/>
            <a:r>
              <a:rPr lang="ru-RU" sz="2000" dirty="0"/>
              <a:t>предрасположенность к математике;</a:t>
            </a:r>
          </a:p>
          <a:p>
            <a:pPr fontAlgn="base"/>
            <a:r>
              <a:rPr lang="ru-RU" sz="2000" dirty="0"/>
              <a:t>аналитический склад ума;</a:t>
            </a:r>
          </a:p>
          <a:p>
            <a:pPr fontAlgn="base"/>
            <a:r>
              <a:rPr lang="ru-RU" sz="2000" dirty="0" err="1"/>
              <a:t>упорство,настойчивость</a:t>
            </a:r>
            <a:r>
              <a:rPr lang="ru-RU" sz="2000" dirty="0"/>
              <a:t>.</a:t>
            </a:r>
          </a:p>
          <a:p>
            <a:r>
              <a:rPr lang="ru-RU" sz="2000" dirty="0"/>
              <a:t>знание семейства языков: Си, Питон,</a:t>
            </a:r>
            <a:r>
              <a:rPr lang="en-US" sz="2000" dirty="0"/>
              <a:t> Java</a:t>
            </a: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615732"/>
            <a:ext cx="978408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2000" dirty="0"/>
              <a:t>разработку программного обеспечения</a:t>
            </a:r>
            <a:endParaRPr lang="en-US" sz="2000" dirty="0"/>
          </a:p>
          <a:p>
            <a:r>
              <a:rPr lang="ru-RU" sz="2000" dirty="0"/>
              <a:t>Настройка и удаление багов в коде</a:t>
            </a:r>
          </a:p>
          <a:p>
            <a:r>
              <a:rPr lang="ru-RU" sz="2000" dirty="0"/>
              <a:t>Производит контроль работоспособности компьютеров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841974" y="1972006"/>
            <a:ext cx="4015410" cy="3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None/>
            </a:pPr>
            <a:r>
              <a:rPr lang="ru-RU" sz="2800" b="1" dirty="0"/>
              <a:t>30 - 250 тыс. рублей</a:t>
            </a:r>
          </a:p>
        </p:txBody>
      </p:sp>
    </p:spTree>
    <p:extLst>
      <p:ext uri="{BB962C8B-B14F-4D97-AF65-F5344CB8AC3E}">
        <p14:creationId xmlns:p14="http://schemas.microsoft.com/office/powerpoint/2010/main" val="23396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F78E9-3F6E-49D4-B801-7D9CDE3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FF9ED-217A-490A-82BA-6804140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a.d-cd.net/a1f8446s-960.jpg">
            <a:extLst>
              <a:ext uri="{FF2B5EF4-FFF2-40B4-BE49-F238E27FC236}">
                <a16:creationId xmlns:a16="http://schemas.microsoft.com/office/drawing/2014/main" id="{B39A4357-C389-4BEF-8549-3B27B263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ВЕБ-ДИЗАЙНЕР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pPr fontAlgn="base"/>
            <a:r>
              <a:rPr lang="ru-RU" sz="2000" dirty="0"/>
              <a:t>художественный вкус;</a:t>
            </a:r>
          </a:p>
          <a:p>
            <a:pPr fontAlgn="base"/>
            <a:r>
              <a:rPr lang="ru-RU" sz="2000" dirty="0"/>
              <a:t>доскональное знание HTML-языка;</a:t>
            </a:r>
          </a:p>
          <a:p>
            <a:pPr fontAlgn="base"/>
            <a:r>
              <a:rPr lang="ru-RU" sz="2000" dirty="0"/>
              <a:t>понимание тонкостей построения баз данных;</a:t>
            </a:r>
          </a:p>
          <a:p>
            <a:pPr fontAlgn="base"/>
            <a:r>
              <a:rPr lang="ru-RU" sz="2000" dirty="0"/>
              <a:t>объектно-ориентированное программирование.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615732"/>
            <a:ext cx="978408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1800" dirty="0"/>
              <a:t>Придумывание дизайна сайтов, отдельных страниц, e-</a:t>
            </a:r>
            <a:r>
              <a:rPr lang="ru-RU" sz="1800" dirty="0" err="1"/>
              <a:t>mail</a:t>
            </a:r>
            <a:r>
              <a:rPr lang="ru-RU" sz="1800" dirty="0"/>
              <a:t> рассылок.</a:t>
            </a:r>
          </a:p>
          <a:p>
            <a:r>
              <a:rPr lang="ru-RU" sz="1800" dirty="0"/>
              <a:t>Отрисовка макетов сайтов или отдельных его страниц.</a:t>
            </a:r>
          </a:p>
          <a:p>
            <a:r>
              <a:rPr lang="ru-RU" sz="1800" dirty="0"/>
              <a:t>Создание иконок, иллюстраций для сайтов, баннеров.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841974" y="1972007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30 - 80 </a:t>
            </a:r>
            <a:r>
              <a:rPr lang="ru-RU" sz="2800" b="1" dirty="0" err="1"/>
              <a:t>тыс.рублей</a:t>
            </a: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676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F78E9-3F6E-49D4-B801-7D9CDE3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FF9ED-217A-490A-82BA-68041400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a.d-cd.net/a1f8446s-960.jpg">
            <a:extLst>
              <a:ext uri="{FF2B5EF4-FFF2-40B4-BE49-F238E27FC236}">
                <a16:creationId xmlns:a16="http://schemas.microsoft.com/office/drawing/2014/main" id="{B39A4357-C389-4BEF-8549-3B27B263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СИТСЕМНЫЙ АДМИНИСТРАТОР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708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pPr fontAlgn="base"/>
            <a:r>
              <a:rPr lang="ru-RU" sz="2000" dirty="0"/>
              <a:t>Знание устройства компьютера</a:t>
            </a:r>
          </a:p>
          <a:p>
            <a:pPr fontAlgn="base"/>
            <a:r>
              <a:rPr lang="ru-RU" sz="2000" dirty="0"/>
              <a:t>Основы программного обеспечения</a:t>
            </a:r>
          </a:p>
          <a:p>
            <a:pPr fontAlgn="base"/>
            <a:r>
              <a:rPr lang="ru-RU" sz="2000" dirty="0"/>
              <a:t>Основы информационной безопасности</a:t>
            </a:r>
          </a:p>
          <a:p>
            <a:pPr fontAlgn="base"/>
            <a:r>
              <a:rPr lang="ru-RU" sz="2000" dirty="0"/>
              <a:t>Построение компьютерных сетей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5FFD30-5E8B-4602-B646-1A47836AC49C}"/>
              </a:ext>
            </a:extLst>
          </p:cNvPr>
          <p:cNvSpPr txBox="1">
            <a:spLocks/>
          </p:cNvSpPr>
          <p:nvPr/>
        </p:nvSpPr>
        <p:spPr>
          <a:xfrm>
            <a:off x="1202919" y="4615732"/>
            <a:ext cx="978408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Обязанности</a:t>
            </a:r>
          </a:p>
          <a:p>
            <a:r>
              <a:rPr lang="ru-RU" sz="1800" dirty="0"/>
              <a:t>Придумывание дизайна сайтов, отдельных страниц, e-</a:t>
            </a:r>
            <a:r>
              <a:rPr lang="ru-RU" sz="1800" dirty="0" err="1"/>
              <a:t>mail</a:t>
            </a:r>
            <a:r>
              <a:rPr lang="ru-RU" sz="1800" dirty="0"/>
              <a:t> рассылок.</a:t>
            </a:r>
          </a:p>
          <a:p>
            <a:r>
              <a:rPr lang="ru-RU" sz="1800" dirty="0"/>
              <a:t>Отрисовка макетов сайтов или отдельных его страниц.</a:t>
            </a:r>
          </a:p>
          <a:p>
            <a:r>
              <a:rPr lang="ru-RU" sz="1800" dirty="0"/>
              <a:t>Создание иконок, иллюстраций для сайтов, баннеров.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7841974" y="1972007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40 - 250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257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D3580-4EEE-4695-A501-F2AC4424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 игр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7920C-7370-4D3F-9A22-5F55051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800" b="1" dirty="0"/>
              <a:t>Требования</a:t>
            </a:r>
          </a:p>
          <a:p>
            <a:r>
              <a:rPr lang="ru-RU" sz="2000" dirty="0"/>
              <a:t>инструмент </a:t>
            </a:r>
            <a:r>
              <a:rPr lang="ru-RU" sz="2000" dirty="0" err="1"/>
              <a:t>Unity</a:t>
            </a:r>
            <a:r>
              <a:rPr lang="ru-RU" sz="2000" dirty="0"/>
              <a:t> и другие движки, которые необходимы для создания 2D и 3D игр;</a:t>
            </a:r>
          </a:p>
          <a:p>
            <a:r>
              <a:rPr lang="ru-RU" sz="2000" dirty="0"/>
              <a:t>объектно-ориентированное программирование;</a:t>
            </a:r>
          </a:p>
          <a:p>
            <a:r>
              <a:rPr lang="ru-RU" sz="2000" dirty="0"/>
              <a:t>изучение языка программирования C#, </a:t>
            </a:r>
            <a:r>
              <a:rPr lang="ru-RU" sz="2000" dirty="0" err="1"/>
              <a:t>Ajax</a:t>
            </a:r>
            <a:r>
              <a:rPr lang="ru-RU" sz="2000" dirty="0"/>
              <a:t> и других;</a:t>
            </a:r>
          </a:p>
          <a:p>
            <a:r>
              <a:rPr lang="ru-RU" sz="2000" dirty="0"/>
              <a:t>оптимизация 2D и 3D игр;</a:t>
            </a:r>
          </a:p>
          <a:p>
            <a:r>
              <a:rPr lang="ru-RU" sz="2000" dirty="0"/>
              <a:t>3D редакторы;</a:t>
            </a:r>
          </a:p>
          <a:p>
            <a:r>
              <a:rPr lang="ru-RU" sz="2000" dirty="0"/>
              <a:t>этапы проектировки игрового процесса, </a:t>
            </a:r>
          </a:p>
          <a:p>
            <a:pPr marL="0" indent="0">
              <a:buNone/>
            </a:pPr>
            <a:r>
              <a:rPr lang="ru-RU" sz="2000" dirty="0"/>
              <a:t>прорисовки, визуализации, анимации, физики и других аспектов игры; </a:t>
            </a:r>
          </a:p>
          <a:p>
            <a:r>
              <a:rPr lang="ru-RU" sz="2000" dirty="0"/>
              <a:t>основы разработки игр для мобильных устройств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B608180-A7AC-4168-8CCF-49CED5B79DDA}"/>
              </a:ext>
            </a:extLst>
          </p:cNvPr>
          <p:cNvSpPr txBox="1">
            <a:spLocks/>
          </p:cNvSpPr>
          <p:nvPr/>
        </p:nvSpPr>
        <p:spPr>
          <a:xfrm>
            <a:off x="8176590" y="3285918"/>
            <a:ext cx="4015410" cy="24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Зарплата</a:t>
            </a:r>
          </a:p>
          <a:p>
            <a:pPr marL="0" indent="0" fontAlgn="base">
              <a:buFont typeface="Wingdings" pitchFamily="2" charset="2"/>
              <a:buNone/>
            </a:pPr>
            <a:r>
              <a:rPr lang="ru-RU" sz="2800" b="1" dirty="0"/>
              <a:t>40 – 140 тыс. рублей</a:t>
            </a:r>
          </a:p>
          <a:p>
            <a:pPr marL="0" indent="0" fontAlgn="base">
              <a:buNone/>
            </a:pPr>
            <a:endParaRPr lang="ru-RU" sz="2800" b="1" dirty="0"/>
          </a:p>
          <a:p>
            <a:pPr marL="0" indent="0" fontAlgn="base">
              <a:buFont typeface="Wingdings" pitchFamily="2" charset="2"/>
              <a:buNone/>
            </a:pPr>
            <a:endParaRPr lang="ru-RU" sz="2800" b="1" dirty="0"/>
          </a:p>
        </p:txBody>
      </p:sp>
      <p:pic>
        <p:nvPicPr>
          <p:cNvPr id="2050" name="Picture 2" descr="http://www.pvsm.ru/images/2017/02/21/ofis-Plarium-Kharkiv-zdes-my-razrabatyvaem-igry-25.jpg">
            <a:extLst>
              <a:ext uri="{FF2B5EF4-FFF2-40B4-BE49-F238E27FC236}">
                <a16:creationId xmlns:a16="http://schemas.microsoft.com/office/drawing/2014/main" id="{4D226B37-7F1C-47BF-9B03-D09A3F83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8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7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393</Words>
  <Application>Microsoft Office PowerPoint</Application>
  <PresentationFormat>Широкоэкранный</PresentationFormat>
  <Paragraphs>104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Akrobat Black</vt:lpstr>
      <vt:lpstr>Calibri</vt:lpstr>
      <vt:lpstr>Corbel</vt:lpstr>
      <vt:lpstr>Wingdings</vt:lpstr>
      <vt:lpstr>Окаймление</vt:lpstr>
      <vt:lpstr>94 %</vt:lpstr>
      <vt:lpstr>Презентация PowerPoint</vt:lpstr>
      <vt:lpstr>Презентация PowerPoint</vt:lpstr>
      <vt:lpstr>ПРОГРАММИСТ</vt:lpstr>
      <vt:lpstr>Презентация PowerPoint</vt:lpstr>
      <vt:lpstr>ВЕБ-ДИЗАЙНЕР</vt:lpstr>
      <vt:lpstr>Презентация PowerPoint</vt:lpstr>
      <vt:lpstr>СИТСЕМНЫЙ АДМИНИСТРАТОР</vt:lpstr>
      <vt:lpstr>Разработчик игр</vt:lpstr>
      <vt:lpstr>Разработчик игр</vt:lpstr>
      <vt:lpstr>Презентация PowerPoint</vt:lpstr>
      <vt:lpstr>ВИДЕОМОНТАЖ</vt:lpstr>
      <vt:lpstr>Презентация PowerPoint</vt:lpstr>
      <vt:lpstr>3D-дизайнер</vt:lpstr>
      <vt:lpstr>Презентация PowerPoint</vt:lpstr>
      <vt:lpstr>ГРАФИЧЕСКИЙ ДИЗАЙНЕР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94 %</dc:title>
  <dc:creator>Женя</dc:creator>
  <cp:lastModifiedBy>Женя</cp:lastModifiedBy>
  <cp:revision>3</cp:revision>
  <dcterms:created xsi:type="dcterms:W3CDTF">2018-09-30T04:52:47Z</dcterms:created>
  <dcterms:modified xsi:type="dcterms:W3CDTF">2019-05-13T04:54:25Z</dcterms:modified>
</cp:coreProperties>
</file>