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04.03.2018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04.03.2018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04.03.2018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4C71EC6-210F-42DE-9C53-41977AD35B3D}" type="datetimeFigureOut">
              <a:rPr lang="ru-RU" smtClean="0"/>
              <a:t>04.03.2018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89642" y="1844824"/>
            <a:ext cx="6015237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Устройства </a:t>
            </a:r>
          </a:p>
          <a:p>
            <a:pPr algn="ctr"/>
            <a:r>
              <a:rPr lang="ru-RU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ввода – вывода</a:t>
            </a:r>
          </a:p>
          <a:p>
            <a:pPr algn="ctr"/>
            <a:r>
              <a:rPr lang="ru-RU" sz="3200" b="1" dirty="0" smtClean="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</a:t>
            </a:r>
            <a:r>
              <a:rPr lang="ru-RU" sz="3200" b="1" dirty="0" err="1" smtClean="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перефирийные</a:t>
            </a:r>
            <a:r>
              <a:rPr lang="ru-RU" sz="3200" b="1" dirty="0" smtClean="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устройства)</a:t>
            </a:r>
            <a:endParaRPr lang="ru-RU" sz="3200" b="1" dirty="0">
              <a:ln w="1143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141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Монитор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Основные характеристики </a:t>
            </a:r>
            <a:r>
              <a:rPr lang="ru-RU" sz="1800" dirty="0" smtClean="0"/>
              <a:t>монитора:</a:t>
            </a:r>
            <a:endParaRPr lang="ru-RU" sz="1800" dirty="0"/>
          </a:p>
          <a:p>
            <a:pPr marL="0" indent="0">
              <a:buNone/>
            </a:pPr>
            <a:r>
              <a:rPr lang="ru-RU" sz="1800" b="1" dirty="0"/>
              <a:t>Диагональ экрана</a:t>
            </a:r>
            <a:r>
              <a:rPr lang="ru-RU" sz="1800" dirty="0"/>
              <a:t> отвечает за то, насколько твой монитор будет большим. Она измеряется в дюймах (дюйм примерно равен 2,5 </a:t>
            </a:r>
            <a:r>
              <a:rPr lang="ru-RU" sz="1800" dirty="0" smtClean="0"/>
              <a:t>сантиметрам)</a:t>
            </a:r>
          </a:p>
          <a:p>
            <a:pPr marL="0" indent="0">
              <a:buNone/>
            </a:pPr>
            <a:r>
              <a:rPr lang="ru-RU" sz="1800" dirty="0" smtClean="0"/>
              <a:t>Условно </a:t>
            </a:r>
            <a:r>
              <a:rPr lang="ru-RU" sz="1800" dirty="0"/>
              <a:t>мониторы можно разделить на группы по размеру диагонали:</a:t>
            </a:r>
          </a:p>
          <a:p>
            <a:r>
              <a:rPr lang="ru-RU" sz="1800" dirty="0"/>
              <a:t>маленький - менее 18.5'';</a:t>
            </a:r>
          </a:p>
          <a:p>
            <a:r>
              <a:rPr lang="ru-RU" sz="1800" dirty="0"/>
              <a:t>обычный - 19-21.5'';</a:t>
            </a:r>
          </a:p>
          <a:p>
            <a:r>
              <a:rPr lang="ru-RU" sz="1800" dirty="0"/>
              <a:t>большой - 23-24'';</a:t>
            </a:r>
          </a:p>
          <a:p>
            <a:r>
              <a:rPr lang="ru-RU" sz="1800" dirty="0"/>
              <a:t>очень большой - 27''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0403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Узнай разрешение для своего монитора</a:t>
            </a:r>
            <a:endParaRPr lang="ru-RU" dirty="0"/>
          </a:p>
        </p:txBody>
      </p:sp>
      <p:pic>
        <p:nvPicPr>
          <p:cNvPr id="8194" name="Picture 2" descr="C:\Users\Женя\Desktop\Юниум\КБаз1\Занятие 3. УВВ\pic4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24944"/>
            <a:ext cx="6762899" cy="233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742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Принтер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 descr="C:\Users\Женя\Desktop\Юниум\КБаз1\Занятие 3. УВВ\pic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4"/>
            <a:ext cx="57150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295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Сканер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 descr="C:\Users\Женя\Desktop\Юниум\КБаз1\Занятие 3. УВВ\pic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32856"/>
            <a:ext cx="587692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700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6" name="Picture 2" descr="C:\Users\Женя\Desktop\Юниум\КБаз1\Занятие 3. УВВ\pic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49560"/>
            <a:ext cx="5140449" cy="317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38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Колонки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290" name="Picture 2" descr="C:\Users\Женя\Desktop\Юниум\КБаз1\Занятие 3. УВВ\pic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204864"/>
            <a:ext cx="3883893" cy="355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514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Наушники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03648" y="1772816"/>
            <a:ext cx="6196405" cy="3603812"/>
          </a:xfrm>
        </p:spPr>
        <p:txBody>
          <a:bodyPr/>
          <a:lstStyle/>
          <a:p>
            <a:r>
              <a:rPr lang="ru-RU" dirty="0"/>
              <a:t>Вставные </a:t>
            </a:r>
            <a:r>
              <a:rPr lang="ru-RU" dirty="0" smtClean="0"/>
              <a:t>наушники («вкладыши»)</a:t>
            </a:r>
          </a:p>
          <a:p>
            <a:r>
              <a:rPr lang="ru-RU" dirty="0"/>
              <a:t>Накладные наушники</a:t>
            </a:r>
          </a:p>
          <a:p>
            <a:r>
              <a:rPr lang="ru-RU" dirty="0"/>
              <a:t>Полноразмерные наушники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13315" name="Picture 3" descr="C:\Users\Женя\Desktop\Юниум\КБаз1\Занятие 3. УВВ\145907_0_20150610_11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357827"/>
            <a:ext cx="2304256" cy="283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C:\Users\Женя\Desktop\Юниум\КБаз1\Занятие 3. УВВ\mvdonaushniki-polnorazmernie-akai-hd-380c-500x5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346752"/>
            <a:ext cx="2832613" cy="283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5" descr="C:\Users\Женя\Desktop\Юниум\КБаз1\Занятие 3. УВВ\29b5cb051ff22954f4e50b392b2b267d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355341"/>
            <a:ext cx="1368152" cy="283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4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Веб-камера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4338" name="Picture 2" descr="C:\Users\Женя\Desktop\Юниум\КБаз1\Занятие 3. УВВ\pic5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204864"/>
            <a:ext cx="2920727" cy="346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755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Микрофон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5362" name="Picture 2" descr="C:\Users\Женя\Desktop\Юниум\КБаз1\Занятие 3. УВВ\5161-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88840"/>
            <a:ext cx="3999880" cy="399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18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783592"/>
            <a:ext cx="6965245" cy="1202485"/>
          </a:xfrm>
        </p:spPr>
        <p:txBody>
          <a:bodyPr/>
          <a:lstStyle/>
          <a:p>
            <a:r>
              <a:rPr lang="ru-RU" dirty="0" smtClean="0"/>
              <a:t>Джойстики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6386" name="Picture 2" descr="C:\Users\Женя\Desktop\Юниум\КБаз1\Занятие 3. УВВ\pic5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836" y="2174838"/>
            <a:ext cx="4496494" cy="332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C:\Users\Женя\Desktop\Юниум\КБаз1\Занятие 3. УВВ\pic5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7898"/>
            <a:ext cx="2715711" cy="354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59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Клавиатура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3040" y="2119257"/>
            <a:ext cx="6637351" cy="181379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Мы не зря начали с клавиатуры, потому что это самый важный инструмент для общения с </a:t>
            </a:r>
            <a:r>
              <a:rPr lang="ru-RU" dirty="0" smtClean="0"/>
              <a:t>компьютером.</a:t>
            </a:r>
            <a:endParaRPr lang="ru-RU" dirty="0"/>
          </a:p>
          <a:p>
            <a:r>
              <a:rPr lang="ru-RU" dirty="0"/>
              <a:t>Клавиатура представляет собой блок с множеством кнопок, которые умным языком называются клавиши.</a:t>
            </a:r>
          </a:p>
          <a:p>
            <a:endParaRPr lang="ru-RU" dirty="0"/>
          </a:p>
        </p:txBody>
      </p:sp>
      <p:pic>
        <p:nvPicPr>
          <p:cNvPr id="1026" name="Picture 2" descr="C:\Users\Женя\Desktop\Юниум\КБаз1\Занятие 3. УВВ\pic3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991993"/>
            <a:ext cx="4342804" cy="193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522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Картридер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7410" name="Picture 2" descr="http://enkosp.ru/upload/iblock/5f3/5f3f6d8d79a1f91247fce8c607bf21a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5201816" cy="355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://elmall23.ru/pics/pics2/117803_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49080"/>
            <a:ext cx="2290223" cy="199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46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научиться быстро печатать???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8434" name="Picture 2" descr="https://praktika.ru/wp-content/uploads/2017/06/Snimok-ekrana-2017-06-20-v-14.58.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60848"/>
            <a:ext cx="6049688" cy="391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11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http://klavogonki.ru/</a:t>
            </a:r>
            <a:endParaRPr lang="ru-RU" dirty="0"/>
          </a:p>
        </p:txBody>
      </p:sp>
      <p:pic>
        <p:nvPicPr>
          <p:cNvPr id="19458" name="Picture 2" descr="C:\Users\Женя\Documents\klavoginki-logo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32856"/>
            <a:ext cx="5484254" cy="131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9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Клавиатура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1900" b="1" dirty="0"/>
              <a:t>Буквенно — цифровая часть</a:t>
            </a:r>
            <a:r>
              <a:rPr lang="ru-RU" sz="1900" dirty="0"/>
              <a:t> </a:t>
            </a:r>
            <a:endParaRPr lang="ru-RU" sz="1900" dirty="0" smtClean="0"/>
          </a:p>
          <a:p>
            <a:r>
              <a:rPr lang="ru-RU" sz="1900" b="1" dirty="0" smtClean="0"/>
              <a:t>Клавиши </a:t>
            </a:r>
            <a:r>
              <a:rPr lang="ru-RU" sz="1900" b="1" dirty="0"/>
              <a:t>управления</a:t>
            </a:r>
            <a:r>
              <a:rPr lang="ru-RU" sz="1900" dirty="0"/>
              <a:t> — это клавиши </a:t>
            </a:r>
            <a:r>
              <a:rPr lang="ru-RU" sz="1900" dirty="0" err="1" smtClean="0"/>
              <a:t>Tab</a:t>
            </a:r>
            <a:r>
              <a:rPr lang="ru-RU" sz="1900" dirty="0" smtClean="0"/>
              <a:t>, </a:t>
            </a:r>
            <a:r>
              <a:rPr lang="ru-RU" sz="1900" dirty="0" err="1"/>
              <a:t>Shift</a:t>
            </a:r>
            <a:r>
              <a:rPr lang="ru-RU" sz="1900" dirty="0"/>
              <a:t> </a:t>
            </a:r>
            <a:r>
              <a:rPr lang="ru-RU" sz="1900" dirty="0" smtClean="0"/>
              <a:t> </a:t>
            </a:r>
            <a:r>
              <a:rPr lang="ru-RU" sz="1900" dirty="0" err="1"/>
              <a:t>Ctrl</a:t>
            </a:r>
            <a:r>
              <a:rPr lang="ru-RU" sz="1900" dirty="0"/>
              <a:t> </a:t>
            </a:r>
            <a:r>
              <a:rPr lang="ru-RU" sz="1900" dirty="0" smtClean="0"/>
              <a:t>и другие… необходимы </a:t>
            </a:r>
            <a:r>
              <a:rPr lang="ru-RU" sz="1900" dirty="0"/>
              <a:t>для добавления и изменения функций других клавиш.</a:t>
            </a:r>
          </a:p>
          <a:p>
            <a:r>
              <a:rPr lang="ru-RU" sz="1900" b="1" dirty="0"/>
              <a:t>Функциональные клавиши</a:t>
            </a:r>
            <a:r>
              <a:rPr lang="ru-RU" sz="1900" dirty="0"/>
              <a:t> </a:t>
            </a:r>
            <a:r>
              <a:rPr lang="ru-RU" sz="1900" dirty="0" smtClean="0"/>
              <a:t>- кнопки </a:t>
            </a:r>
            <a:r>
              <a:rPr lang="ru-RU" sz="1900" dirty="0"/>
              <a:t>F1-F11 и клавиши со специальными функциями.</a:t>
            </a:r>
          </a:p>
          <a:p>
            <a:r>
              <a:rPr lang="ru-RU" sz="1900" b="1" dirty="0"/>
              <a:t>Клавиши навигации</a:t>
            </a:r>
            <a:r>
              <a:rPr lang="ru-RU" sz="1900" dirty="0"/>
              <a:t> </a:t>
            </a:r>
            <a:endParaRPr lang="ru-RU" sz="1900" dirty="0" smtClean="0"/>
          </a:p>
          <a:p>
            <a:r>
              <a:rPr lang="ru-RU" sz="1900" b="1" dirty="0" smtClean="0"/>
              <a:t>Цифровой блок</a:t>
            </a:r>
            <a:r>
              <a:rPr lang="ru-RU" sz="1900" dirty="0"/>
              <a:t> </a:t>
            </a:r>
            <a:endParaRPr lang="ru-RU" sz="1900" dirty="0" smtClean="0"/>
          </a:p>
          <a:p>
            <a:r>
              <a:rPr lang="ru-RU" sz="1900" b="1" dirty="0" smtClean="0"/>
              <a:t>Световые </a:t>
            </a:r>
            <a:r>
              <a:rPr lang="ru-RU" sz="1900" b="1" dirty="0"/>
              <a:t>индикаторы</a:t>
            </a:r>
            <a:r>
              <a:rPr lang="ru-RU" sz="1900" dirty="0"/>
              <a:t> - это лампочки, которые говорят о том, что включена какая-нибудь клавиша (обычно их используют для обозначения </a:t>
            </a:r>
            <a:r>
              <a:rPr lang="ru-RU" sz="1900" dirty="0" err="1"/>
              <a:t>Caps</a:t>
            </a:r>
            <a:r>
              <a:rPr lang="ru-RU" sz="1900" dirty="0"/>
              <a:t> </a:t>
            </a:r>
            <a:r>
              <a:rPr lang="ru-RU" sz="1900" dirty="0" err="1"/>
              <a:t>Lock</a:t>
            </a:r>
            <a:r>
              <a:rPr lang="ru-RU" sz="1900" dirty="0"/>
              <a:t> и </a:t>
            </a:r>
            <a:r>
              <a:rPr lang="ru-RU" sz="1900" dirty="0" err="1"/>
              <a:t>Num</a:t>
            </a:r>
            <a:r>
              <a:rPr lang="ru-RU" sz="1900" dirty="0"/>
              <a:t> </a:t>
            </a:r>
            <a:r>
              <a:rPr lang="ru-RU" sz="1900" dirty="0" err="1"/>
              <a:t>Lock</a:t>
            </a:r>
            <a:r>
              <a:rPr lang="ru-RU" sz="1900" dirty="0"/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959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C:\Users\Женя\Desktop\Юниум\КБаз1\Занятие 3. УВВ\pic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745282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58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Собери клавиатуру</a:t>
            </a:r>
          </a:p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://nabiraem.ru/games/keyboard/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" t="8934" r="40376" b="54666"/>
          <a:stretch/>
        </p:blipFill>
        <p:spPr bwMode="auto">
          <a:xfrm>
            <a:off x="971600" y="3429000"/>
            <a:ext cx="7159679" cy="249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 flipH="1">
            <a:off x="5508104" y="2996952"/>
            <a:ext cx="288032" cy="208823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кругленный прямоугольник 8"/>
          <p:cNvSpPr/>
          <p:nvPr/>
        </p:nvSpPr>
        <p:spPr>
          <a:xfrm>
            <a:off x="1475656" y="5085184"/>
            <a:ext cx="4608512" cy="8401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33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Клавиатура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Офисна</a:t>
            </a:r>
            <a:r>
              <a:rPr lang="ru-RU" dirty="0"/>
              <a:t>я</a:t>
            </a:r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ru-RU" dirty="0" smtClean="0"/>
              <a:t>Игровая</a:t>
            </a:r>
            <a:endParaRPr lang="ru-RU" dirty="0"/>
          </a:p>
        </p:txBody>
      </p:sp>
      <p:pic>
        <p:nvPicPr>
          <p:cNvPr id="4098" name="Picture 2" descr="https://i.simpalsmedia.com/999.md/BoardImages/900x900/d29825a1c36d2cbf18d47e9c3ec2d5a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91768"/>
            <a:ext cx="2952327" cy="216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fantasticbook.ru/pict/spare_other/101518222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927216"/>
            <a:ext cx="3559743" cy="216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96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Компьютерная мышь</a:t>
            </a:r>
            <a:br>
              <a:rPr lang="ru-RU" dirty="0"/>
            </a:b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C:\Users\Женя\Desktop\Юниум\КБаз1\Занятие 3. УВВ\pic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44824"/>
            <a:ext cx="5778500" cy="39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860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Компьютерная мышь</a:t>
            </a:r>
            <a:br>
              <a:rPr lang="ru-RU" dirty="0"/>
            </a:b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C:\Users\Женя\Desktop\Юниум\КБаз1\Занятие 3. УВВ\pic4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103476"/>
            <a:ext cx="2343894" cy="191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Женя\Desktop\Юниум\КБаз1\Занятие 3. УВВ\pic3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103476"/>
            <a:ext cx="2232248" cy="192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Женя\Desktop\Юниум\КБаз1\Занятие 3. УВВ\pic4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35366"/>
            <a:ext cx="237626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Женя\Desktop\Юниум\КБаз1\Занятие 3. УВВ\pic4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488" y="1810753"/>
            <a:ext cx="2822073" cy="210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418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Монитор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C:\Users\Женя\Desktop\Юниум\КБаз1\Занятие 3. УВВ\pic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44824"/>
            <a:ext cx="5616624" cy="412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067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нопка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Кнопка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нопк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27</TotalTime>
  <Words>103</Words>
  <Application>Microsoft Office PowerPoint</Application>
  <PresentationFormat>Экран (4:3)</PresentationFormat>
  <Paragraphs>46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Кнопка</vt:lpstr>
      <vt:lpstr>Презентация PowerPoint</vt:lpstr>
      <vt:lpstr>Клавиатура</vt:lpstr>
      <vt:lpstr>Клавиатура</vt:lpstr>
      <vt:lpstr>Презентация PowerPoint</vt:lpstr>
      <vt:lpstr>Задание 1</vt:lpstr>
      <vt:lpstr>Клавиатура</vt:lpstr>
      <vt:lpstr>Компьютерная мышь </vt:lpstr>
      <vt:lpstr>Компьютерная мышь </vt:lpstr>
      <vt:lpstr>Монитор</vt:lpstr>
      <vt:lpstr>Монитор</vt:lpstr>
      <vt:lpstr>Задание 2</vt:lpstr>
      <vt:lpstr>Принтер</vt:lpstr>
      <vt:lpstr>Сканер</vt:lpstr>
      <vt:lpstr>Проектор</vt:lpstr>
      <vt:lpstr>Колонки</vt:lpstr>
      <vt:lpstr>Наушники</vt:lpstr>
      <vt:lpstr>Веб-камера</vt:lpstr>
      <vt:lpstr>Микрофон</vt:lpstr>
      <vt:lpstr>Джойстики</vt:lpstr>
      <vt:lpstr>Картридер</vt:lpstr>
      <vt:lpstr>Как научиться быстро печатать???</vt:lpstr>
      <vt:lpstr>http://klavogonki.ru/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Женя</dc:creator>
  <cp:lastModifiedBy>Женя</cp:lastModifiedBy>
  <cp:revision>4</cp:revision>
  <dcterms:created xsi:type="dcterms:W3CDTF">2018-03-04T01:08:23Z</dcterms:created>
  <dcterms:modified xsi:type="dcterms:W3CDTF">2018-03-04T01:47:33Z</dcterms:modified>
</cp:coreProperties>
</file>