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FLEX BOX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Модель верстки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27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Отработка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http://flexboxfroggy.com/#ru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7621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&lt;</a:t>
            </a:r>
            <a:r>
              <a:rPr lang="ru-RU" sz="1800" dirty="0" err="1"/>
              <a:t>div</a:t>
            </a:r>
            <a:r>
              <a:rPr lang="ru-RU" sz="1800" dirty="0"/>
              <a:t> </a:t>
            </a:r>
            <a:r>
              <a:rPr lang="ru-RU" sz="1800" dirty="0" err="1"/>
              <a:t>class</a:t>
            </a:r>
            <a:r>
              <a:rPr lang="ru-RU" sz="1800" dirty="0"/>
              <a:t>="</a:t>
            </a:r>
            <a:r>
              <a:rPr lang="ru-RU" sz="1800" dirty="0" err="1"/>
              <a:t>center-text</a:t>
            </a:r>
            <a:r>
              <a:rPr lang="ru-RU" sz="1800" dirty="0"/>
              <a:t>"&gt;</a:t>
            </a:r>
          </a:p>
          <a:p>
            <a:r>
              <a:rPr lang="ru-RU" sz="1800" dirty="0"/>
              <a:t>    Текст по середине</a:t>
            </a:r>
          </a:p>
          <a:p>
            <a:r>
              <a:rPr lang="ru-RU" sz="1800" dirty="0"/>
              <a:t>&lt;/</a:t>
            </a:r>
            <a:r>
              <a:rPr lang="ru-RU" sz="1800" dirty="0" err="1"/>
              <a:t>div</a:t>
            </a:r>
            <a:r>
              <a:rPr lang="ru-RU" sz="1800" dirty="0"/>
              <a:t>&gt;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4059912"/>
          </a:xfrm>
        </p:spPr>
        <p:txBody>
          <a:bodyPr>
            <a:normAutofit/>
          </a:bodyPr>
          <a:lstStyle/>
          <a:p>
            <a:r>
              <a:rPr lang="en-US" sz="1800" dirty="0"/>
              <a:t>.center-text {</a:t>
            </a:r>
          </a:p>
          <a:p>
            <a:r>
              <a:rPr lang="en-US" sz="1800" dirty="0"/>
              <a:t>	  display: flex;</a:t>
            </a:r>
          </a:p>
          <a:p>
            <a:r>
              <a:rPr lang="en-US" sz="1800" dirty="0"/>
              <a:t>	  justify-content: center;</a:t>
            </a:r>
          </a:p>
          <a:p>
            <a:r>
              <a:rPr lang="en-US" sz="1800" dirty="0"/>
              <a:t>	  align-items: center;</a:t>
            </a:r>
          </a:p>
          <a:p>
            <a:r>
              <a:rPr lang="en-US" sz="1800" dirty="0"/>
              <a:t>	  </a:t>
            </a:r>
          </a:p>
          <a:p>
            <a:r>
              <a:rPr lang="en-US" sz="1800" dirty="0"/>
              <a:t>	  height: 150px;</a:t>
            </a:r>
          </a:p>
          <a:p>
            <a:r>
              <a:rPr lang="en-US" sz="1800" dirty="0"/>
              <a:t>	  background: #ccc;</a:t>
            </a:r>
          </a:p>
          <a:p>
            <a:r>
              <a:rPr lang="en-US" sz="1800" dirty="0" smtClean="0"/>
              <a:t>}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					CSS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36" t="37255" r="38162" b="45882"/>
          <a:stretch/>
        </p:blipFill>
        <p:spPr bwMode="auto">
          <a:xfrm>
            <a:off x="1187624" y="4509120"/>
            <a:ext cx="73498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64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3 </a:t>
            </a:r>
            <a:r>
              <a:rPr lang="ru-RU" dirty="0" smtClean="0"/>
              <a:t>колонки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15" t="30666" r="38584" b="25867"/>
          <a:stretch/>
        </p:blipFill>
        <p:spPr bwMode="auto">
          <a:xfrm>
            <a:off x="645363" y="1196752"/>
            <a:ext cx="776714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432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534726" cy="3712464"/>
          </a:xfrm>
        </p:spPr>
        <p:txBody>
          <a:bodyPr>
            <a:normAutofit/>
          </a:bodyPr>
          <a:lstStyle/>
          <a:p>
            <a:r>
              <a:rPr lang="en-US" sz="1800" dirty="0"/>
              <a:t>&lt;div class="flex"&gt; </a:t>
            </a:r>
            <a:r>
              <a:rPr lang="en-US" sz="1800" dirty="0" smtClean="0"/>
              <a:t>               &lt;</a:t>
            </a:r>
            <a:r>
              <a:rPr lang="en-US" sz="1800" dirty="0"/>
              <a:t>div class="item"&gt;1&lt;/div&gt; &lt;div class="item"&gt;2&lt;/div&gt; &lt;div class="item"&gt;3&lt;/div&gt; &lt;div class="item"&gt;4&lt;/div&gt; &lt;div class="item"&gt;5&lt;/div&gt; </a:t>
            </a:r>
            <a:r>
              <a:rPr lang="en-US" sz="1800" dirty="0" smtClean="0"/>
              <a:t>&lt;</a:t>
            </a:r>
            <a:r>
              <a:rPr lang="en-US" sz="1800" dirty="0"/>
              <a:t>div class="item"&gt;6&lt;/div</a:t>
            </a:r>
            <a:r>
              <a:rPr lang="en-US" sz="1800" dirty="0" smtClean="0"/>
              <a:t>&gt; &lt;/</a:t>
            </a:r>
            <a:r>
              <a:rPr lang="en-US" sz="1800" dirty="0"/>
              <a:t>div&gt;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					CSS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480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34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5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4678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2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3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29322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4</a:t>
            </a:r>
            <a:endParaRPr lang="ru-RU" sz="4400" dirty="0" smtClean="0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86644" y="428604"/>
            <a:ext cx="1214446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6</a:t>
            </a:r>
            <a:endParaRPr lang="ru-RU" sz="4400" dirty="0" smtClean="0">
              <a:solidFill>
                <a:srgbClr val="FFFFFF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034" y="2143116"/>
            <a:ext cx="800105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dirty="0" smtClean="0">
                <a:solidFill>
                  <a:srgbClr val="FFFFFF"/>
                </a:solidFill>
              </a:rPr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wp-kama.ru/wp-content/uploads/2017/02/flexbox-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968671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85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476672"/>
            <a:ext cx="7520940" cy="4203805"/>
          </a:xfrm>
        </p:spPr>
        <p:txBody>
          <a:bodyPr>
            <a:normAutofit/>
          </a:bodyPr>
          <a:lstStyle/>
          <a:p>
            <a:r>
              <a:rPr lang="ru-RU" sz="2400" b="0" dirty="0"/>
              <a:t>Для включения </a:t>
            </a:r>
            <a:r>
              <a:rPr lang="ru-RU" sz="2400" b="0" dirty="0" err="1"/>
              <a:t>flexbox</a:t>
            </a:r>
            <a:r>
              <a:rPr lang="ru-RU" sz="2400" b="0" dirty="0"/>
              <a:t>, любому HTML элементу достаточно присвоить </a:t>
            </a:r>
            <a:r>
              <a:rPr lang="ru-RU" sz="2400" b="0" dirty="0" err="1"/>
              <a:t>css</a:t>
            </a:r>
            <a:r>
              <a:rPr lang="ru-RU" sz="2400" b="0" dirty="0"/>
              <a:t> свойство </a:t>
            </a:r>
            <a:r>
              <a:rPr lang="ru-RU" sz="2400" dirty="0" err="1"/>
              <a:t>display:flex</a:t>
            </a:r>
            <a:r>
              <a:rPr lang="ru-RU" sz="2400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25" t="53200" r="38950" b="27333"/>
          <a:stretch/>
        </p:blipFill>
        <p:spPr bwMode="auto">
          <a:xfrm>
            <a:off x="395536" y="1556791"/>
            <a:ext cx="8624688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77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ru-RU" dirty="0"/>
              <a:t>свойства </a:t>
            </a:r>
            <a:r>
              <a:rPr lang="en-US" dirty="0" err="1" smtClean="0"/>
              <a:t>Flexbox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3579849"/>
          </a:xfrm>
        </p:spPr>
        <p:txBody>
          <a:bodyPr>
            <a:normAutofit/>
          </a:bodyPr>
          <a:lstStyle/>
          <a:p>
            <a:r>
              <a:rPr lang="ru-RU" sz="1800" b="0" dirty="0" err="1">
                <a:latin typeface="Arial" pitchFamily="34" charset="0"/>
                <a:cs typeface="Arial" pitchFamily="34" charset="0"/>
              </a:rPr>
              <a:t>display</a:t>
            </a:r>
            <a:r>
              <a:rPr lang="ru-RU" sz="1800" b="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1800" b="0" dirty="0" smtClean="0">
                <a:latin typeface="Arial" pitchFamily="34" charset="0"/>
                <a:cs typeface="Arial" pitchFamily="34" charset="0"/>
              </a:rPr>
              <a:t>Включает </a:t>
            </a:r>
            <a:r>
              <a:rPr lang="ru-RU" sz="1800" b="0" dirty="0" err="1" smtClean="0">
                <a:latin typeface="Arial" pitchFamily="34" charset="0"/>
                <a:cs typeface="Arial" pitchFamily="34" charset="0"/>
              </a:rPr>
              <a:t>flex</a:t>
            </a:r>
            <a:r>
              <a:rPr lang="ru-RU" sz="1800" b="0" dirty="0" smtClean="0">
                <a:latin typeface="Arial" pitchFamily="34" charset="0"/>
                <a:cs typeface="Arial" pitchFamily="34" charset="0"/>
              </a:rPr>
              <a:t> свойство для элемента. </a:t>
            </a:r>
          </a:p>
          <a:p>
            <a:r>
              <a:rPr lang="ru-RU" sz="1800" b="0" dirty="0" err="1" smtClean="0">
                <a:latin typeface="Arial" pitchFamily="34" charset="0"/>
                <a:cs typeface="Arial" pitchFamily="34" charset="0"/>
              </a:rPr>
              <a:t>flex</a:t>
            </a:r>
            <a:r>
              <a:rPr lang="ru-RU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b="0" dirty="0">
                <a:latin typeface="Arial" pitchFamily="34" charset="0"/>
                <a:cs typeface="Arial" pitchFamily="34" charset="0"/>
              </a:rPr>
              <a:t>- элемент растягивается на всю ширину </a:t>
            </a:r>
            <a:endParaRPr lang="ru-RU" sz="1800" b="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800" b="0" dirty="0" err="1" smtClean="0">
                <a:latin typeface="Arial" pitchFamily="34" charset="0"/>
                <a:cs typeface="Arial" pitchFamily="34" charset="0"/>
              </a:rPr>
              <a:t>inline-flex</a:t>
            </a:r>
            <a:r>
              <a:rPr lang="ru-RU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b="0" dirty="0">
                <a:latin typeface="Arial" pitchFamily="34" charset="0"/>
                <a:cs typeface="Arial" pitchFamily="34" charset="0"/>
              </a:rPr>
              <a:t>- элемент обтекается другими элементами. </a:t>
            </a:r>
          </a:p>
        </p:txBody>
      </p:sp>
    </p:spTree>
    <p:extLst>
      <p:ext uri="{BB962C8B-B14F-4D97-AF65-F5344CB8AC3E}">
        <p14:creationId xmlns:p14="http://schemas.microsoft.com/office/powerpoint/2010/main" xmlns="" val="16060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92488"/>
          </a:xfrm>
        </p:spPr>
        <p:txBody>
          <a:bodyPr/>
          <a:lstStyle/>
          <a:p>
            <a:r>
              <a:rPr lang="ru-RU" b="0" dirty="0" err="1"/>
              <a:t>flex-direction</a:t>
            </a:r>
            <a:r>
              <a:rPr lang="ru-RU" b="0" dirty="0"/>
              <a:t>:</a:t>
            </a:r>
          </a:p>
          <a:p>
            <a:r>
              <a:rPr lang="ru-RU" b="0" dirty="0"/>
              <a:t>Изменяет направление главной оси контейнера. Поперечная ось меняется соответственно.</a:t>
            </a:r>
          </a:p>
          <a:p>
            <a:endParaRPr lang="ru-RU" b="0" dirty="0"/>
          </a:p>
          <a:p>
            <a:r>
              <a:rPr lang="ru-RU" b="0" dirty="0" err="1"/>
              <a:t>row</a:t>
            </a:r>
            <a:r>
              <a:rPr lang="ru-RU" b="0" dirty="0"/>
              <a:t> </a:t>
            </a:r>
            <a:r>
              <a:rPr lang="ru-RU" b="0" dirty="0" smtClean="0"/>
              <a:t>- </a:t>
            </a:r>
            <a:r>
              <a:rPr lang="ru-RU" b="0" dirty="0"/>
              <a:t>направление элементов слева направо (→)</a:t>
            </a:r>
          </a:p>
          <a:p>
            <a:r>
              <a:rPr lang="ru-RU" b="0" dirty="0" err="1"/>
              <a:t>column</a:t>
            </a:r>
            <a:r>
              <a:rPr lang="ru-RU" b="0" dirty="0"/>
              <a:t> - направление элементов сверху вниз (↓)</a:t>
            </a:r>
          </a:p>
          <a:p>
            <a:r>
              <a:rPr lang="ru-RU" b="0" dirty="0" err="1"/>
              <a:t>row-reverse</a:t>
            </a:r>
            <a:r>
              <a:rPr lang="ru-RU" b="0" dirty="0"/>
              <a:t> - направление элементов справа налево (←)</a:t>
            </a:r>
          </a:p>
          <a:p>
            <a:r>
              <a:rPr lang="ru-RU" b="0" dirty="0" err="1"/>
              <a:t>column-reverse</a:t>
            </a:r>
            <a:r>
              <a:rPr lang="ru-RU" b="0" dirty="0"/>
              <a:t> - направление элементов снизу вверх (↑)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2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&lt;div class="flex"&gt; </a:t>
            </a:r>
            <a:endParaRPr lang="ru-RU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div class="flex-</a:t>
            </a:r>
            <a:r>
              <a:rPr lang="en-US" sz="1800" dirty="0" err="1"/>
              <a:t>itm</a:t>
            </a:r>
            <a:r>
              <a:rPr lang="en-US" sz="1800" dirty="0"/>
              <a:t>"&gt;1&lt;/div&gt; </a:t>
            </a:r>
            <a:endParaRPr lang="ru-RU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div class="flex-</a:t>
            </a:r>
            <a:r>
              <a:rPr lang="en-US" sz="1800" dirty="0" err="1"/>
              <a:t>itm</a:t>
            </a:r>
            <a:r>
              <a:rPr lang="en-US" sz="1800" dirty="0"/>
              <a:t>"&gt;2&lt;/div&gt; </a:t>
            </a:r>
            <a:endParaRPr lang="ru-RU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div class="flex-</a:t>
            </a:r>
            <a:r>
              <a:rPr lang="en-US" sz="1800" dirty="0" err="1"/>
              <a:t>itm</a:t>
            </a:r>
            <a:r>
              <a:rPr lang="en-US" sz="1800" dirty="0"/>
              <a:t>"&gt;3&lt;/div&gt; </a:t>
            </a:r>
            <a:endParaRPr lang="ru-RU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div class="flex-</a:t>
            </a:r>
            <a:r>
              <a:rPr lang="en-US" sz="1800" dirty="0" err="1"/>
              <a:t>itm</a:t>
            </a:r>
            <a:r>
              <a:rPr lang="en-US" sz="1800" dirty="0"/>
              <a:t>"&gt;4&lt;/div&gt; </a:t>
            </a:r>
            <a:endParaRPr lang="ru-RU" sz="1800" dirty="0" smtClean="0"/>
          </a:p>
          <a:p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ru-RU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4059912"/>
          </a:xfrm>
        </p:spPr>
        <p:txBody>
          <a:bodyPr>
            <a:normAutofit/>
          </a:bodyPr>
          <a:lstStyle/>
          <a:p>
            <a:r>
              <a:rPr lang="en-US" sz="1800" dirty="0"/>
              <a:t>.flex {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display</a:t>
            </a:r>
            <a:r>
              <a:rPr lang="en-US" sz="1800" dirty="0"/>
              <a:t>: flex; </a:t>
            </a:r>
            <a:r>
              <a:rPr lang="en-US" sz="1800" dirty="0" smtClean="0"/>
              <a:t>                background</a:t>
            </a:r>
            <a:r>
              <a:rPr lang="en-US" sz="1800" dirty="0"/>
              <a:t>: #9ba5b3; padding: 5px; </a:t>
            </a:r>
            <a:r>
              <a:rPr lang="en-US" sz="1800" dirty="0" smtClean="0"/>
              <a:t>                    flex-direction</a:t>
            </a:r>
            <a:r>
              <a:rPr lang="en-US" sz="1800" dirty="0"/>
              <a:t>: row;}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.</a:t>
            </a:r>
            <a:r>
              <a:rPr lang="en-US" sz="1800" dirty="0"/>
              <a:t>flex-</a:t>
            </a:r>
            <a:r>
              <a:rPr lang="en-US" sz="1800" dirty="0" err="1"/>
              <a:t>itm</a:t>
            </a:r>
            <a:r>
              <a:rPr lang="en-US" sz="1800" dirty="0"/>
              <a:t> { </a:t>
            </a:r>
            <a:r>
              <a:rPr lang="en-US" sz="1800" dirty="0" smtClean="0"/>
              <a:t>     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background</a:t>
            </a:r>
            <a:r>
              <a:rPr lang="en-US" sz="1800" dirty="0"/>
              <a:t>: #2e5b61; font-size: 2.5rem; </a:t>
            </a:r>
            <a:r>
              <a:rPr lang="en-US" sz="1800" dirty="0" smtClean="0"/>
              <a:t>           color</a:t>
            </a:r>
            <a:r>
              <a:rPr lang="en-US" sz="1800" dirty="0"/>
              <a:t>: #</a:t>
            </a:r>
            <a:r>
              <a:rPr lang="en-US" sz="1800" dirty="0" err="1"/>
              <a:t>eee</a:t>
            </a:r>
            <a:r>
              <a:rPr lang="en-US" sz="1800" dirty="0"/>
              <a:t>;  </a:t>
            </a:r>
            <a:r>
              <a:rPr lang="en-US" sz="1800" dirty="0" smtClean="0"/>
              <a:t>             margin: 5px;             padding: 15px; }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					CSS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25" t="43200" r="39250" b="46000"/>
          <a:stretch/>
        </p:blipFill>
        <p:spPr bwMode="auto">
          <a:xfrm>
            <a:off x="539552" y="5307879"/>
            <a:ext cx="8192910" cy="118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31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75" t="42933" r="39175" b="46534"/>
          <a:stretch/>
        </p:blipFill>
        <p:spPr bwMode="auto">
          <a:xfrm>
            <a:off x="629452" y="332656"/>
            <a:ext cx="819615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97" t="40131" r="40551" b="19346"/>
          <a:stretch/>
        </p:blipFill>
        <p:spPr bwMode="auto">
          <a:xfrm>
            <a:off x="636077" y="1770538"/>
            <a:ext cx="4007931" cy="225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50" t="27451" r="40625" b="32157"/>
          <a:stretch/>
        </p:blipFill>
        <p:spPr bwMode="auto">
          <a:xfrm>
            <a:off x="4847516" y="1790664"/>
            <a:ext cx="3992212" cy="223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48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27584" y="404664"/>
            <a:ext cx="7520940" cy="4275813"/>
          </a:xfrm>
        </p:spPr>
        <p:txBody>
          <a:bodyPr/>
          <a:lstStyle/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flex-wrap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b="0" dirty="0">
                <a:latin typeface="Arial" pitchFamily="34" charset="0"/>
                <a:cs typeface="Arial" pitchFamily="34" charset="0"/>
              </a:rPr>
              <a:t>Управляет переносом непомещающихся в контейнер элементов.</a:t>
            </a:r>
          </a:p>
          <a:p>
            <a:endParaRPr lang="ru-RU" b="0" dirty="0">
              <a:latin typeface="Arial" pitchFamily="34" charset="0"/>
              <a:cs typeface="Arial" pitchFamily="34" charset="0"/>
            </a:endParaRP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nowrap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(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default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) - вложенные элементы располагаются в один ряд (при 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direction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=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row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) или в одну колонку (при 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direction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=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) независимо от того помещаются они в контейнер или нет.</a:t>
            </a: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wrap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- включает перенос элементов на следующий ряд, если они не помещаются в контейнер.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0" dirty="0" err="1" smtClean="0">
                <a:latin typeface="Arial" pitchFamily="34" charset="0"/>
                <a:cs typeface="Arial" pitchFamily="34" charset="0"/>
              </a:rPr>
              <a:t>wrap-reverse</a:t>
            </a:r>
            <a:r>
              <a:rPr lang="ru-RU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- тоже что 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wrap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только перенос будет не вниз, а вверх (в обратном направлении).</a:t>
            </a:r>
          </a:p>
          <a:p>
            <a:endParaRPr lang="ru-RU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49" t="54266" r="54926" b="31334"/>
          <a:stretch/>
        </p:blipFill>
        <p:spPr bwMode="auto">
          <a:xfrm>
            <a:off x="516636" y="3645024"/>
            <a:ext cx="435648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23" t="56471" r="59633" b="23006"/>
          <a:stretch/>
        </p:blipFill>
        <p:spPr bwMode="auto">
          <a:xfrm>
            <a:off x="5004048" y="3646639"/>
            <a:ext cx="3463781" cy="185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9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9552" y="332656"/>
            <a:ext cx="7804348" cy="4347821"/>
          </a:xfrm>
        </p:spPr>
        <p:txBody>
          <a:bodyPr>
            <a:normAutofit/>
          </a:bodyPr>
          <a:lstStyle/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justify-content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b="0" dirty="0">
                <a:latin typeface="Arial" pitchFamily="34" charset="0"/>
                <a:cs typeface="Arial" pitchFamily="34" charset="0"/>
              </a:rPr>
              <a:t>Выравнивает элементы по основной оси: если 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direction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=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row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, то по горизонтали, а если 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direction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=</a:t>
            </a:r>
            <a:r>
              <a:rPr lang="ru-RU" b="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, то по вертикали.</a:t>
            </a:r>
          </a:p>
          <a:p>
            <a:endParaRPr lang="ru-RU" b="0" dirty="0">
              <a:latin typeface="Arial" pitchFamily="34" charset="0"/>
              <a:cs typeface="Arial" pitchFamily="34" charset="0"/>
            </a:endParaRP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flex-start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- элементы будут идти с начала (в конце может остаться место).</a:t>
            </a: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flex-end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- элементы выравниваются по концу (место останется в начале)</a:t>
            </a: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- по центру (место останется слева и права)</a:t>
            </a: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space-between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- крайние элементы прижимаются к краям (место между элементами распределяется равномерно)</a:t>
            </a:r>
          </a:p>
          <a:p>
            <a:r>
              <a:rPr lang="ru-RU" b="0" dirty="0" err="1">
                <a:latin typeface="Arial" pitchFamily="34" charset="0"/>
                <a:cs typeface="Arial" pitchFamily="34" charset="0"/>
              </a:rPr>
              <a:t>space-around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 - свободное пространство равномерно распределяется между </a:t>
            </a:r>
            <a:r>
              <a:rPr lang="ru-RU" b="0" dirty="0" smtClean="0">
                <a:latin typeface="Arial" pitchFamily="34" charset="0"/>
                <a:cs typeface="Arial" pitchFamily="34" charset="0"/>
              </a:rPr>
              <a:t>элементами</a:t>
            </a:r>
            <a:endParaRPr lang="ru-RU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50" t="46400" r="39175" b="42533"/>
          <a:stretch/>
        </p:blipFill>
        <p:spPr bwMode="auto">
          <a:xfrm>
            <a:off x="539552" y="4077072"/>
            <a:ext cx="5129784" cy="75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23" t="46536" r="39118" b="42353"/>
          <a:stretch/>
        </p:blipFill>
        <p:spPr bwMode="auto">
          <a:xfrm>
            <a:off x="517848" y="4941168"/>
            <a:ext cx="512781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971" t="46536" r="39338" b="42745"/>
          <a:stretch/>
        </p:blipFill>
        <p:spPr bwMode="auto">
          <a:xfrm>
            <a:off x="539552" y="5877272"/>
            <a:ext cx="5082988" cy="73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0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137</TotalTime>
  <Words>404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Углы</vt:lpstr>
      <vt:lpstr>FLEX BOX</vt:lpstr>
      <vt:lpstr>Слайд 2</vt:lpstr>
      <vt:lpstr>Слайд 3</vt:lpstr>
      <vt:lpstr>CSS свойства Flexbox</vt:lpstr>
      <vt:lpstr>Слайд 5</vt:lpstr>
      <vt:lpstr>HTML     CSS</vt:lpstr>
      <vt:lpstr>Слайд 7</vt:lpstr>
      <vt:lpstr>Слайд 8</vt:lpstr>
      <vt:lpstr>Слайд 9</vt:lpstr>
      <vt:lpstr>Отработка </vt:lpstr>
      <vt:lpstr>HTML     CSS</vt:lpstr>
      <vt:lpstr>Адаптивные 3 колонки</vt:lpstr>
      <vt:lpstr>HTML     CSS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BOX</dc:title>
  <dc:creator>Женя</dc:creator>
  <cp:lastModifiedBy>Пользователь Windows</cp:lastModifiedBy>
  <cp:revision>10</cp:revision>
  <dcterms:created xsi:type="dcterms:W3CDTF">2018-04-15T04:03:13Z</dcterms:created>
  <dcterms:modified xsi:type="dcterms:W3CDTF">2018-04-15T11:02:24Z</dcterms:modified>
</cp:coreProperties>
</file>