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365DF-1802-48BF-B3E7-41CFCE0B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D1357C-2F1E-4791-9836-CDD4799A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C0DB4-8F3D-4081-BC17-7730675D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15ADC-17EF-49F8-A6D6-CCEA698F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80321-0464-41E5-B551-DC275000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007AA-0EB4-4F0F-A78A-9CE4F96D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F1A928-3A95-4B48-A891-59C47E3A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BE049-6B6A-4B2B-9C0A-28B4E15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0550A8-A4FD-479B-958F-D20B4E05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08FD1-BDA7-41F5-9A18-CC508C47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C41425-B499-4164-8DBC-88DC0A863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35303D-812A-4A11-A1D0-AE5123FE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47C1C-756A-4741-8B6D-C23643A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EB888-312D-4330-B944-EF35B18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BD204-CC8D-4023-B8BF-E7C71EA5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01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CE40-BE95-4C65-AB1B-9C60C9C7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34927-42D5-49DE-BDD3-67A55353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58E4F-FAD1-4284-86D9-8ABEDA28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78172-25FC-44AB-BC64-BDC1D7D3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3D4649-CCD1-4523-B289-A23E5D6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2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2F2A-5B17-40DA-8028-60302EEA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E33810-E5D0-4CD3-8C59-05AF89E1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52D11-7745-43DA-874E-BF7B21E5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C8E3B-754B-49AF-8B6B-9C7473B4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D518B-4DEB-484C-A515-A1649264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41CD5-95F3-4F6C-8DA8-F2C7357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CDEA8-51A6-42D5-82D7-001E14009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C1A1ED-9981-4B05-A699-DF158A459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A6BBA-F8DE-42B9-8218-5B7609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45AC4B-D395-4382-8729-79D733A7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718F7-C30B-4BCF-A4D4-9427DCE3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ED92-E99A-4EB4-94DA-F1899261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968FAF-4DAB-4EA6-A077-2B6B14C1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AA9E24-A8DE-4706-973F-C9FFFA860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7371A9-C4EF-44B9-AE62-6FF939E05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0E4F36-0FAA-4892-A9BA-139618FA8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AD4790-4C93-424E-80AF-F7A24FF2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020C9E-8A0E-495D-A677-8FE7CA74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02C5D4-5CF2-4BC3-8E67-8D44001C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0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A0BB1-AE09-4D75-A3C3-6A8DFEF9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20263F-B4F8-48A4-911C-00D43DD6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3B1CAB-F0D4-4CD4-A741-DEFD216F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2C10E2-4B32-4D89-B5AB-93AFFE46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4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798540-6035-42B3-8CBE-FDBF78B2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0E796-D6E4-4960-A569-1FCB3FC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4FDE77-7571-41A1-80E0-8C812807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E18C7-93BA-4795-8EE9-E7F6A5CD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4274D-2A98-4D7A-B687-12855594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22E7AB-C5BE-45F8-8F8E-5C002EB6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A2326C-FFF3-453F-83B9-43A239D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69FC7A-767F-43F7-837A-A96D6ADB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FA9FE-3A26-4EFD-997E-0E48578C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CD097-5A8F-46FD-9D52-E94264F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9A7E8D-9E45-47B8-93B9-0C2FCB23B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8B2CD3-6920-4431-A652-C66AE868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6D7046-DD9B-4E53-8F83-8818CEAA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1C84F0-5CC7-4C94-9242-B0804E0B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C954D3-95CD-4E48-822B-4577B7FB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81B6D-5853-443D-91B4-F69F530E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003D3E-DEDB-40D3-92EB-27A09DBF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F39F3-6BB7-4206-A7CB-1AEC73DEB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6C8F-623A-49D0-A4CD-5B96900C6EA8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BD9DC4-1C47-4865-9BF8-016B5F402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30877-14D1-4D93-854D-910117FA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61D7-25E5-4D5B-BCEA-0CC4F8BB1C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3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rdoob.com/projects/chromeexperiments/google-grav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7E3AA-0DCD-46A6-944E-756927B7F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DB0ECD-BBE2-4E9C-9F65-4687DC1B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CD8F-31D1-4D7B-82EA-5AFB06AB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3118212"/>
            <a:ext cx="9832583" cy="171671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Какие </a:t>
            </a:r>
            <a:r>
              <a:rPr lang="ru-RU" dirty="0" err="1"/>
              <a:t>гугл</a:t>
            </a:r>
            <a:r>
              <a:rPr lang="ru-RU" dirty="0"/>
              <a:t> сервисы ты знаешь?</a:t>
            </a:r>
          </a:p>
        </p:txBody>
      </p:sp>
    </p:spTree>
    <p:extLst>
      <p:ext uri="{BB962C8B-B14F-4D97-AF65-F5344CB8AC3E}">
        <p14:creationId xmlns:p14="http://schemas.microsoft.com/office/powerpoint/2010/main" val="82446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 descr="http://googlezone.ru/wp-content/uploads/2014/09/GOOGLE-DRIVE-backgrounds-wallpaper.jpg">
            <a:extLst>
              <a:ext uri="{FF2B5EF4-FFF2-40B4-BE49-F238E27FC236}">
                <a16:creationId xmlns:a16="http://schemas.microsoft.com/office/drawing/2014/main" id="{C0F926C2-A268-472C-9ADB-345660BD6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6" b="362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7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B0DA0-08BD-4AA0-AF03-C9D2A840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23A37A-17F2-4C6D-AE3C-CDAC62CE0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248694"/>
            <a:ext cx="910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DBFDC-6627-4E32-8A31-FC3F44A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4128085"/>
          </a:xfrm>
        </p:spPr>
        <p:txBody>
          <a:bodyPr>
            <a:normAutofit/>
          </a:bodyPr>
          <a:lstStyle/>
          <a:p>
            <a:r>
              <a:rPr lang="ru-RU" dirty="0"/>
              <a:t>Каким поисковиком пользуются в России?</a:t>
            </a:r>
          </a:p>
        </p:txBody>
      </p:sp>
      <p:pic>
        <p:nvPicPr>
          <p:cNvPr id="3074" name="Picture 2" descr="http://old.apollo-8.ru/images/image_content/prozent_polz_google_v_rossii_b.jpg">
            <a:extLst>
              <a:ext uri="{FF2B5EF4-FFF2-40B4-BE49-F238E27FC236}">
                <a16:creationId xmlns:a16="http://schemas.microsoft.com/office/drawing/2014/main" id="{CB79D7D3-CC73-4E61-9593-6BC9FE1F8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1" r="1" b="1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542A-AA71-4964-85D7-5C8B0209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Пасхалки</a:t>
            </a:r>
            <a:r>
              <a:rPr lang="ru-RU" dirty="0"/>
              <a:t>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1953-10A7-4E94-96D1-E230A868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https://mrdoob.com/projects/chromeexperiments/google-gravity/</a:t>
            </a:r>
            <a:endParaRPr lang="ru-RU" dirty="0"/>
          </a:p>
          <a:p>
            <a:r>
              <a:rPr lang="ru-RU" dirty="0"/>
              <a:t>Введи поисковой запрос: </a:t>
            </a:r>
            <a:r>
              <a:rPr lang="en-US" dirty="0" err="1"/>
              <a:t>zerg</a:t>
            </a:r>
            <a:r>
              <a:rPr lang="en-US" dirty="0"/>
              <a:t> rush</a:t>
            </a:r>
            <a:endParaRPr lang="ru-RU" dirty="0"/>
          </a:p>
          <a:p>
            <a:r>
              <a:rPr lang="ru-RU" dirty="0"/>
              <a:t>А теперь:</a:t>
            </a:r>
            <a:r>
              <a:rPr lang="en-US" dirty="0"/>
              <a:t>do a barrel roll</a:t>
            </a:r>
            <a:endParaRPr lang="ru-RU" dirty="0"/>
          </a:p>
          <a:p>
            <a:r>
              <a:rPr lang="ru-RU" dirty="0"/>
              <a:t>Зайди в </a:t>
            </a:r>
            <a:r>
              <a:rPr lang="ru-RU" dirty="0" err="1"/>
              <a:t>гугл</a:t>
            </a:r>
            <a:r>
              <a:rPr lang="ru-RU" dirty="0"/>
              <a:t> картинки и введи в строку поиска: </a:t>
            </a:r>
            <a:r>
              <a:rPr lang="en-US" dirty="0" err="1"/>
              <a:t>atari</a:t>
            </a:r>
            <a:r>
              <a:rPr lang="en-US" dirty="0"/>
              <a:t> breakout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6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84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FC2C5-5149-4B62-88E4-68252DC4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Дудлы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24255-3227-4190-9FE4-7851EA715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558E3-4DF4-4C8B-A2AA-7D42A163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ru-RU" i="1" dirty="0" err="1">
                <a:solidFill>
                  <a:srgbClr val="FFFFFF"/>
                </a:solidFill>
              </a:rPr>
              <a:t>Дудлы</a:t>
            </a:r>
            <a:r>
              <a:rPr lang="ru-RU" i="1" dirty="0">
                <a:solidFill>
                  <a:srgbClr val="FFFFFF"/>
                </a:solidFill>
              </a:rPr>
              <a:t> – это необычные праздничные версии логотипа главной страницы </a:t>
            </a:r>
            <a:r>
              <a:rPr lang="ru-RU" i="1" dirty="0" err="1">
                <a:solidFill>
                  <a:srgbClr val="FFFFFF"/>
                </a:solidFill>
              </a:rPr>
              <a:t>Google</a:t>
            </a:r>
            <a:endParaRPr lang="ru-RU" i="1" dirty="0">
              <a:solidFill>
                <a:srgbClr val="FFFFFF"/>
              </a:solidFill>
            </a:endParaRPr>
          </a:p>
          <a:p>
            <a:endParaRPr lang="ru-R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1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C5DD2F-CBD4-49F3-8527-BB454CB85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63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9B98-09DC-48C5-ABB8-DC535846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ru-RU" dirty="0"/>
              <a:t>Сначала компания называлась </a:t>
            </a:r>
            <a:r>
              <a:rPr lang="ru-RU" dirty="0" err="1"/>
              <a:t>BackRub</a:t>
            </a:r>
            <a:r>
              <a:rPr lang="ru-RU" dirty="0"/>
              <a:t>. В конце концов, они изменили название на </a:t>
            </a:r>
            <a:r>
              <a:rPr lang="ru-RU" b="1" dirty="0" err="1"/>
              <a:t>Google</a:t>
            </a:r>
            <a:r>
              <a:rPr lang="ru-RU" dirty="0"/>
              <a:t> — ошибочное написание слова «</a:t>
            </a:r>
            <a:r>
              <a:rPr lang="ru-RU" dirty="0" err="1"/>
              <a:t>гугол</a:t>
            </a:r>
            <a:r>
              <a:rPr lang="ru-RU" dirty="0"/>
              <a:t>» (англ. </a:t>
            </a:r>
            <a:r>
              <a:rPr lang="ru-RU" dirty="0" err="1"/>
              <a:t>googol</a:t>
            </a:r>
            <a:r>
              <a:rPr lang="ru-RU" dirty="0"/>
              <a:t>). ... </a:t>
            </a:r>
            <a:r>
              <a:rPr lang="ru-RU" dirty="0" err="1"/>
              <a:t>Гугол</a:t>
            </a:r>
            <a:r>
              <a:rPr lang="ru-RU" dirty="0"/>
              <a:t> — это число, состоящее из единицы и ста нулей.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C8633C-DC0D-4001-AC7B-06B8C97D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42" y="438999"/>
            <a:ext cx="6490978" cy="14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A89D7-00CC-4E31-B2CE-2B028823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YouTube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FCA75-B693-4EEB-8246-50BB896A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>
                <a:solidFill>
                  <a:schemeClr val="bg1"/>
                </a:solidFill>
              </a:rPr>
              <a:t>Слово </a:t>
            </a:r>
            <a:r>
              <a:rPr lang="ru-RU" sz="1700" b="1">
                <a:solidFill>
                  <a:schemeClr val="bg1"/>
                </a:solidFill>
              </a:rPr>
              <a:t>YouTube</a:t>
            </a:r>
            <a:r>
              <a:rPr lang="ru-RU" sz="1700">
                <a:solidFill>
                  <a:schemeClr val="bg1"/>
                </a:solidFill>
              </a:rPr>
              <a:t> состоит из двух частей: </a:t>
            </a:r>
            <a:r>
              <a:rPr lang="ru-RU" sz="1700" b="1">
                <a:solidFill>
                  <a:schemeClr val="bg1"/>
                </a:solidFill>
              </a:rPr>
              <a:t>you</a:t>
            </a:r>
            <a:r>
              <a:rPr lang="ru-RU" sz="1700">
                <a:solidFill>
                  <a:schemeClr val="bg1"/>
                </a:solidFill>
              </a:rPr>
              <a:t> и </a:t>
            </a:r>
            <a:r>
              <a:rPr lang="ru-RU" sz="1700" b="1">
                <a:solidFill>
                  <a:schemeClr val="bg1"/>
                </a:solidFill>
              </a:rPr>
              <a:t>tube</a:t>
            </a:r>
          </a:p>
          <a:p>
            <a:pPr marL="0" indent="0">
              <a:buNone/>
            </a:pPr>
            <a:r>
              <a:rPr lang="ru-RU" sz="1700">
                <a:solidFill>
                  <a:schemeClr val="bg1"/>
                </a:solidFill>
              </a:rPr>
              <a:t>Таким образом, YouTube примерно значит "ты (сам) делаешь телевидение".</a:t>
            </a:r>
          </a:p>
          <a:p>
            <a:pPr marL="0" indent="0">
              <a:buNone/>
            </a:pPr>
            <a:r>
              <a:rPr lang="ru-RU" sz="1700">
                <a:solidFill>
                  <a:schemeClr val="bg1"/>
                </a:solidFill>
              </a:rPr>
              <a:t>Слоган у них </a:t>
            </a:r>
            <a:r>
              <a:rPr lang="ru-RU" sz="1700" b="1">
                <a:solidFill>
                  <a:schemeClr val="bg1"/>
                </a:solidFill>
              </a:rPr>
              <a:t>Broadcast Yourself</a:t>
            </a:r>
            <a:r>
              <a:rPr lang="ru-RU" sz="1700">
                <a:solidFill>
                  <a:schemeClr val="bg1"/>
                </a:solidFill>
              </a:rPr>
              <a:t>, что можно перевести как "вещай сам".</a:t>
            </a:r>
          </a:p>
          <a:p>
            <a:pPr marL="0" indent="0">
              <a:buNone/>
            </a:pPr>
            <a:r>
              <a:rPr lang="ru-RU" sz="1700">
                <a:solidFill>
                  <a:schemeClr val="bg1"/>
                </a:solidFill>
              </a:rPr>
              <a:t>Придумали название его основатели в 2005 г. А в 2006 г. Гугл купил YouTube за $1,6 млрд. в акциях.</a:t>
            </a:r>
          </a:p>
          <a:p>
            <a:endParaRPr lang="ru-RU" sz="1700">
              <a:solidFill>
                <a:schemeClr val="bg1"/>
              </a:solidFill>
            </a:endParaRPr>
          </a:p>
        </p:txBody>
      </p:sp>
      <p:pic>
        <p:nvPicPr>
          <p:cNvPr id="1026" name="Picture 2" descr="https://ar.toluna.com/dpolls_images/2017/11/02/080101c1-21b7-4264-9c67-09550144959c.jpg">
            <a:extLst>
              <a:ext uri="{FF2B5EF4-FFF2-40B4-BE49-F238E27FC236}">
                <a16:creationId xmlns:a16="http://schemas.microsoft.com/office/drawing/2014/main" id="{EFF82849-C103-4A9A-B677-545D3999A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F7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F8219-C57D-4808-BA15-163C588F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Play</a:t>
            </a:r>
          </a:p>
        </p:txBody>
      </p:sp>
      <p:pic>
        <p:nvPicPr>
          <p:cNvPr id="2053" name="Picture 2" descr="http://alainamevet.com/gallery/play-store-android-market.jpg">
            <a:extLst>
              <a:ext uri="{FF2B5EF4-FFF2-40B4-BE49-F238E27FC236}">
                <a16:creationId xmlns:a16="http://schemas.microsoft.com/office/drawing/2014/main" id="{A7B022DB-BFB5-49FC-B22F-AB917C0809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21271"/>
            <a:ext cx="7188199" cy="36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http://reliableincome.club/wp-content/uploads/2018/06/how-to-export-google-calendar-to-excel-shh-how-to-keep-your-event-private-in-a-shared-google-calendar-how-to-convert-google-calendar-to-excel.jpg">
            <a:extLst>
              <a:ext uri="{FF2B5EF4-FFF2-40B4-BE49-F238E27FC236}">
                <a16:creationId xmlns:a16="http://schemas.microsoft.com/office/drawing/2014/main" id="{CF216527-3711-4B2E-A9E3-B59B44D99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9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77F87-A61E-4636-B911-EB59168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свой календарь для понедельника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682C16-05A8-438E-A565-D3DC6DDE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10" y="1825625"/>
            <a:ext cx="32679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19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Какие гугл сервисы ты знаешь?</vt:lpstr>
      <vt:lpstr>Каким поисковиком пользуются в России?</vt:lpstr>
      <vt:lpstr>Пасхалки Google</vt:lpstr>
      <vt:lpstr>Дудлы</vt:lpstr>
      <vt:lpstr>Презентация PowerPoint</vt:lpstr>
      <vt:lpstr>YouTube</vt:lpstr>
      <vt:lpstr>Google Play</vt:lpstr>
      <vt:lpstr>Презентация PowerPoint</vt:lpstr>
      <vt:lpstr>Создайте свой календарь для понедельника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гугл сервисы ты знаешь?</dc:title>
  <dc:creator>Женя</dc:creator>
  <cp:lastModifiedBy>Женя</cp:lastModifiedBy>
  <cp:revision>1</cp:revision>
  <dcterms:created xsi:type="dcterms:W3CDTF">2018-12-16T05:48:11Z</dcterms:created>
  <dcterms:modified xsi:type="dcterms:W3CDTF">2018-12-16T05:51:23Z</dcterms:modified>
</cp:coreProperties>
</file>