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BAA5E-34A7-4D1D-82F8-310F9C45E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en-US" dirty="0"/>
              <a:t>: ‘</a:t>
            </a:r>
            <a:r>
              <a:rPr lang="ru-RU" dirty="0"/>
              <a:t>Динозаврик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1D0DFB-1D81-4E23-8FD2-6A5E5FD3A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Работала над проектом</a:t>
            </a:r>
            <a:r>
              <a:rPr lang="en-US" dirty="0"/>
              <a:t>: </a:t>
            </a:r>
            <a:r>
              <a:rPr lang="ru-RU" dirty="0"/>
              <a:t>Назарова Евгения Дмитриевна</a:t>
            </a:r>
          </a:p>
        </p:txBody>
      </p:sp>
    </p:spTree>
    <p:extLst>
      <p:ext uri="{BB962C8B-B14F-4D97-AF65-F5344CB8AC3E}">
        <p14:creationId xmlns:p14="http://schemas.microsoft.com/office/powerpoint/2010/main" val="100691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19155-90E7-49AE-9855-0B31B439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Идея проекта – создание игры для </a:t>
            </a:r>
            <a:r>
              <a:rPr lang="en-US" dirty="0"/>
              <a:t>‘</a:t>
            </a:r>
            <a:r>
              <a:rPr lang="ru-RU" dirty="0" err="1"/>
              <a:t>УБИйСТВА</a:t>
            </a:r>
            <a:r>
              <a:rPr lang="en-US" dirty="0"/>
              <a:t>’</a:t>
            </a:r>
            <a:r>
              <a:rPr lang="ru-RU" dirty="0"/>
              <a:t> ВРЕМЕНИ, возможность играть в </a:t>
            </a:r>
            <a:r>
              <a:rPr lang="en-US" dirty="0"/>
              <a:t>‘</a:t>
            </a:r>
            <a:r>
              <a:rPr lang="ru-RU" dirty="0"/>
              <a:t>Динозаврика</a:t>
            </a:r>
            <a:r>
              <a:rPr lang="en-US" dirty="0"/>
              <a:t>’,</a:t>
            </a:r>
            <a:r>
              <a:rPr lang="ru-RU" dirty="0"/>
              <a:t> не отключая интернет.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058E87F-00B8-4393-9533-149D50A41B31}"/>
              </a:ext>
            </a:extLst>
          </p:cNvPr>
          <p:cNvSpPr/>
          <p:nvPr/>
        </p:nvSpPr>
        <p:spPr>
          <a:xfrm>
            <a:off x="1141413" y="2858278"/>
            <a:ext cx="100411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Задачи проекта</a:t>
            </a:r>
            <a:r>
              <a:rPr lang="en-US" sz="3600" dirty="0"/>
              <a:t>:</a:t>
            </a:r>
            <a:endParaRPr lang="ru-RU" sz="3600" dirty="0"/>
          </a:p>
          <a:p>
            <a:r>
              <a:rPr lang="ru-RU" sz="3600" dirty="0"/>
              <a:t>1</a:t>
            </a:r>
            <a:r>
              <a:rPr lang="en-US" sz="3600" dirty="0"/>
              <a:t>.</a:t>
            </a:r>
            <a:r>
              <a:rPr lang="ru-RU" sz="3600" dirty="0"/>
              <a:t>Изучить библиотеку </a:t>
            </a:r>
            <a:r>
              <a:rPr lang="en-US" sz="3600" dirty="0"/>
              <a:t>python</a:t>
            </a:r>
            <a:r>
              <a:rPr lang="ru-RU" sz="3600" dirty="0"/>
              <a:t> </a:t>
            </a:r>
            <a:r>
              <a:rPr lang="en-US" sz="3600" dirty="0" err="1"/>
              <a:t>pygame</a:t>
            </a:r>
            <a:endParaRPr lang="en-US" sz="3600" dirty="0"/>
          </a:p>
          <a:p>
            <a:r>
              <a:rPr lang="en-US" sz="3600" dirty="0"/>
              <a:t>2.</a:t>
            </a:r>
            <a:r>
              <a:rPr lang="ru-RU" sz="3600" dirty="0"/>
              <a:t>Создать простую расслабляющую игру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99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76D1D-2486-4DEB-97B7-D04B9118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05" y="1809755"/>
            <a:ext cx="9905998" cy="3055860"/>
          </a:xfrm>
        </p:spPr>
        <p:txBody>
          <a:bodyPr>
            <a:normAutofit/>
          </a:bodyPr>
          <a:lstStyle/>
          <a:p>
            <a:r>
              <a:rPr lang="ru-RU" sz="7200" dirty="0"/>
              <a:t>Особенности кода</a:t>
            </a:r>
          </a:p>
        </p:txBody>
      </p:sp>
    </p:spTree>
    <p:extLst>
      <p:ext uri="{BB962C8B-B14F-4D97-AF65-F5344CB8AC3E}">
        <p14:creationId xmlns:p14="http://schemas.microsoft.com/office/powerpoint/2010/main" val="299171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36F2C-9162-4365-8C2F-F0385525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4378543" cy="5371221"/>
          </a:xfrm>
        </p:spPr>
        <p:txBody>
          <a:bodyPr>
            <a:normAutofit/>
          </a:bodyPr>
          <a:lstStyle/>
          <a:p>
            <a:r>
              <a:rPr lang="ru-RU" dirty="0"/>
              <a:t>Функции, позволяющие сохранять рекорд.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F5310A-DE48-4F43-906C-6BC8666F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685699"/>
            <a:ext cx="547763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C7D41-B5EF-4665-82CC-3D967A26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110095" cy="5463500"/>
          </a:xfrm>
        </p:spPr>
        <p:txBody>
          <a:bodyPr>
            <a:normAutofit/>
          </a:bodyPr>
          <a:lstStyle/>
          <a:p>
            <a:r>
              <a:rPr lang="ru-RU" dirty="0"/>
              <a:t>Класс, вызывающий препятствия</a:t>
            </a:r>
            <a:r>
              <a:rPr lang="en-US" dirty="0"/>
              <a:t>: </a:t>
            </a:r>
            <a:r>
              <a:rPr lang="ru-RU" dirty="0"/>
              <a:t>птеродактилей, кактусы.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D62A03-CD8E-4187-B446-BF931E90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49" y="876166"/>
            <a:ext cx="6153522" cy="49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1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DEA93-91C0-42EC-BDAD-3556702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018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Реализация управления как с клавиатуры, так и с мышки.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AAA9D-8EA3-4F68-BC1F-9141F928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30" y="2748078"/>
            <a:ext cx="987880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8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8E98F-CBC3-4AD0-A771-200EE2F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866173"/>
          </a:xfrm>
        </p:spPr>
        <p:txBody>
          <a:bodyPr>
            <a:normAutofit/>
          </a:bodyPr>
          <a:lstStyle/>
          <a:p>
            <a:r>
              <a:rPr lang="ru-RU" dirty="0"/>
              <a:t>Возможности для доработки и развития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	1.Сборка монет динозавриком</a:t>
            </a:r>
            <a:br>
              <a:rPr lang="ru-RU" dirty="0"/>
            </a:br>
            <a:r>
              <a:rPr lang="ru-RU" dirty="0"/>
              <a:t>	2.по достижении определенного количества очков, возможность уничтожать препятствия</a:t>
            </a:r>
            <a:br>
              <a:rPr lang="ru-RU" dirty="0"/>
            </a:br>
            <a:r>
              <a:rPr lang="ru-RU" dirty="0"/>
              <a:t>	3.Возможность заходить с Разных аккаунтов</a:t>
            </a:r>
            <a:br>
              <a:rPr lang="ru-RU" dirty="0"/>
            </a:b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6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F329F-EA53-454D-B00D-54900557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72" y="2489263"/>
            <a:ext cx="9905998" cy="1478570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</a:t>
            </a:r>
            <a:r>
              <a:rPr lang="en-US" sz="6000" dirty="0"/>
              <a:t>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38468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61</TotalTime>
  <Words>118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Контур</vt:lpstr>
      <vt:lpstr>Проект Pygame: ‘Динозаврик’</vt:lpstr>
      <vt:lpstr>Идея проекта – создание игры для ‘УБИйСТВА’ ВРЕМЕНИ, возможность играть в ‘Динозаврика’, не отключая интернет.</vt:lpstr>
      <vt:lpstr>Особенности кода</vt:lpstr>
      <vt:lpstr>Функции, позволяющие сохранять рекорд.</vt:lpstr>
      <vt:lpstr>Класс, вызывающий препятствия: птеродактилей, кактусы.</vt:lpstr>
      <vt:lpstr>Реализация управления как с клавиатуры, так и с мышки.</vt:lpstr>
      <vt:lpstr>Возможности для доработки и развития:  1.Сборка монет динозавриком  2.по достижении определенного количества очков, возможность уничтожать препятствия  3.Возможность заходить с Разных аккаунтов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Pygame: ‘Динозаврик’</dc:title>
  <dc:creator>Jeka</dc:creator>
  <cp:lastModifiedBy>Jeka</cp:lastModifiedBy>
  <cp:revision>1</cp:revision>
  <dcterms:created xsi:type="dcterms:W3CDTF">2024-01-26T08:27:33Z</dcterms:created>
  <dcterms:modified xsi:type="dcterms:W3CDTF">2024-01-26T09:28:37Z</dcterms:modified>
</cp:coreProperties>
</file>