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6" r:id="rId4"/>
    <p:sldId id="271" r:id="rId5"/>
    <p:sldId id="272" r:id="rId6"/>
    <p:sldId id="273" r:id="rId7"/>
    <p:sldId id="274" r:id="rId8"/>
    <p:sldId id="27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64" autoAdjust="0"/>
    <p:restoredTop sz="94660"/>
  </p:normalViewPr>
  <p:slideViewPr>
    <p:cSldViewPr snapToGrid="0">
      <p:cViewPr>
        <p:scale>
          <a:sx n="60" d="100"/>
          <a:sy n="60" d="100"/>
        </p:scale>
        <p:origin x="-816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19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ru-RU" smtClean="0"/>
              <a:t>27.08.2016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ru-RU" smtClean="0"/>
              <a:t>27.08.2016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ru-RU" smtClean="0"/>
              <a:t>27.08.2016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ru-RU" smtClean="0"/>
              <a:t>27.08.2016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ru-RU" smtClean="0"/>
              <a:t>27.08.2016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ru-RU" smtClean="0"/>
              <a:t>27.08.2016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ru-RU" smtClean="0"/>
              <a:t>27.08.2016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ru-RU" smtClean="0"/>
              <a:t>27.08.2016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ru-RU" smtClean="0"/>
              <a:t>27.08.2016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ru-RU" smtClean="0"/>
              <a:t>27.08.2016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ru-RU" smtClean="0"/>
              <a:t>27.08.2016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ru-RU" smtClean="0"/>
              <a:t>27.08.2016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ru-RU" smtClean="0"/>
              <a:pPr/>
              <a:t>27.08.2016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0" y="2333277"/>
            <a:ext cx="9601200" cy="2207173"/>
          </a:xfrm>
        </p:spPr>
        <p:txBody>
          <a:bodyPr>
            <a:noAutofit/>
          </a:bodyPr>
          <a:lstStyle/>
          <a:p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Сахарное облако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7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YourHealth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777" y="1378317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8377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2345394" y="3445490"/>
            <a:ext cx="2382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" descr="http://ru.stockfresh.com/thumbs/redkoala/3068344_%D1%81%D0%B2%D1%8F%D0%B7%D0%B8-%D0%B2%D0%B5%D0%BA%D1%82%D0%BE%D1%80%D0%B0-%D0%B8%D0%BA%D0%BE%D0%BD%D0%BA%D0%B0-%D0%BA%D0%BE%D0%BC%D0%BF%D1%8C%D1%8E%D1%82%D0%B5%D1%80-%D0%BC%D0%BE%D0%B1%D0%B8%D0%BB%D1%8C%D0%BD%D1%8B%D1%85-%D1%8F%D1%87%D0%B5%D0%B9%D0%BA%D1%8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4" descr="http://ru.stockfresh.com/thumbs/redkoala/3068344_%D1%81%D0%B2%D1%8F%D0%B7%D0%B8-%D0%B2%D0%B5%D0%BA%D1%82%D0%BE%D1%80%D0%B0-%D0%B8%D0%BA%D0%BE%D0%BD%D0%BA%D0%B0-%D0%BA%D0%BE%D0%BC%D0%BF%D1%8C%D1%8E%D1%82%D0%B5%D1%80-%D0%BC%D0%BE%D0%B1%D0%B8%D0%BB%D1%8C%D0%BD%D1%8B%D1%85-%D1%8F%D1%87%D0%B5%D0%B9%D0%BA%D1%83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167" b="88000" l="70500" r="9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768" t="57663" b="17098"/>
          <a:stretch/>
        </p:blipFill>
        <p:spPr>
          <a:xfrm>
            <a:off x="4497760" y="1670705"/>
            <a:ext cx="3196479" cy="296259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06" y="2126369"/>
            <a:ext cx="1219200" cy="1219200"/>
          </a:xfrm>
          <a:prstGeom prst="rect">
            <a:avLst/>
          </a:prstGeom>
        </p:spPr>
      </p:pic>
      <p:cxnSp>
        <p:nvCxnSpPr>
          <p:cNvPr id="19" name="Прямая со стрелкой 18"/>
          <p:cNvCxnSpPr/>
          <p:nvPr/>
        </p:nvCxnSpPr>
        <p:spPr>
          <a:xfrm>
            <a:off x="6492518" y="3513443"/>
            <a:ext cx="2575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810" y="2246251"/>
            <a:ext cx="1184801" cy="979436"/>
          </a:xfrm>
          <a:prstGeom prst="rect">
            <a:avLst/>
          </a:prstGeom>
        </p:spPr>
      </p:pic>
      <p:sp>
        <p:nvSpPr>
          <p:cNvPr id="24" name="Облако 23"/>
          <p:cNvSpPr/>
          <p:nvPr/>
        </p:nvSpPr>
        <p:spPr>
          <a:xfrm>
            <a:off x="9254368" y="2774730"/>
            <a:ext cx="2790497" cy="1529255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9817645" y="4452602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9778223" y="2003391"/>
            <a:ext cx="1941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ru-RU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9095" y="2274827"/>
            <a:ext cx="3393456" cy="24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4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353" y="1040873"/>
            <a:ext cx="3083363" cy="54860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8" t="55396" r="50000" b="30122"/>
          <a:stretch/>
        </p:blipFill>
        <p:spPr>
          <a:xfrm>
            <a:off x="189186" y="2849313"/>
            <a:ext cx="1213945" cy="14521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6572" y="-10299"/>
            <a:ext cx="9601200" cy="120059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Inventor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1545013" y="3452648"/>
            <a:ext cx="1986456" cy="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6921055" y="3452648"/>
            <a:ext cx="1986456" cy="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73" y="1028969"/>
            <a:ext cx="3090053" cy="549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7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6572" y="-10299"/>
            <a:ext cx="9601200" cy="120059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5" r="1489" b="11638"/>
          <a:stretch/>
        </p:blipFill>
        <p:spPr bwMode="auto">
          <a:xfrm>
            <a:off x="0" y="1472766"/>
            <a:ext cx="12192000" cy="412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5311" y="5756564"/>
            <a:ext cx="7362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Гистограмма данных всех пациентов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6572" y="-10299"/>
            <a:ext cx="9601200" cy="120059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3" r="30691" b="15733"/>
          <a:stretch/>
        </p:blipFill>
        <p:spPr bwMode="auto">
          <a:xfrm>
            <a:off x="299545" y="1592317"/>
            <a:ext cx="9017876" cy="469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459312" y="2607981"/>
            <a:ext cx="23963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последних 10 показаний определенного пациента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3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6572" y="-10299"/>
            <a:ext cx="9601200" cy="120059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78263" y="2671989"/>
            <a:ext cx="45562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показаний определенного пациента за неделю. График строится по запросу: утро, день или вечер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7" r="50000" b="18319"/>
          <a:stretch/>
        </p:blipFill>
        <p:spPr bwMode="auto">
          <a:xfrm>
            <a:off x="346841" y="1686911"/>
            <a:ext cx="6505575" cy="452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09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6572" y="-10299"/>
            <a:ext cx="9601200" cy="120059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7865" y="2267549"/>
            <a:ext cx="64638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показаний определенного пациента за неделю и времени, снимания данных показаний. Таблица строится по запросу: утро, день или вечер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91" r="82188" b="30819"/>
          <a:stretch/>
        </p:blipFill>
        <p:spPr bwMode="auto">
          <a:xfrm>
            <a:off x="1198183" y="2064471"/>
            <a:ext cx="2711669" cy="29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58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120" y="372764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Планы по усовершенствованию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024759" y="1838888"/>
            <a:ext cx="10263351" cy="4127627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полноценного сайта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удобства пользования  приложения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двух или более датчиков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глюкометра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было задумано при планировании проекта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функции к приложению: оповещение при критических значениях показателей, оповещение о приеме лекарств</a:t>
            </a:r>
          </a:p>
        </p:txBody>
      </p:sp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895254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Рабочий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Рабочий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505542-BCEF-47F2-90D3-D407C4B4B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TS102895254</Template>
  <TotalTime>246</TotalTime>
  <Words>103</Words>
  <Application>Microsoft Office PowerPoint</Application>
  <PresentationFormat>Произвольный</PresentationFormat>
  <Paragraphs>20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TS102895254</vt:lpstr>
      <vt:lpstr>Сахарное облако /YourHealth/</vt:lpstr>
      <vt:lpstr>Презентация PowerPoint</vt:lpstr>
      <vt:lpstr>App Inventor</vt:lpstr>
      <vt:lpstr>HTML</vt:lpstr>
      <vt:lpstr>HTML</vt:lpstr>
      <vt:lpstr>HTML</vt:lpstr>
      <vt:lpstr> HTML</vt:lpstr>
      <vt:lpstr>Планы по усовершенствованию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Татьяна</dc:creator>
  <cp:lastModifiedBy>Татьяна</cp:lastModifiedBy>
  <cp:revision>15</cp:revision>
  <dcterms:created xsi:type="dcterms:W3CDTF">2016-08-27T09:03:39Z</dcterms:created>
  <dcterms:modified xsi:type="dcterms:W3CDTF">2016-08-27T14:36:02Z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