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8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5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8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8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3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8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9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8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14CA-2E22-475B-887F-A5173F71BA0C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7526D-8A54-46AC-9380-963D34C7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f"/><Relationship Id="rId2" Type="http://schemas.openxmlformats.org/officeDocument/2006/relationships/image" Target="../media/image40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18080" y="90571"/>
            <a:ext cx="6367546" cy="5342354"/>
            <a:chOff x="1618080" y="90571"/>
            <a:chExt cx="6367546" cy="5342354"/>
          </a:xfrm>
        </p:grpSpPr>
        <p:pic>
          <p:nvPicPr>
            <p:cNvPr id="4" name="Picture 3" descr="C:\AA - PH Stuff\2022 Assmnts\PCod\goa_pcod\plots\r4ss\comp_lenfit_flt4mkt0.png"/>
            <p:cNvPicPr/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040"/>
            <a:stretch/>
          </p:blipFill>
          <p:spPr bwMode="auto">
            <a:xfrm>
              <a:off x="1618080" y="239796"/>
              <a:ext cx="3643731" cy="51931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 descr="C:\AA - PH Stuff\2022 Assmnts\PCod\goa_pcod\plots\r4ss\comp_lenfit_residsflt4mkt0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1811" y="90571"/>
              <a:ext cx="2723815" cy="27684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C:\AA - PH Stuff\2022 Assmnts\PCod\goa_pcod\plots\r4ss\comp_lenfit_data_weighting_TA1.8_Srv.png"/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7"/>
            <a:stretch/>
          </p:blipFill>
          <p:spPr bwMode="auto">
            <a:xfrm>
              <a:off x="5261810" y="2834105"/>
              <a:ext cx="2723815" cy="24597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7295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7815" y="930442"/>
            <a:ext cx="7125522" cy="3288632"/>
            <a:chOff x="947815" y="930442"/>
            <a:chExt cx="7125522" cy="32886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63" b="7377"/>
            <a:stretch/>
          </p:blipFill>
          <p:spPr>
            <a:xfrm>
              <a:off x="947815" y="930442"/>
              <a:ext cx="3665550" cy="3037306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762"/>
            <a:stretch/>
          </p:blipFill>
          <p:spPr>
            <a:xfrm>
              <a:off x="4428952" y="930442"/>
              <a:ext cx="3644385" cy="328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0997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41330" y="839537"/>
            <a:ext cx="5943612" cy="5498434"/>
            <a:chOff x="2541330" y="839537"/>
            <a:chExt cx="5943612" cy="549843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045" b="18019"/>
            <a:stretch/>
          </p:blipFill>
          <p:spPr>
            <a:xfrm>
              <a:off x="2541330" y="839537"/>
              <a:ext cx="5943612" cy="2411663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07"/>
            <a:stretch/>
          </p:blipFill>
          <p:spPr>
            <a:xfrm>
              <a:off x="2541330" y="3251200"/>
              <a:ext cx="5943612" cy="3086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100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9557" y="84220"/>
            <a:ext cx="4266063" cy="6589296"/>
            <a:chOff x="3209557" y="84220"/>
            <a:chExt cx="4266063" cy="6589296"/>
          </a:xfrm>
        </p:grpSpPr>
        <p:pic>
          <p:nvPicPr>
            <p:cNvPr id="2" name="Picture 1" descr="C:\Users\kimberly.rand\Work\COD\GOA_SatTag_Arcmap\figure and maps\goa_2021_popup_tags.tif"/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557" y="84220"/>
              <a:ext cx="4266063" cy="3418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 descr="C:\Users\kimberly.rand\Work\COD\GOA_SatTag_Arcmap\figure and maps\goa_2022_popup_tags.tif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9557" y="3502526"/>
              <a:ext cx="4266063" cy="317099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578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4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12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17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102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454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699126" y="139031"/>
            <a:ext cx="5990390" cy="5689330"/>
            <a:chOff x="1699126" y="139031"/>
            <a:chExt cx="5990390" cy="568933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75"/>
            <a:stretch/>
          </p:blipFill>
          <p:spPr>
            <a:xfrm>
              <a:off x="1699126" y="139032"/>
              <a:ext cx="2963779" cy="2834106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75"/>
            <a:stretch/>
          </p:blipFill>
          <p:spPr>
            <a:xfrm>
              <a:off x="1699126" y="3010570"/>
              <a:ext cx="2963779" cy="2801524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93"/>
            <a:stretch/>
          </p:blipFill>
          <p:spPr>
            <a:xfrm>
              <a:off x="4727073" y="139031"/>
              <a:ext cx="2962443" cy="282341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83"/>
            <a:stretch/>
          </p:blipFill>
          <p:spPr>
            <a:xfrm>
              <a:off x="4727073" y="3010570"/>
              <a:ext cx="2962443" cy="281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74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64952" y="125657"/>
            <a:ext cx="5493290" cy="6478344"/>
            <a:chOff x="364952" y="125657"/>
            <a:chExt cx="5493290" cy="6478344"/>
          </a:xfrm>
        </p:grpSpPr>
        <p:grpSp>
          <p:nvGrpSpPr>
            <p:cNvPr id="8" name="Group 7"/>
            <p:cNvGrpSpPr/>
            <p:nvPr/>
          </p:nvGrpSpPr>
          <p:grpSpPr>
            <a:xfrm>
              <a:off x="364952" y="125657"/>
              <a:ext cx="5490416" cy="3811344"/>
              <a:chOff x="364952" y="387678"/>
              <a:chExt cx="5490416" cy="3811344"/>
            </a:xfrm>
          </p:grpSpPr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952" y="387679"/>
                <a:ext cx="3811343" cy="3811343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50" r="45811" b="4104"/>
              <a:stretch/>
            </p:blipFill>
            <p:spPr>
              <a:xfrm>
                <a:off x="4112126" y="387678"/>
                <a:ext cx="1743242" cy="3654933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89"/>
            <a:stretch/>
          </p:blipFill>
          <p:spPr>
            <a:xfrm>
              <a:off x="453377" y="3892885"/>
              <a:ext cx="2988750" cy="2711116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43"/>
            <a:stretch/>
          </p:blipFill>
          <p:spPr>
            <a:xfrm>
              <a:off x="3288855" y="3937002"/>
              <a:ext cx="2569387" cy="2506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1018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07730" y="0"/>
            <a:ext cx="7199689" cy="6610554"/>
            <a:chOff x="407730" y="0"/>
            <a:chExt cx="7199689" cy="6610554"/>
          </a:xfrm>
        </p:grpSpPr>
        <p:grpSp>
          <p:nvGrpSpPr>
            <p:cNvPr id="8" name="Group 7"/>
            <p:cNvGrpSpPr/>
            <p:nvPr/>
          </p:nvGrpSpPr>
          <p:grpSpPr>
            <a:xfrm>
              <a:off x="407730" y="0"/>
              <a:ext cx="7199689" cy="3791284"/>
              <a:chOff x="407730" y="0"/>
              <a:chExt cx="7199689" cy="3791284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730" y="0"/>
                <a:ext cx="3791284" cy="3791284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71" b="4372"/>
              <a:stretch/>
            </p:blipFill>
            <p:spPr>
              <a:xfrm>
                <a:off x="4133516" y="0"/>
                <a:ext cx="3473903" cy="3625516"/>
              </a:xfrm>
              <a:prstGeom prst="rect">
                <a:avLst/>
              </a:prstGeom>
            </p:spPr>
          </p:pic>
        </p:grpSp>
        <p:grpSp>
          <p:nvGrpSpPr>
            <p:cNvPr id="9" name="Group 8"/>
            <p:cNvGrpSpPr/>
            <p:nvPr/>
          </p:nvGrpSpPr>
          <p:grpSpPr>
            <a:xfrm>
              <a:off x="929366" y="3791284"/>
              <a:ext cx="6046825" cy="2819270"/>
              <a:chOff x="929366" y="3791284"/>
              <a:chExt cx="6046825" cy="2819270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51"/>
              <a:stretch/>
            </p:blipFill>
            <p:spPr>
              <a:xfrm>
                <a:off x="4199014" y="3791284"/>
                <a:ext cx="2777177" cy="2711883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216"/>
              <a:stretch/>
            </p:blipFill>
            <p:spPr>
              <a:xfrm>
                <a:off x="929366" y="3791284"/>
                <a:ext cx="3105491" cy="281927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21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33331" y="332871"/>
            <a:ext cx="6442913" cy="6106810"/>
            <a:chOff x="2033331" y="332871"/>
            <a:chExt cx="6442913" cy="61068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78" b="4163"/>
            <a:stretch/>
          </p:blipFill>
          <p:spPr>
            <a:xfrm>
              <a:off x="2033331" y="513348"/>
              <a:ext cx="3211101" cy="28982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00"/>
            <a:stretch/>
          </p:blipFill>
          <p:spPr>
            <a:xfrm>
              <a:off x="2033331" y="3411622"/>
              <a:ext cx="3211101" cy="3028059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92"/>
            <a:stretch/>
          </p:blipFill>
          <p:spPr>
            <a:xfrm>
              <a:off x="5244432" y="332871"/>
              <a:ext cx="3220186" cy="307875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24" b="25513"/>
            <a:stretch/>
          </p:blipFill>
          <p:spPr>
            <a:xfrm>
              <a:off x="5244431" y="3411621"/>
              <a:ext cx="3231813" cy="2235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471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24278" y="109615"/>
            <a:ext cx="6383427" cy="6138119"/>
            <a:chOff x="1124278" y="109615"/>
            <a:chExt cx="6383427" cy="6138119"/>
          </a:xfrm>
        </p:grpSpPr>
        <p:grpSp>
          <p:nvGrpSpPr>
            <p:cNvPr id="4" name="Group 3"/>
            <p:cNvGrpSpPr/>
            <p:nvPr/>
          </p:nvGrpSpPr>
          <p:grpSpPr>
            <a:xfrm>
              <a:off x="1124278" y="109615"/>
              <a:ext cx="6383427" cy="3216448"/>
              <a:chOff x="1124278" y="109615"/>
              <a:chExt cx="7479638" cy="394369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4278" y="109615"/>
                <a:ext cx="3943690" cy="394369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34" b="4589"/>
              <a:stretch/>
            </p:blipFill>
            <p:spPr>
              <a:xfrm>
                <a:off x="4994444" y="109615"/>
                <a:ext cx="3609472" cy="3761087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59"/>
            <a:stretch/>
          </p:blipFill>
          <p:spPr>
            <a:xfrm>
              <a:off x="4299285" y="3384884"/>
              <a:ext cx="2743199" cy="2678477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79" r="4037"/>
            <a:stretch/>
          </p:blipFill>
          <p:spPr>
            <a:xfrm>
              <a:off x="1257577" y="3384884"/>
              <a:ext cx="3041708" cy="286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416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306047" y="502653"/>
            <a:ext cx="5934247" cy="5390470"/>
            <a:chOff x="2306047" y="502653"/>
            <a:chExt cx="5934247" cy="539047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23" r="1237" b="4048"/>
            <a:stretch/>
          </p:blipFill>
          <p:spPr>
            <a:xfrm>
              <a:off x="2306047" y="502653"/>
              <a:ext cx="2899959" cy="265229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2" r="1057"/>
            <a:stretch/>
          </p:blipFill>
          <p:spPr>
            <a:xfrm>
              <a:off x="2313298" y="3154946"/>
              <a:ext cx="2892708" cy="273817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3" b="4589"/>
            <a:stretch/>
          </p:blipFill>
          <p:spPr>
            <a:xfrm>
              <a:off x="5268489" y="502653"/>
              <a:ext cx="2971805" cy="2652294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83" r="1237" b="26541"/>
            <a:stretch/>
          </p:blipFill>
          <p:spPr>
            <a:xfrm>
              <a:off x="5268490" y="3154947"/>
              <a:ext cx="2918332" cy="1993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35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3415" y="441152"/>
            <a:ext cx="4710108" cy="5504865"/>
            <a:chOff x="2573415" y="441152"/>
            <a:chExt cx="4710108" cy="5504865"/>
          </a:xfrm>
        </p:grpSpPr>
        <p:grpSp>
          <p:nvGrpSpPr>
            <p:cNvPr id="8" name="Group 7"/>
            <p:cNvGrpSpPr/>
            <p:nvPr/>
          </p:nvGrpSpPr>
          <p:grpSpPr>
            <a:xfrm>
              <a:off x="2573415" y="441152"/>
              <a:ext cx="4666922" cy="3221795"/>
              <a:chOff x="2573415" y="441152"/>
              <a:chExt cx="4666922" cy="3221795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3415" y="441152"/>
                <a:ext cx="3221795" cy="322179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88" r="45285" b="4409"/>
              <a:stretch/>
            </p:blipFill>
            <p:spPr>
              <a:xfrm>
                <a:off x="5743074" y="441152"/>
                <a:ext cx="1497263" cy="3082764"/>
              </a:xfrm>
              <a:prstGeom prst="rect">
                <a:avLst/>
              </a:prstGeom>
            </p:spPr>
          </p:pic>
        </p:grp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72" r="4566"/>
            <a:stretch/>
          </p:blipFill>
          <p:spPr>
            <a:xfrm>
              <a:off x="2573415" y="3618884"/>
              <a:ext cx="2458672" cy="232713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5"/>
            <a:stretch/>
          </p:blipFill>
          <p:spPr>
            <a:xfrm>
              <a:off x="5032087" y="3618884"/>
              <a:ext cx="2251436" cy="2193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66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140279" y="508000"/>
            <a:ext cx="6687269" cy="6091769"/>
            <a:chOff x="2140279" y="508000"/>
            <a:chExt cx="6687269" cy="609176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93" b="4190"/>
            <a:stretch/>
          </p:blipFill>
          <p:spPr>
            <a:xfrm>
              <a:off x="2140279" y="508000"/>
              <a:ext cx="3318420" cy="2983832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2"/>
            <a:stretch/>
          </p:blipFill>
          <p:spPr>
            <a:xfrm>
              <a:off x="2140279" y="3491832"/>
              <a:ext cx="3318420" cy="3107937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342" b="4678"/>
            <a:stretch/>
          </p:blipFill>
          <p:spPr>
            <a:xfrm>
              <a:off x="5458699" y="508001"/>
              <a:ext cx="3353423" cy="2983832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3" b="49392"/>
            <a:stretch/>
          </p:blipFill>
          <p:spPr>
            <a:xfrm>
              <a:off x="5458699" y="3491832"/>
              <a:ext cx="3368849" cy="1497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93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Pete.Hulson</dc:creator>
  <cp:lastModifiedBy>Pete.Hulson</cp:lastModifiedBy>
  <cp:revision>9</cp:revision>
  <dcterms:created xsi:type="dcterms:W3CDTF">2022-10-27T00:46:42Z</dcterms:created>
  <dcterms:modified xsi:type="dcterms:W3CDTF">2022-10-28T00:22:51Z</dcterms:modified>
</cp:coreProperties>
</file>