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117C-5F7E-284A-A512-38DB3632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7581-A213-8E4E-80D8-DE843C20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9C17-D3B0-0B4B-B334-6B024FC1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39BF-D28C-8748-B3C0-27B6F148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3B1E-E6D0-414F-98B9-578D060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2F5-E321-D946-93B8-30C705A2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D3FA8-92DA-554B-9D07-818C67DC2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6484-7BFC-0F40-805C-1C67EFD4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2B88-C60E-144B-BA62-7E0D9FBC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8384-7C2E-CA46-9D86-03EAC986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12AE-9D7D-D943-BB4F-F00A2C7DC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B57D-F5A6-A04C-BD37-C8A8693D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45A5-72BB-2847-992A-72F602EE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D484-DACC-DC41-A9AD-254FB8C7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5EA1-2CC2-EE43-8833-B8779736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A609-98CE-0742-B18A-6BAD0C12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8672-AC1E-784D-8730-AC2C6E6B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353D-E1E1-864B-BF2B-E077C41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0032-D607-CD42-ABB5-8D6303A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63FE-FAF4-9645-8212-92B98CB3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4E97-FF07-DA43-BBA0-DF046168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BFEA-2414-DD47-B273-70E4A817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69F-8E3D-0748-B328-75643E37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9669-0ABD-DC46-A7D7-1DBB275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443D-0978-384C-B137-A1C559D4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DDC-54E7-454D-B884-52E25C7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3F01-587A-6744-9777-471AF4BC2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BAC7E-5A9C-1A45-BC5C-21262813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5DD4-2CD9-E646-ABAE-5A05D00A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8E84-8E62-794C-A847-15FB75B0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20D63-0D4E-5049-860D-AE6B24A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E8EE-C050-7847-9802-BB2C953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AE5C-1E7E-1F49-A664-343BCD98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6C7D7-6F0C-074F-BECD-CE559789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FF2E5-F3FE-0344-AD56-E9A9901C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10404-FED9-3346-9244-2BEBA9ED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8326F-42FF-324B-92AD-203B4946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0EE52-4CF6-9141-89FE-5A0C2DF6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048A9-1FE5-B649-9398-E78A2DD0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16B-2D9C-214F-8739-FC92BB16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AEC93-9AAC-DD4D-A830-9AC0DD6C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AAB23-38A3-5E4C-8E0F-C0147AE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8B5FB-72BF-6C4C-99DA-E0E1C067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CAA0-795E-674F-9240-AA0B799D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1937-8587-FF4F-8583-08E8DC2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0835A-2A52-394D-8183-8647B573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8F1B-CBAF-364E-9F9A-3FC96A14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F9C1-B039-F44B-925E-183502D4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EA07-3F5A-C345-9507-FC609847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9C24-9964-F449-9C35-8E228700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5CC0-93C3-B145-83BC-F06EE57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50D6-EB3B-8A46-B1ED-8A430C4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8E54-5E69-8345-8369-A3156D6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CFCE2-708E-494B-B155-F2B4D5CF9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07A3F-3A84-6D47-8108-A255B95B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37B8-8523-ED45-972E-F1DDB939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4ADF-2171-6A4F-8D8A-2123DEA5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D3AC-0DEE-B443-B52C-DE64DE7D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6D38A-BA57-1046-AEA5-26D5FCC1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6AB4-AAD2-7B4F-A11E-13558DB4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C7EA-22A3-9D40-86EE-02CA3E6C6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0D3B-94AE-3E4E-BC97-BBCBA4C87DA1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F130-5393-A549-A02D-4255DF38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5148-D4D3-2E47-B7E3-079AC7513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6E57-4BDF-D94B-98F6-8AC5495D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ftr.io/docs/manuals/pro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5BFF-5353-C344-9122-C69521F9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to </a:t>
            </a:r>
            <a:r>
              <a:rPr lang="en-US" dirty="0" err="1"/>
              <a:t>Shiftr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8C01B-EB18-7544-93F9-BE694DAD5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F4A-E120-154F-823F-786041FA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0" y="387428"/>
            <a:ext cx="11799849" cy="861509"/>
          </a:xfrm>
          <a:solidFill>
            <a:srgbClr val="C972D2"/>
          </a:solidFill>
        </p:spPr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B8D-D434-0943-80F5-C4A103CE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489" cy="4351338"/>
          </a:xfrm>
        </p:spPr>
        <p:txBody>
          <a:bodyPr/>
          <a:lstStyle/>
          <a:p>
            <a:r>
              <a:rPr lang="en-US" dirty="0"/>
              <a:t>For support check out this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https://www.shiftr.io/docs/manuals/processing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Important details:</a:t>
            </a:r>
          </a:p>
          <a:p>
            <a:pPr lvl="1"/>
            <a:r>
              <a:rPr lang="en-US" dirty="0" err="1"/>
              <a:t>client.connect</a:t>
            </a:r>
            <a:r>
              <a:rPr lang="en-US" dirty="0"/>
              <a:t>("</a:t>
            </a:r>
            <a:r>
              <a:rPr lang="en-US" dirty="0" err="1"/>
              <a:t>mqtt</a:t>
            </a:r>
            <a:r>
              <a:rPr lang="en-US" dirty="0"/>
              <a:t>://poetryai:XG7jdOwjWZwyIOXO@poetryai.cloud.shiftr.io", "</a:t>
            </a:r>
            <a:r>
              <a:rPr lang="en-US" dirty="0" err="1"/>
              <a:t>GiveUniqueName</a:t>
            </a:r>
            <a:r>
              <a:rPr lang="en-US" dirty="0"/>
              <a:t>");</a:t>
            </a:r>
          </a:p>
          <a:p>
            <a:pPr lvl="1"/>
            <a:r>
              <a:rPr lang="en-US" dirty="0" err="1"/>
              <a:t>client.subscribe</a:t>
            </a:r>
            <a:r>
              <a:rPr lang="en-US" dirty="0"/>
              <a:t>(”/Light"); </a:t>
            </a:r>
            <a:r>
              <a:rPr lang="en-US" dirty="0" err="1"/>
              <a:t>client.publish</a:t>
            </a:r>
            <a:r>
              <a:rPr lang="en-US" dirty="0"/>
              <a:t>(”/hello", "world");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7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8B41-247B-3447-AB82-B629D6D3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712DC3-5450-3C4F-A003-152BC8FA5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96"/>
            <a:ext cx="10014825" cy="6475207"/>
          </a:xfrm>
        </p:spPr>
      </p:pic>
    </p:spTree>
    <p:extLst>
      <p:ext uri="{BB962C8B-B14F-4D97-AF65-F5344CB8AC3E}">
        <p14:creationId xmlns:p14="http://schemas.microsoft.com/office/powerpoint/2010/main" val="29592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683-E801-0049-BBE4-7F4E94E5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EB2CF-D175-6148-8A42-9B2D6793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106" y="646770"/>
            <a:ext cx="12207106" cy="4861931"/>
          </a:xfrm>
        </p:spPr>
      </p:pic>
    </p:spTree>
    <p:extLst>
      <p:ext uri="{BB962C8B-B14F-4D97-AF65-F5344CB8AC3E}">
        <p14:creationId xmlns:p14="http://schemas.microsoft.com/office/powerpoint/2010/main" val="54081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Processing to Shiftr</vt:lpstr>
      <vt:lpstr>Processing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to Shiftr</dc:title>
  <dc:creator>Jane Tingley</dc:creator>
  <cp:lastModifiedBy>Jane Tingley</cp:lastModifiedBy>
  <cp:revision>2</cp:revision>
  <dcterms:created xsi:type="dcterms:W3CDTF">2022-01-05T17:32:12Z</dcterms:created>
  <dcterms:modified xsi:type="dcterms:W3CDTF">2022-01-05T17:45:24Z</dcterms:modified>
</cp:coreProperties>
</file>