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8" r:id="rId1"/>
  </p:sldMasterIdLst>
  <p:notesMasterIdLst>
    <p:notesMasterId r:id="rId25"/>
  </p:notesMasterIdLst>
  <p:sldIdLst>
    <p:sldId id="256" r:id="rId2"/>
    <p:sldId id="325" r:id="rId3"/>
    <p:sldId id="326" r:id="rId4"/>
    <p:sldId id="323" r:id="rId5"/>
    <p:sldId id="327" r:id="rId6"/>
    <p:sldId id="328" r:id="rId7"/>
    <p:sldId id="336" r:id="rId8"/>
    <p:sldId id="329" r:id="rId9"/>
    <p:sldId id="330" r:id="rId10"/>
    <p:sldId id="324" r:id="rId11"/>
    <p:sldId id="332" r:id="rId12"/>
    <p:sldId id="331" r:id="rId13"/>
    <p:sldId id="333" r:id="rId14"/>
    <p:sldId id="337" r:id="rId15"/>
    <p:sldId id="338" r:id="rId16"/>
    <p:sldId id="339" r:id="rId17"/>
    <p:sldId id="334" r:id="rId18"/>
    <p:sldId id="342" r:id="rId19"/>
    <p:sldId id="341" r:id="rId20"/>
    <p:sldId id="343" r:id="rId21"/>
    <p:sldId id="345" r:id="rId22"/>
    <p:sldId id="346" r:id="rId23"/>
    <p:sldId id="34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03"/>
  </p:normalViewPr>
  <p:slideViewPr>
    <p:cSldViewPr snapToGrid="0" snapToObjects="1">
      <p:cViewPr>
        <p:scale>
          <a:sx n="89" d="100"/>
          <a:sy n="89" d="100"/>
        </p:scale>
        <p:origin x="232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B09CC7-6E26-1240-8147-A6777DE286A6}" type="doc">
      <dgm:prSet loTypeId="urn:microsoft.com/office/officeart/2005/8/layout/hierarchy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66300A-EF30-1A44-A101-4116587EB0A7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altLang="zh-CN" sz="2400" b="1" dirty="0"/>
            <a:t>Species</a:t>
          </a:r>
          <a:endParaRPr lang="en-US" sz="2400" b="1" dirty="0"/>
        </a:p>
      </dgm:t>
    </dgm:pt>
    <dgm:pt modelId="{0DEAE3FC-2906-5740-9F56-88F76FF071BF}" type="parTrans" cxnId="{9A5F93D7-78C3-7145-85E2-E8864D377476}">
      <dgm:prSet/>
      <dgm:spPr/>
      <dgm:t>
        <a:bodyPr/>
        <a:lstStyle/>
        <a:p>
          <a:endParaRPr lang="en-US"/>
        </a:p>
      </dgm:t>
    </dgm:pt>
    <dgm:pt modelId="{64C55F27-8B6A-5A46-B50D-158B35C861A1}" type="sibTrans" cxnId="{9A5F93D7-78C3-7145-85E2-E8864D377476}">
      <dgm:prSet/>
      <dgm:spPr/>
      <dgm:t>
        <a:bodyPr/>
        <a:lstStyle/>
        <a:p>
          <a:endParaRPr lang="en-US"/>
        </a:p>
      </dgm:t>
    </dgm:pt>
    <dgm:pt modelId="{F548AB15-FA29-0E4E-8037-69A47FFF81B4}">
      <dgm:prSet phldrT="[Text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1800" dirty="0"/>
            <a:t>Human</a:t>
          </a:r>
          <a:endParaRPr lang="en-US" sz="1800" dirty="0"/>
        </a:p>
      </dgm:t>
    </dgm:pt>
    <dgm:pt modelId="{4818A8CB-243C-D442-98D1-607BA7EB4A5A}" type="parTrans" cxnId="{EA516376-CE71-884C-9E35-9C67BA35D7BD}">
      <dgm:prSet/>
      <dgm:spPr/>
      <dgm:t>
        <a:bodyPr/>
        <a:lstStyle/>
        <a:p>
          <a:endParaRPr lang="en-US"/>
        </a:p>
      </dgm:t>
    </dgm:pt>
    <dgm:pt modelId="{609E09A6-C63D-4F40-B73B-598F70812C7D}" type="sibTrans" cxnId="{EA516376-CE71-884C-9E35-9C67BA35D7BD}">
      <dgm:prSet/>
      <dgm:spPr/>
      <dgm:t>
        <a:bodyPr/>
        <a:lstStyle/>
        <a:p>
          <a:endParaRPr lang="en-US"/>
        </a:p>
      </dgm:t>
    </dgm:pt>
    <dgm:pt modelId="{3A35F94C-688E-C441-8C55-F98831634066}">
      <dgm:prSet phldrT="[Text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1800" dirty="0"/>
            <a:t>Animals</a:t>
          </a:r>
          <a:endParaRPr lang="en-US" sz="1800" dirty="0"/>
        </a:p>
      </dgm:t>
    </dgm:pt>
    <dgm:pt modelId="{9BD52189-B763-B64F-A9A4-E2FFFF93277C}" type="parTrans" cxnId="{3CEB5970-3157-6C49-BDF7-A2BFCFBAB0D8}">
      <dgm:prSet/>
      <dgm:spPr/>
      <dgm:t>
        <a:bodyPr/>
        <a:lstStyle/>
        <a:p>
          <a:endParaRPr lang="en-US"/>
        </a:p>
      </dgm:t>
    </dgm:pt>
    <dgm:pt modelId="{18D70954-AAA9-934A-81B8-1DD7236F583C}" type="sibTrans" cxnId="{3CEB5970-3157-6C49-BDF7-A2BFCFBAB0D8}">
      <dgm:prSet/>
      <dgm:spPr/>
      <dgm:t>
        <a:bodyPr/>
        <a:lstStyle/>
        <a:p>
          <a:endParaRPr lang="en-US"/>
        </a:p>
      </dgm:t>
    </dgm:pt>
    <dgm:pt modelId="{289452A2-CCE7-F448-8F19-02256EA62AA2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altLang="zh-CN" sz="2400" b="1" dirty="0"/>
            <a:t>Organs</a:t>
          </a:r>
          <a:endParaRPr lang="en-US" sz="2400" b="1" dirty="0"/>
        </a:p>
      </dgm:t>
    </dgm:pt>
    <dgm:pt modelId="{936A4CEE-DE5D-9348-981D-523EDB31F07D}" type="parTrans" cxnId="{002FB5A0-FA26-CF44-913E-D0BE51216F41}">
      <dgm:prSet/>
      <dgm:spPr/>
      <dgm:t>
        <a:bodyPr/>
        <a:lstStyle/>
        <a:p>
          <a:endParaRPr lang="en-US"/>
        </a:p>
      </dgm:t>
    </dgm:pt>
    <dgm:pt modelId="{22DB76DE-9DC0-8249-961F-73F6EF6C7B11}" type="sibTrans" cxnId="{002FB5A0-FA26-CF44-913E-D0BE51216F41}">
      <dgm:prSet/>
      <dgm:spPr/>
      <dgm:t>
        <a:bodyPr/>
        <a:lstStyle/>
        <a:p>
          <a:endParaRPr lang="en-US"/>
        </a:p>
      </dgm:t>
    </dgm:pt>
    <dgm:pt modelId="{8FA7F383-64EE-5547-B272-E4022A20C5BD}">
      <dgm:prSet phldrT="[Text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1800" dirty="0"/>
            <a:t>Brain</a:t>
          </a:r>
          <a:endParaRPr lang="en-US" sz="1800" dirty="0"/>
        </a:p>
      </dgm:t>
    </dgm:pt>
    <dgm:pt modelId="{1AC7DC71-2F39-C047-A6F1-B97C6A04ACBB}" type="parTrans" cxnId="{3B99F8B9-D890-1245-AB53-AF2AD3DA8E60}">
      <dgm:prSet/>
      <dgm:spPr/>
      <dgm:t>
        <a:bodyPr/>
        <a:lstStyle/>
        <a:p>
          <a:endParaRPr lang="en-US"/>
        </a:p>
      </dgm:t>
    </dgm:pt>
    <dgm:pt modelId="{CB21DB78-A386-3248-9D85-98677515AA2F}" type="sibTrans" cxnId="{3B99F8B9-D890-1245-AB53-AF2AD3DA8E60}">
      <dgm:prSet/>
      <dgm:spPr/>
      <dgm:t>
        <a:bodyPr/>
        <a:lstStyle/>
        <a:p>
          <a:endParaRPr lang="en-US"/>
        </a:p>
      </dgm:t>
    </dgm:pt>
    <dgm:pt modelId="{B5052BE0-3C95-BB44-8FB9-A8EB19914D2A}">
      <dgm:prSet phldrT="[Text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1800" dirty="0"/>
            <a:t>Heart</a:t>
          </a:r>
          <a:endParaRPr lang="en-US" sz="1800" dirty="0"/>
        </a:p>
      </dgm:t>
    </dgm:pt>
    <dgm:pt modelId="{415A4CFC-C1E1-194B-ADB9-AE327E3CA0D9}" type="parTrans" cxnId="{F0EDFAF9-9FA7-824D-9A71-531DD857B0E8}">
      <dgm:prSet/>
      <dgm:spPr/>
      <dgm:t>
        <a:bodyPr/>
        <a:lstStyle/>
        <a:p>
          <a:endParaRPr lang="en-US"/>
        </a:p>
      </dgm:t>
    </dgm:pt>
    <dgm:pt modelId="{DE765E42-4B91-754D-9890-296E493CD774}" type="sibTrans" cxnId="{F0EDFAF9-9FA7-824D-9A71-531DD857B0E8}">
      <dgm:prSet/>
      <dgm:spPr/>
      <dgm:t>
        <a:bodyPr/>
        <a:lstStyle/>
        <a:p>
          <a:endParaRPr lang="en-US"/>
        </a:p>
      </dgm:t>
    </dgm:pt>
    <dgm:pt modelId="{B9A9DD61-A171-1F47-BC58-9CB2525A0463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1800" dirty="0"/>
            <a:t>Plants</a:t>
          </a:r>
          <a:endParaRPr lang="en-US" sz="1800" dirty="0"/>
        </a:p>
      </dgm:t>
    </dgm:pt>
    <dgm:pt modelId="{B044720D-E53E-7747-9912-694D0FEEBED8}" type="parTrans" cxnId="{A03AA19F-6EA8-0641-BFAC-3EB5F1B53C0B}">
      <dgm:prSet/>
      <dgm:spPr/>
      <dgm:t>
        <a:bodyPr/>
        <a:lstStyle/>
        <a:p>
          <a:endParaRPr lang="en-US"/>
        </a:p>
      </dgm:t>
    </dgm:pt>
    <dgm:pt modelId="{7E66727D-7488-9143-9D5E-78DDEC1392CA}" type="sibTrans" cxnId="{A03AA19F-6EA8-0641-BFAC-3EB5F1B53C0B}">
      <dgm:prSet/>
      <dgm:spPr/>
      <dgm:t>
        <a:bodyPr/>
        <a:lstStyle/>
        <a:p>
          <a:endParaRPr lang="en-US"/>
        </a:p>
      </dgm:t>
    </dgm:pt>
    <dgm:pt modelId="{269FC8E3-38B2-BE41-A756-618FE9930F97}">
      <dgm:prSet custT="1"/>
      <dgm:spPr>
        <a:solidFill>
          <a:schemeClr val="accent2"/>
        </a:solidFill>
      </dgm:spPr>
      <dgm:t>
        <a:bodyPr/>
        <a:lstStyle/>
        <a:p>
          <a:r>
            <a:rPr lang="en-US" altLang="zh-CN" sz="2400" b="1" dirty="0"/>
            <a:t>Materials</a:t>
          </a:r>
          <a:endParaRPr lang="en-US" sz="2400" b="1" dirty="0"/>
        </a:p>
      </dgm:t>
    </dgm:pt>
    <dgm:pt modelId="{03CFAC0B-1074-4A40-BF79-A0F66B014DD6}" type="parTrans" cxnId="{00A65F02-844D-E747-87DC-6159C97F9E81}">
      <dgm:prSet/>
      <dgm:spPr/>
      <dgm:t>
        <a:bodyPr/>
        <a:lstStyle/>
        <a:p>
          <a:endParaRPr lang="en-US"/>
        </a:p>
      </dgm:t>
    </dgm:pt>
    <dgm:pt modelId="{1E25380D-7198-0D4F-9706-BECC3CFEF943}" type="sibTrans" cxnId="{00A65F02-844D-E747-87DC-6159C97F9E81}">
      <dgm:prSet/>
      <dgm:spPr/>
      <dgm:t>
        <a:bodyPr/>
        <a:lstStyle/>
        <a:p>
          <a:endParaRPr lang="en-US"/>
        </a:p>
      </dgm:t>
    </dgm:pt>
    <dgm:pt modelId="{EEF585A3-46A9-7C4F-A464-AB982AB7A2FB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1800" dirty="0"/>
            <a:t>Cell</a:t>
          </a:r>
          <a:r>
            <a:rPr lang="zh-CN" altLang="en-US" sz="1800" dirty="0"/>
            <a:t> </a:t>
          </a:r>
          <a:r>
            <a:rPr lang="en-US" altLang="zh-CN" sz="1800" dirty="0"/>
            <a:t>lines</a:t>
          </a:r>
          <a:endParaRPr lang="en-US" sz="1800" dirty="0"/>
        </a:p>
      </dgm:t>
    </dgm:pt>
    <dgm:pt modelId="{19309A19-5515-E042-BD8E-70B3133FBB0D}" type="parTrans" cxnId="{1ADC991A-318B-5045-816D-13ECBB5CA9C6}">
      <dgm:prSet/>
      <dgm:spPr/>
      <dgm:t>
        <a:bodyPr/>
        <a:lstStyle/>
        <a:p>
          <a:endParaRPr lang="en-US"/>
        </a:p>
      </dgm:t>
    </dgm:pt>
    <dgm:pt modelId="{1685476E-EDBC-1D41-8394-84609451AB67}" type="sibTrans" cxnId="{1ADC991A-318B-5045-816D-13ECBB5CA9C6}">
      <dgm:prSet/>
      <dgm:spPr/>
      <dgm:t>
        <a:bodyPr/>
        <a:lstStyle/>
        <a:p>
          <a:endParaRPr lang="en-US"/>
        </a:p>
      </dgm:t>
    </dgm:pt>
    <dgm:pt modelId="{26B319CF-B0B3-0940-A9F8-23289BDD8D1A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1800" dirty="0"/>
            <a:t>Tissues</a:t>
          </a:r>
          <a:endParaRPr lang="en-US" sz="1800" dirty="0"/>
        </a:p>
      </dgm:t>
    </dgm:pt>
    <dgm:pt modelId="{B321E211-F17B-534E-A0EE-122F0904EF87}" type="parTrans" cxnId="{7C3ABE94-1280-174A-8F58-5100CA683C3A}">
      <dgm:prSet/>
      <dgm:spPr/>
      <dgm:t>
        <a:bodyPr/>
        <a:lstStyle/>
        <a:p>
          <a:endParaRPr lang="en-US"/>
        </a:p>
      </dgm:t>
    </dgm:pt>
    <dgm:pt modelId="{3417072B-CA27-5D42-997E-B78B73304D6E}" type="sibTrans" cxnId="{7C3ABE94-1280-174A-8F58-5100CA683C3A}">
      <dgm:prSet/>
      <dgm:spPr/>
      <dgm:t>
        <a:bodyPr/>
        <a:lstStyle/>
        <a:p>
          <a:endParaRPr lang="en-US"/>
        </a:p>
      </dgm:t>
    </dgm:pt>
    <dgm:pt modelId="{04EA4346-F0FD-C641-80B8-2378DC1DDC1E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1800" dirty="0"/>
            <a:t>Single</a:t>
          </a:r>
          <a:r>
            <a:rPr lang="zh-CN" altLang="en-US" sz="1800" dirty="0"/>
            <a:t> </a:t>
          </a:r>
          <a:r>
            <a:rPr lang="en-US" altLang="zh-CN" sz="1800" dirty="0"/>
            <a:t>cells</a:t>
          </a:r>
          <a:endParaRPr lang="en-US" sz="1800" dirty="0"/>
        </a:p>
      </dgm:t>
    </dgm:pt>
    <dgm:pt modelId="{9223A90F-A167-4340-90E2-7B65565E4BBC}" type="parTrans" cxnId="{FD719DB5-B765-5C4D-804B-E3B161EFA94C}">
      <dgm:prSet/>
      <dgm:spPr/>
      <dgm:t>
        <a:bodyPr/>
        <a:lstStyle/>
        <a:p>
          <a:endParaRPr lang="en-US"/>
        </a:p>
      </dgm:t>
    </dgm:pt>
    <dgm:pt modelId="{5A3E9E4C-8E60-074F-907E-5BAB70969328}" type="sibTrans" cxnId="{FD719DB5-B765-5C4D-804B-E3B161EFA94C}">
      <dgm:prSet/>
      <dgm:spPr/>
      <dgm:t>
        <a:bodyPr/>
        <a:lstStyle/>
        <a:p>
          <a:endParaRPr lang="en-US"/>
        </a:p>
      </dgm:t>
    </dgm:pt>
    <dgm:pt modelId="{BEC6804E-5466-EC42-9A02-1F3107473750}">
      <dgm:prSet custT="1"/>
      <dgm:spPr>
        <a:solidFill>
          <a:schemeClr val="accent2"/>
        </a:solidFill>
      </dgm:spPr>
      <dgm:t>
        <a:bodyPr/>
        <a:lstStyle/>
        <a:p>
          <a:r>
            <a:rPr lang="en-US" altLang="zh-CN" sz="2400" b="1" dirty="0"/>
            <a:t>Genotypes</a:t>
          </a:r>
          <a:endParaRPr lang="en-US" sz="2400" b="1" dirty="0"/>
        </a:p>
      </dgm:t>
    </dgm:pt>
    <dgm:pt modelId="{E8580BEE-5304-5242-BD48-24DDBD1A0CB6}" type="parTrans" cxnId="{DD01EE4B-ACD3-E844-AF3E-20BBBFE8AC9D}">
      <dgm:prSet/>
      <dgm:spPr/>
      <dgm:t>
        <a:bodyPr/>
        <a:lstStyle/>
        <a:p>
          <a:endParaRPr lang="en-US"/>
        </a:p>
      </dgm:t>
    </dgm:pt>
    <dgm:pt modelId="{75D90EE3-43D6-3C46-946E-E4BDF81BB6FE}" type="sibTrans" cxnId="{DD01EE4B-ACD3-E844-AF3E-20BBBFE8AC9D}">
      <dgm:prSet/>
      <dgm:spPr/>
      <dgm:t>
        <a:bodyPr/>
        <a:lstStyle/>
        <a:p>
          <a:endParaRPr lang="en-US"/>
        </a:p>
      </dgm:t>
    </dgm:pt>
    <dgm:pt modelId="{3A9D19B8-D82A-6C48-93B2-B4C65CFABA7C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1800" dirty="0"/>
            <a:t>SNVs</a:t>
          </a:r>
          <a:endParaRPr lang="en-US" sz="1800" dirty="0"/>
        </a:p>
      </dgm:t>
    </dgm:pt>
    <dgm:pt modelId="{AEE459A1-15C8-294B-929F-3722AA5D6B2E}" type="parTrans" cxnId="{9F02696B-CC05-B441-8E50-85EC97FA976F}">
      <dgm:prSet/>
      <dgm:spPr/>
      <dgm:t>
        <a:bodyPr/>
        <a:lstStyle/>
        <a:p>
          <a:endParaRPr lang="en-US"/>
        </a:p>
      </dgm:t>
    </dgm:pt>
    <dgm:pt modelId="{0D69D436-4FFC-954A-96E6-A82F07D6527E}" type="sibTrans" cxnId="{9F02696B-CC05-B441-8E50-85EC97FA976F}">
      <dgm:prSet/>
      <dgm:spPr/>
      <dgm:t>
        <a:bodyPr/>
        <a:lstStyle/>
        <a:p>
          <a:endParaRPr lang="en-US"/>
        </a:p>
      </dgm:t>
    </dgm:pt>
    <dgm:pt modelId="{187022DF-B8E6-4F45-B680-FB6464279D45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1800" dirty="0"/>
            <a:t>Indels</a:t>
          </a:r>
          <a:endParaRPr lang="en-US" sz="1800" dirty="0"/>
        </a:p>
      </dgm:t>
    </dgm:pt>
    <dgm:pt modelId="{1762B471-262F-3340-AA72-9A9F48649156}" type="parTrans" cxnId="{4F1D79C1-EB27-554F-8DA2-CCCA0002E2C3}">
      <dgm:prSet/>
      <dgm:spPr/>
      <dgm:t>
        <a:bodyPr/>
        <a:lstStyle/>
        <a:p>
          <a:endParaRPr lang="en-US"/>
        </a:p>
      </dgm:t>
    </dgm:pt>
    <dgm:pt modelId="{DD7D57DF-EE0E-9542-9939-1369A1E76833}" type="sibTrans" cxnId="{4F1D79C1-EB27-554F-8DA2-CCCA0002E2C3}">
      <dgm:prSet/>
      <dgm:spPr/>
      <dgm:t>
        <a:bodyPr/>
        <a:lstStyle/>
        <a:p>
          <a:endParaRPr lang="en-US"/>
        </a:p>
      </dgm:t>
    </dgm:pt>
    <dgm:pt modelId="{AFDDEC1E-9819-534F-BD98-46BEC597B498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1800" dirty="0"/>
            <a:t>Structural</a:t>
          </a:r>
          <a:r>
            <a:rPr lang="zh-CN" altLang="en-US" sz="1800" dirty="0"/>
            <a:t> </a:t>
          </a:r>
          <a:r>
            <a:rPr lang="en-US" altLang="zh-CN" sz="1800" dirty="0"/>
            <a:t>variants</a:t>
          </a:r>
          <a:endParaRPr lang="en-US" sz="1800" dirty="0"/>
        </a:p>
      </dgm:t>
    </dgm:pt>
    <dgm:pt modelId="{A1E55742-C091-1F49-9FDD-C3E3E8F4CF65}" type="parTrans" cxnId="{8C0C37B2-B733-A143-9DB4-2C0FDA9CAA17}">
      <dgm:prSet/>
      <dgm:spPr/>
      <dgm:t>
        <a:bodyPr/>
        <a:lstStyle/>
        <a:p>
          <a:endParaRPr lang="en-US"/>
        </a:p>
      </dgm:t>
    </dgm:pt>
    <dgm:pt modelId="{932C62D8-CDF7-4C47-8DC6-F7F10AFDB540}" type="sibTrans" cxnId="{8C0C37B2-B733-A143-9DB4-2C0FDA9CAA17}">
      <dgm:prSet/>
      <dgm:spPr/>
      <dgm:t>
        <a:bodyPr/>
        <a:lstStyle/>
        <a:p>
          <a:endParaRPr lang="en-US"/>
        </a:p>
      </dgm:t>
    </dgm:pt>
    <dgm:pt modelId="{2CB4A580-BC08-694D-B280-4A3B91C9A0E4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1800" dirty="0"/>
            <a:t>STRs</a:t>
          </a:r>
          <a:endParaRPr lang="en-US" sz="1800" dirty="0"/>
        </a:p>
      </dgm:t>
    </dgm:pt>
    <dgm:pt modelId="{ECD94F6C-081F-4C41-9C2A-ED431C828047}" type="parTrans" cxnId="{A34EBC0B-BD7B-E14A-B39E-220ED6DFA176}">
      <dgm:prSet/>
      <dgm:spPr/>
      <dgm:t>
        <a:bodyPr/>
        <a:lstStyle/>
        <a:p>
          <a:endParaRPr lang="en-US"/>
        </a:p>
      </dgm:t>
    </dgm:pt>
    <dgm:pt modelId="{F618CA94-5647-D44F-BD0E-1F34A21A7303}" type="sibTrans" cxnId="{A34EBC0B-BD7B-E14A-B39E-220ED6DFA176}">
      <dgm:prSet/>
      <dgm:spPr/>
      <dgm:t>
        <a:bodyPr/>
        <a:lstStyle/>
        <a:p>
          <a:endParaRPr lang="en-US"/>
        </a:p>
      </dgm:t>
    </dgm:pt>
    <dgm:pt modelId="{727451D8-22BE-7243-882C-D3F23902E237}">
      <dgm:prSet custT="1"/>
      <dgm:spPr>
        <a:solidFill>
          <a:schemeClr val="accent2"/>
        </a:solidFill>
      </dgm:spPr>
      <dgm:t>
        <a:bodyPr/>
        <a:lstStyle/>
        <a:p>
          <a:r>
            <a:rPr lang="en-US" altLang="zh-CN" sz="2400" b="1" dirty="0"/>
            <a:t>Omics</a:t>
          </a:r>
          <a:endParaRPr lang="en-US" sz="2400" b="1" dirty="0"/>
        </a:p>
      </dgm:t>
    </dgm:pt>
    <dgm:pt modelId="{2CBF07E0-2D22-5A4E-8F66-B552D7E69EE0}" type="parTrans" cxnId="{8A65C685-0745-A748-A4A6-397F2C1B4EC3}">
      <dgm:prSet/>
      <dgm:spPr/>
      <dgm:t>
        <a:bodyPr/>
        <a:lstStyle/>
        <a:p>
          <a:endParaRPr lang="en-US"/>
        </a:p>
      </dgm:t>
    </dgm:pt>
    <dgm:pt modelId="{C8BC2A99-9F2B-2240-A4FB-AC2A5D008963}" type="sibTrans" cxnId="{8A65C685-0745-A748-A4A6-397F2C1B4EC3}">
      <dgm:prSet/>
      <dgm:spPr/>
      <dgm:t>
        <a:bodyPr/>
        <a:lstStyle/>
        <a:p>
          <a:endParaRPr lang="en-US"/>
        </a:p>
      </dgm:t>
    </dgm:pt>
    <dgm:pt modelId="{151EA62C-A408-644B-B7A0-7915B571D079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1800" dirty="0"/>
            <a:t>Transcriptomics</a:t>
          </a:r>
          <a:endParaRPr lang="en-US" sz="1800" dirty="0"/>
        </a:p>
      </dgm:t>
    </dgm:pt>
    <dgm:pt modelId="{45FD1D64-FE2B-E248-A80B-3E19A55675F9}" type="parTrans" cxnId="{6A758C11-60EC-8A4B-8B62-664C1412C1A2}">
      <dgm:prSet/>
      <dgm:spPr/>
      <dgm:t>
        <a:bodyPr/>
        <a:lstStyle/>
        <a:p>
          <a:endParaRPr lang="en-US"/>
        </a:p>
      </dgm:t>
    </dgm:pt>
    <dgm:pt modelId="{5BAF0BF6-CC75-2C41-B2E3-4526D13CBED3}" type="sibTrans" cxnId="{6A758C11-60EC-8A4B-8B62-664C1412C1A2}">
      <dgm:prSet/>
      <dgm:spPr/>
      <dgm:t>
        <a:bodyPr/>
        <a:lstStyle/>
        <a:p>
          <a:endParaRPr lang="en-US"/>
        </a:p>
      </dgm:t>
    </dgm:pt>
    <dgm:pt modelId="{452C8E35-8DBE-3B41-B4B0-0F3C90ED2349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1800" dirty="0"/>
            <a:t>Epigenomics</a:t>
          </a:r>
          <a:endParaRPr lang="en-US" sz="1800" dirty="0"/>
        </a:p>
      </dgm:t>
    </dgm:pt>
    <dgm:pt modelId="{CEA80141-AE58-EB44-A4D4-73361F8E39B6}" type="parTrans" cxnId="{734CA599-A504-6842-A799-C9A0B8189BB6}">
      <dgm:prSet/>
      <dgm:spPr/>
      <dgm:t>
        <a:bodyPr/>
        <a:lstStyle/>
        <a:p>
          <a:endParaRPr lang="en-US"/>
        </a:p>
      </dgm:t>
    </dgm:pt>
    <dgm:pt modelId="{2F72A588-9599-3F4A-836C-F7F80A29B5C1}" type="sibTrans" cxnId="{734CA599-A504-6842-A799-C9A0B8189BB6}">
      <dgm:prSet/>
      <dgm:spPr/>
      <dgm:t>
        <a:bodyPr/>
        <a:lstStyle/>
        <a:p>
          <a:endParaRPr lang="en-US"/>
        </a:p>
      </dgm:t>
    </dgm:pt>
    <dgm:pt modelId="{D82F5799-68E6-EA4E-85D2-7C97A788B193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1800" dirty="0"/>
            <a:t>Proteomics</a:t>
          </a:r>
          <a:endParaRPr lang="en-US" sz="1800" dirty="0"/>
        </a:p>
      </dgm:t>
    </dgm:pt>
    <dgm:pt modelId="{705FD8A2-F99B-9E48-A166-2AC376CBD1D6}" type="parTrans" cxnId="{D998E270-AF97-004E-A69E-CAEC9D4B8AB6}">
      <dgm:prSet/>
      <dgm:spPr/>
      <dgm:t>
        <a:bodyPr/>
        <a:lstStyle/>
        <a:p>
          <a:endParaRPr lang="en-US"/>
        </a:p>
      </dgm:t>
    </dgm:pt>
    <dgm:pt modelId="{874D8FED-A007-9149-AFB1-A1FBF3F8D3BA}" type="sibTrans" cxnId="{D998E270-AF97-004E-A69E-CAEC9D4B8AB6}">
      <dgm:prSet/>
      <dgm:spPr/>
      <dgm:t>
        <a:bodyPr/>
        <a:lstStyle/>
        <a:p>
          <a:endParaRPr lang="en-US"/>
        </a:p>
      </dgm:t>
    </dgm:pt>
    <dgm:pt modelId="{B659AA58-12F1-B64F-81BE-079401D4201D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1800" dirty="0"/>
            <a:t>Metabolomics</a:t>
          </a:r>
          <a:endParaRPr lang="en-US" sz="1800" dirty="0"/>
        </a:p>
      </dgm:t>
    </dgm:pt>
    <dgm:pt modelId="{F5EB8F06-D08E-2148-ACAD-3F1E80619BD4}" type="parTrans" cxnId="{52E6403A-8A5C-2741-9223-A714204426A1}">
      <dgm:prSet/>
      <dgm:spPr/>
      <dgm:t>
        <a:bodyPr/>
        <a:lstStyle/>
        <a:p>
          <a:endParaRPr lang="en-US"/>
        </a:p>
      </dgm:t>
    </dgm:pt>
    <dgm:pt modelId="{F6C621D4-ADDC-C748-B68B-36BAC06D8D76}" type="sibTrans" cxnId="{52E6403A-8A5C-2741-9223-A714204426A1}">
      <dgm:prSet/>
      <dgm:spPr/>
      <dgm:t>
        <a:bodyPr/>
        <a:lstStyle/>
        <a:p>
          <a:endParaRPr lang="en-US"/>
        </a:p>
      </dgm:t>
    </dgm:pt>
    <dgm:pt modelId="{DC73E8BA-1E6C-BB4E-A562-04E3EEAD3C02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1800" dirty="0"/>
            <a:t>Microbiomes</a:t>
          </a:r>
          <a:endParaRPr lang="en-US" sz="1800" dirty="0"/>
        </a:p>
      </dgm:t>
    </dgm:pt>
    <dgm:pt modelId="{B4E80133-EFA6-E84E-8304-BC4689B291D0}" type="parTrans" cxnId="{9927C5FB-7368-5744-A733-CE56D3330283}">
      <dgm:prSet/>
      <dgm:spPr/>
      <dgm:t>
        <a:bodyPr/>
        <a:lstStyle/>
        <a:p>
          <a:endParaRPr lang="en-US"/>
        </a:p>
      </dgm:t>
    </dgm:pt>
    <dgm:pt modelId="{945FFD3E-5FC9-7E48-80B9-6D6B081A7AB6}" type="sibTrans" cxnId="{9927C5FB-7368-5744-A733-CE56D3330283}">
      <dgm:prSet/>
      <dgm:spPr/>
      <dgm:t>
        <a:bodyPr/>
        <a:lstStyle/>
        <a:p>
          <a:endParaRPr lang="en-US"/>
        </a:p>
      </dgm:t>
    </dgm:pt>
    <dgm:pt modelId="{A1ED5811-1B45-794C-ADB3-876E396DCCC3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1800" dirty="0"/>
            <a:t>...</a:t>
          </a:r>
          <a:endParaRPr lang="en-US" sz="1800" dirty="0"/>
        </a:p>
      </dgm:t>
    </dgm:pt>
    <dgm:pt modelId="{FDEF5DD6-D528-BC48-BA1C-1CF4C20D5169}" type="parTrans" cxnId="{FD2C203B-669A-5E44-A5B9-42935CEDDBB5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84FF113-3833-5E47-8174-2A8D684DDB93}" type="sibTrans" cxnId="{FD2C203B-669A-5E44-A5B9-42935CEDDBB5}">
      <dgm:prSet/>
      <dgm:spPr/>
      <dgm:t>
        <a:bodyPr/>
        <a:lstStyle/>
        <a:p>
          <a:endParaRPr lang="en-US"/>
        </a:p>
      </dgm:t>
    </dgm:pt>
    <dgm:pt modelId="{F84E05C2-FAED-B042-86B0-E830D361F5CF}">
      <dgm:prSet custT="1"/>
      <dgm:spPr>
        <a:solidFill>
          <a:schemeClr val="accent2"/>
        </a:solidFill>
      </dgm:spPr>
      <dgm:t>
        <a:bodyPr/>
        <a:lstStyle/>
        <a:p>
          <a:r>
            <a:rPr lang="en-US" altLang="zh-CN" sz="2400" b="1" dirty="0"/>
            <a:t>Phenotypes</a:t>
          </a:r>
          <a:endParaRPr lang="en-US" sz="2400" b="1" dirty="0"/>
        </a:p>
      </dgm:t>
    </dgm:pt>
    <dgm:pt modelId="{65D6BEF7-F1A9-BE44-90BC-B750BD593DA0}" type="parTrans" cxnId="{6F95C576-B757-624F-A59C-E318F5A509C0}">
      <dgm:prSet/>
      <dgm:spPr/>
      <dgm:t>
        <a:bodyPr/>
        <a:lstStyle/>
        <a:p>
          <a:endParaRPr lang="en-US"/>
        </a:p>
      </dgm:t>
    </dgm:pt>
    <dgm:pt modelId="{BC61AC83-3870-AD4C-9E8C-E51E27DF0E5E}" type="sibTrans" cxnId="{6F95C576-B757-624F-A59C-E318F5A509C0}">
      <dgm:prSet/>
      <dgm:spPr/>
      <dgm:t>
        <a:bodyPr/>
        <a:lstStyle/>
        <a:p>
          <a:endParaRPr lang="en-US"/>
        </a:p>
      </dgm:t>
    </dgm:pt>
    <dgm:pt modelId="{25DFE3C1-F0CD-3142-B1B1-68362A714CC7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1800" dirty="0"/>
            <a:t>Height</a:t>
          </a:r>
          <a:endParaRPr lang="en-US" sz="1800" dirty="0"/>
        </a:p>
      </dgm:t>
    </dgm:pt>
    <dgm:pt modelId="{61F6B0EA-1FD7-2A44-8993-60B68493F7A9}" type="parTrans" cxnId="{1BFAC035-3749-944F-A8BB-EA499EE9457E}">
      <dgm:prSet/>
      <dgm:spPr/>
      <dgm:t>
        <a:bodyPr/>
        <a:lstStyle/>
        <a:p>
          <a:endParaRPr lang="en-US"/>
        </a:p>
      </dgm:t>
    </dgm:pt>
    <dgm:pt modelId="{8C4F9377-2582-594D-B4EE-D45EB9E3A818}" type="sibTrans" cxnId="{1BFAC035-3749-944F-A8BB-EA499EE9457E}">
      <dgm:prSet/>
      <dgm:spPr/>
      <dgm:t>
        <a:bodyPr/>
        <a:lstStyle/>
        <a:p>
          <a:endParaRPr lang="en-US"/>
        </a:p>
      </dgm:t>
    </dgm:pt>
    <dgm:pt modelId="{FF3B26DD-84E8-4A4D-BB14-CA6C5F7C0F55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1800" dirty="0"/>
            <a:t>Weight</a:t>
          </a:r>
          <a:endParaRPr lang="en-US" sz="1800" dirty="0"/>
        </a:p>
      </dgm:t>
    </dgm:pt>
    <dgm:pt modelId="{36BE3E5D-6547-5D4B-91E0-B9B2DC4A2F89}" type="parTrans" cxnId="{C2E66A5B-A27B-8949-9E93-FCCEEF303131}">
      <dgm:prSet/>
      <dgm:spPr/>
      <dgm:t>
        <a:bodyPr/>
        <a:lstStyle/>
        <a:p>
          <a:endParaRPr lang="en-US"/>
        </a:p>
      </dgm:t>
    </dgm:pt>
    <dgm:pt modelId="{BA69404B-7180-D14A-8965-32918E155D76}" type="sibTrans" cxnId="{C2E66A5B-A27B-8949-9E93-FCCEEF303131}">
      <dgm:prSet/>
      <dgm:spPr/>
      <dgm:t>
        <a:bodyPr/>
        <a:lstStyle/>
        <a:p>
          <a:endParaRPr lang="en-US"/>
        </a:p>
      </dgm:t>
    </dgm:pt>
    <dgm:pt modelId="{90C4FBD4-FBD8-6A4B-9B18-DE25691219A3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1800" dirty="0"/>
            <a:t>Diabetes</a:t>
          </a:r>
          <a:endParaRPr lang="en-US" sz="1800" dirty="0"/>
        </a:p>
      </dgm:t>
    </dgm:pt>
    <dgm:pt modelId="{87CEFDDC-541C-B348-9767-3303D3CC45E9}" type="parTrans" cxnId="{F29C2506-C80B-1A41-8A62-F1FFCFFD0C5E}">
      <dgm:prSet/>
      <dgm:spPr/>
      <dgm:t>
        <a:bodyPr/>
        <a:lstStyle/>
        <a:p>
          <a:endParaRPr lang="en-US"/>
        </a:p>
      </dgm:t>
    </dgm:pt>
    <dgm:pt modelId="{B6D93D4C-D190-734D-BE0E-A7E03CC54158}" type="sibTrans" cxnId="{F29C2506-C80B-1A41-8A62-F1FFCFFD0C5E}">
      <dgm:prSet/>
      <dgm:spPr/>
      <dgm:t>
        <a:bodyPr/>
        <a:lstStyle/>
        <a:p>
          <a:endParaRPr lang="en-US"/>
        </a:p>
      </dgm:t>
    </dgm:pt>
    <dgm:pt modelId="{3705B5CB-7B19-A04C-98EF-D86D5341EBA5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1600" dirty="0"/>
            <a:t>Cardiovascular</a:t>
          </a:r>
          <a:r>
            <a:rPr lang="zh-CN" altLang="en-US" sz="1600" dirty="0"/>
            <a:t> </a:t>
          </a:r>
          <a:r>
            <a:rPr lang="en-US" altLang="zh-CN" sz="1600" dirty="0"/>
            <a:t>diseases</a:t>
          </a:r>
          <a:endParaRPr lang="en-US" sz="1600" dirty="0"/>
        </a:p>
      </dgm:t>
    </dgm:pt>
    <dgm:pt modelId="{23DC8345-80C5-B241-8CF0-A8D7141A4437}" type="parTrans" cxnId="{9CCC38A2-3534-DE46-A24F-163EB6DC653D}">
      <dgm:prSet/>
      <dgm:spPr/>
      <dgm:t>
        <a:bodyPr/>
        <a:lstStyle/>
        <a:p>
          <a:endParaRPr lang="en-US"/>
        </a:p>
      </dgm:t>
    </dgm:pt>
    <dgm:pt modelId="{762B2E3A-85F0-4747-BABE-FEE8095A8998}" type="sibTrans" cxnId="{9CCC38A2-3534-DE46-A24F-163EB6DC653D}">
      <dgm:prSet/>
      <dgm:spPr/>
      <dgm:t>
        <a:bodyPr/>
        <a:lstStyle/>
        <a:p>
          <a:endParaRPr lang="en-US"/>
        </a:p>
      </dgm:t>
    </dgm:pt>
    <dgm:pt modelId="{24E246DD-C330-C14D-BDED-FF22B3799DD5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1800" dirty="0"/>
            <a:t>Cancers</a:t>
          </a:r>
          <a:endParaRPr lang="en-US" sz="1800" dirty="0"/>
        </a:p>
      </dgm:t>
    </dgm:pt>
    <dgm:pt modelId="{ACF06426-994C-1545-9BBA-19FB52EFB4AC}" type="parTrans" cxnId="{70CB4904-E8A1-3C44-93BE-D209D9B1C086}">
      <dgm:prSet/>
      <dgm:spPr/>
      <dgm:t>
        <a:bodyPr/>
        <a:lstStyle/>
        <a:p>
          <a:endParaRPr lang="en-US"/>
        </a:p>
      </dgm:t>
    </dgm:pt>
    <dgm:pt modelId="{30A9575F-8C69-3042-8779-428FBEC85E90}" type="sibTrans" cxnId="{70CB4904-E8A1-3C44-93BE-D209D9B1C086}">
      <dgm:prSet/>
      <dgm:spPr/>
      <dgm:t>
        <a:bodyPr/>
        <a:lstStyle/>
        <a:p>
          <a:endParaRPr lang="en-US"/>
        </a:p>
      </dgm:t>
    </dgm:pt>
    <dgm:pt modelId="{D4A585E8-BB94-1645-BC05-ACC43A692A0D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1800" dirty="0"/>
            <a:t>...</a:t>
          </a:r>
          <a:endParaRPr lang="en-US" sz="1800" dirty="0"/>
        </a:p>
      </dgm:t>
    </dgm:pt>
    <dgm:pt modelId="{99BD7FFE-B214-5642-84F0-FABB6851AF90}" type="parTrans" cxnId="{3590F111-387E-834B-82E9-B96A907A76DE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6F12D24F-410D-B545-8856-4E9E8459D8B8}" type="sibTrans" cxnId="{3590F111-387E-834B-82E9-B96A907A76DE}">
      <dgm:prSet/>
      <dgm:spPr/>
      <dgm:t>
        <a:bodyPr/>
        <a:lstStyle/>
        <a:p>
          <a:endParaRPr lang="en-US"/>
        </a:p>
      </dgm:t>
    </dgm:pt>
    <dgm:pt modelId="{023ECD74-A4E4-4C44-B77E-64732AADB186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1600" dirty="0"/>
            <a:t>Psychiatric</a:t>
          </a:r>
          <a:r>
            <a:rPr lang="zh-CN" altLang="en-US" sz="1600" dirty="0"/>
            <a:t> </a:t>
          </a:r>
          <a:r>
            <a:rPr lang="en-US" altLang="zh-CN" sz="1600" dirty="0"/>
            <a:t>diseases</a:t>
          </a:r>
          <a:endParaRPr lang="en-US" sz="1600" dirty="0"/>
        </a:p>
      </dgm:t>
    </dgm:pt>
    <dgm:pt modelId="{BC4CC462-AA26-EB49-BB14-06D562C687AD}" type="parTrans" cxnId="{5310E195-23E5-5546-A3D0-1F6AD3E58DA8}">
      <dgm:prSet/>
      <dgm:spPr/>
      <dgm:t>
        <a:bodyPr/>
        <a:lstStyle/>
        <a:p>
          <a:endParaRPr lang="en-US"/>
        </a:p>
      </dgm:t>
    </dgm:pt>
    <dgm:pt modelId="{59D7D1D5-3E69-394B-8C3A-B112F72BF6FD}" type="sibTrans" cxnId="{5310E195-23E5-5546-A3D0-1F6AD3E58DA8}">
      <dgm:prSet/>
      <dgm:spPr/>
      <dgm:t>
        <a:bodyPr/>
        <a:lstStyle/>
        <a:p>
          <a:endParaRPr lang="en-US"/>
        </a:p>
      </dgm:t>
    </dgm:pt>
    <dgm:pt modelId="{DEA164F6-C35C-A849-BC5C-F7F00535164A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1800" dirty="0"/>
            <a:t>Organoids</a:t>
          </a:r>
          <a:endParaRPr lang="en-US" sz="1800" dirty="0"/>
        </a:p>
      </dgm:t>
    </dgm:pt>
    <dgm:pt modelId="{4C286D8C-8631-F045-9459-57CEEB5E8988}" type="parTrans" cxnId="{7467BC8E-A808-C84A-83DD-8E712C7B9436}">
      <dgm:prSet/>
      <dgm:spPr/>
      <dgm:t>
        <a:bodyPr/>
        <a:lstStyle/>
        <a:p>
          <a:endParaRPr lang="en-US"/>
        </a:p>
      </dgm:t>
    </dgm:pt>
    <dgm:pt modelId="{1B4170B2-9771-B240-94E0-F58BD212DA2A}" type="sibTrans" cxnId="{7467BC8E-A808-C84A-83DD-8E712C7B9436}">
      <dgm:prSet/>
      <dgm:spPr/>
      <dgm:t>
        <a:bodyPr/>
        <a:lstStyle/>
        <a:p>
          <a:endParaRPr lang="en-US"/>
        </a:p>
      </dgm:t>
    </dgm:pt>
    <dgm:pt modelId="{C7956708-D444-8340-97D3-E6AED01A1D27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1800" dirty="0"/>
            <a:t>...</a:t>
          </a:r>
          <a:endParaRPr lang="en-US" sz="1800" dirty="0"/>
        </a:p>
      </dgm:t>
    </dgm:pt>
    <dgm:pt modelId="{A1DCEBC4-2188-4844-8FEA-A30C10996B5F}" type="parTrans" cxnId="{CF9627FF-2EF1-4D4B-982F-C6AC60D031BF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40CC3933-1BF9-1741-97DF-0EA33CB96565}" type="sibTrans" cxnId="{CF9627FF-2EF1-4D4B-982F-C6AC60D031BF}">
      <dgm:prSet/>
      <dgm:spPr/>
      <dgm:t>
        <a:bodyPr/>
        <a:lstStyle/>
        <a:p>
          <a:endParaRPr lang="en-US"/>
        </a:p>
      </dgm:t>
    </dgm:pt>
    <dgm:pt modelId="{0D0DDF7E-5379-4346-B867-F44E33C54EE6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1800" dirty="0"/>
            <a:t>…</a:t>
          </a:r>
          <a:endParaRPr lang="en-US" sz="1800" dirty="0"/>
        </a:p>
      </dgm:t>
    </dgm:pt>
    <dgm:pt modelId="{C904BFF0-2A10-ED43-9D27-91ACCA91ED72}" type="parTrans" cxnId="{8BC83806-DB1D-734B-BC91-F496E002D94C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6739613-0AED-0841-8125-342B574A6C05}" type="sibTrans" cxnId="{8BC83806-DB1D-734B-BC91-F496E002D94C}">
      <dgm:prSet/>
      <dgm:spPr/>
      <dgm:t>
        <a:bodyPr/>
        <a:lstStyle/>
        <a:p>
          <a:endParaRPr lang="en-US"/>
        </a:p>
      </dgm:t>
    </dgm:pt>
    <dgm:pt modelId="{01CDABF8-48DC-8B43-8E42-55EB40EDF3E2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1800" dirty="0"/>
            <a:t>…</a:t>
          </a:r>
          <a:endParaRPr lang="en-US" sz="1800" dirty="0"/>
        </a:p>
      </dgm:t>
    </dgm:pt>
    <dgm:pt modelId="{4E6DF5FD-3364-4A48-97D7-FA70333EA177}" type="parTrans" cxnId="{E11179D6-24FB-3A46-B631-BFFFC524AB41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57E7A81B-6C2A-804C-9C60-1924A11A7708}" type="sibTrans" cxnId="{E11179D6-24FB-3A46-B631-BFFFC524AB41}">
      <dgm:prSet/>
      <dgm:spPr/>
      <dgm:t>
        <a:bodyPr/>
        <a:lstStyle/>
        <a:p>
          <a:endParaRPr lang="en-US"/>
        </a:p>
      </dgm:t>
    </dgm:pt>
    <dgm:pt modelId="{58F45071-94A4-504B-BAB4-1033E1EDC502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1800" dirty="0"/>
            <a:t>Liver</a:t>
          </a:r>
          <a:endParaRPr lang="en-US" sz="1800" dirty="0"/>
        </a:p>
      </dgm:t>
    </dgm:pt>
    <dgm:pt modelId="{517FD779-C1FB-6F4F-ADD3-945FD98CDD95}" type="parTrans" cxnId="{E2EC0FE4-0DA2-1041-8D43-21314A3F444B}">
      <dgm:prSet/>
      <dgm:spPr/>
      <dgm:t>
        <a:bodyPr/>
        <a:lstStyle/>
        <a:p>
          <a:endParaRPr lang="en-US"/>
        </a:p>
      </dgm:t>
    </dgm:pt>
    <dgm:pt modelId="{D2C377D8-FCED-A444-8B3D-53AF3B00BE3B}" type="sibTrans" cxnId="{E2EC0FE4-0DA2-1041-8D43-21314A3F444B}">
      <dgm:prSet/>
      <dgm:spPr/>
      <dgm:t>
        <a:bodyPr/>
        <a:lstStyle/>
        <a:p>
          <a:endParaRPr lang="en-US"/>
        </a:p>
      </dgm:t>
    </dgm:pt>
    <dgm:pt modelId="{D9BBC471-90E3-E64D-A3D0-8DEB9987CEFF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1800" dirty="0"/>
            <a:t>Muscle</a:t>
          </a:r>
          <a:endParaRPr lang="en-US" sz="1800" dirty="0"/>
        </a:p>
      </dgm:t>
    </dgm:pt>
    <dgm:pt modelId="{150CCE74-1EE7-1842-A5FE-8395AD6C8EF1}" type="parTrans" cxnId="{4C524702-30D9-B249-BDBB-EA62493915DC}">
      <dgm:prSet/>
      <dgm:spPr/>
      <dgm:t>
        <a:bodyPr/>
        <a:lstStyle/>
        <a:p>
          <a:endParaRPr lang="en-US"/>
        </a:p>
      </dgm:t>
    </dgm:pt>
    <dgm:pt modelId="{5FD78760-F3D9-7846-9DEA-FA30A76D9089}" type="sibTrans" cxnId="{4C524702-30D9-B249-BDBB-EA62493915DC}">
      <dgm:prSet/>
      <dgm:spPr/>
      <dgm:t>
        <a:bodyPr/>
        <a:lstStyle/>
        <a:p>
          <a:endParaRPr lang="en-US"/>
        </a:p>
      </dgm:t>
    </dgm:pt>
    <dgm:pt modelId="{F9149D04-0B7A-4048-B01E-83FD10B73482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1800" dirty="0"/>
            <a:t>Lung</a:t>
          </a:r>
          <a:endParaRPr lang="en-US" sz="1800" dirty="0"/>
        </a:p>
      </dgm:t>
    </dgm:pt>
    <dgm:pt modelId="{4055AAEA-0776-D948-A769-3E2B58329368}" type="parTrans" cxnId="{3CC40783-1BEA-B340-9650-95D5A9110CB4}">
      <dgm:prSet/>
      <dgm:spPr/>
      <dgm:t>
        <a:bodyPr/>
        <a:lstStyle/>
        <a:p>
          <a:endParaRPr lang="en-US"/>
        </a:p>
      </dgm:t>
    </dgm:pt>
    <dgm:pt modelId="{69357BE6-855A-EA40-8882-A7BD59FCB99D}" type="sibTrans" cxnId="{3CC40783-1BEA-B340-9650-95D5A9110CB4}">
      <dgm:prSet/>
      <dgm:spPr/>
      <dgm:t>
        <a:bodyPr/>
        <a:lstStyle/>
        <a:p>
          <a:endParaRPr lang="en-US"/>
        </a:p>
      </dgm:t>
    </dgm:pt>
    <dgm:pt modelId="{3054459E-20FF-9B46-B25B-D779B1830FFC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1800" dirty="0"/>
            <a:t>Blood</a:t>
          </a:r>
          <a:endParaRPr lang="en-US" sz="1800" dirty="0"/>
        </a:p>
      </dgm:t>
    </dgm:pt>
    <dgm:pt modelId="{FAF8AE54-1366-CA46-B5EF-E345C1AF85B5}" type="parTrans" cxnId="{5FAD759F-5E6B-0741-869A-B74472697C0F}">
      <dgm:prSet/>
      <dgm:spPr/>
      <dgm:t>
        <a:bodyPr/>
        <a:lstStyle/>
        <a:p>
          <a:endParaRPr lang="en-US"/>
        </a:p>
      </dgm:t>
    </dgm:pt>
    <dgm:pt modelId="{E37CA877-7763-D744-8583-EBD0A3851162}" type="sibTrans" cxnId="{5FAD759F-5E6B-0741-869A-B74472697C0F}">
      <dgm:prSet/>
      <dgm:spPr/>
      <dgm:t>
        <a:bodyPr/>
        <a:lstStyle/>
        <a:p>
          <a:endParaRPr lang="en-US"/>
        </a:p>
      </dgm:t>
    </dgm:pt>
    <dgm:pt modelId="{B580C90D-25AB-904B-8EA8-AB20665EE04D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1800" dirty="0"/>
            <a:t>…</a:t>
          </a:r>
          <a:endParaRPr lang="en-US" sz="1800" dirty="0"/>
        </a:p>
      </dgm:t>
    </dgm:pt>
    <dgm:pt modelId="{4C6E09EF-3D1C-744F-AB90-82A5C7D640F2}" type="parTrans" cxnId="{F4DA579E-3E81-1845-B406-5C8E3E0404D2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40ADE8B3-F869-C345-827A-8F8E4A3A6036}" type="sibTrans" cxnId="{F4DA579E-3E81-1845-B406-5C8E3E0404D2}">
      <dgm:prSet/>
      <dgm:spPr/>
      <dgm:t>
        <a:bodyPr/>
        <a:lstStyle/>
        <a:p>
          <a:endParaRPr lang="en-US"/>
        </a:p>
      </dgm:t>
    </dgm:pt>
    <dgm:pt modelId="{19CC65F3-B11C-BF4D-9539-6413FE6A03FF}" type="pres">
      <dgm:prSet presAssocID="{70B09CC7-6E26-1240-8147-A6777DE286A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26BEB3-0A4D-6245-8F27-C8FE2A26371F}" type="pres">
      <dgm:prSet presAssocID="{3C66300A-EF30-1A44-A101-4116587EB0A7}" presName="root" presStyleCnt="0"/>
      <dgm:spPr/>
    </dgm:pt>
    <dgm:pt modelId="{8BA2BA81-E44A-3B4B-B98C-020343EFA8FA}" type="pres">
      <dgm:prSet presAssocID="{3C66300A-EF30-1A44-A101-4116587EB0A7}" presName="rootComposite" presStyleCnt="0"/>
      <dgm:spPr/>
    </dgm:pt>
    <dgm:pt modelId="{F436D0AA-4387-8448-87D0-3C70D341BA50}" type="pres">
      <dgm:prSet presAssocID="{3C66300A-EF30-1A44-A101-4116587EB0A7}" presName="rootText" presStyleLbl="node1" presStyleIdx="0" presStyleCnt="6"/>
      <dgm:spPr/>
    </dgm:pt>
    <dgm:pt modelId="{301144DC-5BF6-834D-94C2-7713F66BFD92}" type="pres">
      <dgm:prSet presAssocID="{3C66300A-EF30-1A44-A101-4116587EB0A7}" presName="rootConnector" presStyleLbl="node1" presStyleIdx="0" presStyleCnt="6"/>
      <dgm:spPr/>
    </dgm:pt>
    <dgm:pt modelId="{C08C8691-7107-6D41-9C1D-1DF50A0A1531}" type="pres">
      <dgm:prSet presAssocID="{3C66300A-EF30-1A44-A101-4116587EB0A7}" presName="childShape" presStyleCnt="0"/>
      <dgm:spPr/>
    </dgm:pt>
    <dgm:pt modelId="{9AF18D45-93A2-9D4F-A687-C1E2B08B5D6A}" type="pres">
      <dgm:prSet presAssocID="{4818A8CB-243C-D442-98D1-607BA7EB4A5A}" presName="Name13" presStyleLbl="parChTrans1D2" presStyleIdx="0" presStyleCnt="34"/>
      <dgm:spPr/>
    </dgm:pt>
    <dgm:pt modelId="{7CB2316B-033A-184D-90F1-4F0D7D6A08E3}" type="pres">
      <dgm:prSet presAssocID="{F548AB15-FA29-0E4E-8037-69A47FFF81B4}" presName="childText" presStyleLbl="bgAcc1" presStyleIdx="0" presStyleCnt="34" custScaleX="146665">
        <dgm:presLayoutVars>
          <dgm:bulletEnabled val="1"/>
        </dgm:presLayoutVars>
      </dgm:prSet>
      <dgm:spPr/>
    </dgm:pt>
    <dgm:pt modelId="{8E45A84F-B764-1041-BFE5-9CD9B15C4CDE}" type="pres">
      <dgm:prSet presAssocID="{9BD52189-B763-B64F-A9A4-E2FFFF93277C}" presName="Name13" presStyleLbl="parChTrans1D2" presStyleIdx="1" presStyleCnt="34"/>
      <dgm:spPr/>
    </dgm:pt>
    <dgm:pt modelId="{AAA6D1D2-6303-CF4C-A7B1-42EBF14BF787}" type="pres">
      <dgm:prSet presAssocID="{3A35F94C-688E-C441-8C55-F98831634066}" presName="childText" presStyleLbl="bgAcc1" presStyleIdx="1" presStyleCnt="34" custScaleX="146665">
        <dgm:presLayoutVars>
          <dgm:bulletEnabled val="1"/>
        </dgm:presLayoutVars>
      </dgm:prSet>
      <dgm:spPr/>
    </dgm:pt>
    <dgm:pt modelId="{FB6D7899-C15E-5548-8EED-AD2793B29ED9}" type="pres">
      <dgm:prSet presAssocID="{B044720D-E53E-7747-9912-694D0FEEBED8}" presName="Name13" presStyleLbl="parChTrans1D2" presStyleIdx="2" presStyleCnt="34"/>
      <dgm:spPr/>
    </dgm:pt>
    <dgm:pt modelId="{EA4953AB-D9D2-6A4E-874D-B9129448A41F}" type="pres">
      <dgm:prSet presAssocID="{B9A9DD61-A171-1F47-BC58-9CB2525A0463}" presName="childText" presStyleLbl="bgAcc1" presStyleIdx="2" presStyleCnt="34" custScaleX="146665">
        <dgm:presLayoutVars>
          <dgm:bulletEnabled val="1"/>
        </dgm:presLayoutVars>
      </dgm:prSet>
      <dgm:spPr/>
    </dgm:pt>
    <dgm:pt modelId="{EEB7B495-A061-0243-96D4-26D56BA19C3E}" type="pres">
      <dgm:prSet presAssocID="{B4E80133-EFA6-E84E-8304-BC4689B291D0}" presName="Name13" presStyleLbl="parChTrans1D2" presStyleIdx="3" presStyleCnt="34"/>
      <dgm:spPr/>
    </dgm:pt>
    <dgm:pt modelId="{6435A213-5017-2041-8A5A-CD936D0719B7}" type="pres">
      <dgm:prSet presAssocID="{DC73E8BA-1E6C-BB4E-A562-04E3EEAD3C02}" presName="childText" presStyleLbl="bgAcc1" presStyleIdx="3" presStyleCnt="34" custScaleX="146665">
        <dgm:presLayoutVars>
          <dgm:bulletEnabled val="1"/>
        </dgm:presLayoutVars>
      </dgm:prSet>
      <dgm:spPr/>
    </dgm:pt>
    <dgm:pt modelId="{F72604B8-4627-8E40-9323-9A79FB57172F}" type="pres">
      <dgm:prSet presAssocID="{FDEF5DD6-D528-BC48-BA1C-1CF4C20D5169}" presName="Name13" presStyleLbl="parChTrans1D2" presStyleIdx="4" presStyleCnt="34"/>
      <dgm:spPr/>
    </dgm:pt>
    <dgm:pt modelId="{32AE157F-04D8-0D46-965B-CD8F3CD6D8A3}" type="pres">
      <dgm:prSet presAssocID="{A1ED5811-1B45-794C-ADB3-876E396DCCC3}" presName="childText" presStyleLbl="bgAcc1" presStyleIdx="4" presStyleCnt="34" custScaleX="146665">
        <dgm:presLayoutVars>
          <dgm:bulletEnabled val="1"/>
        </dgm:presLayoutVars>
      </dgm:prSet>
      <dgm:spPr/>
    </dgm:pt>
    <dgm:pt modelId="{F6B5E47D-3A2B-4F4F-9F1E-6E6A111CCD49}" type="pres">
      <dgm:prSet presAssocID="{289452A2-CCE7-F448-8F19-02256EA62AA2}" presName="root" presStyleCnt="0"/>
      <dgm:spPr/>
    </dgm:pt>
    <dgm:pt modelId="{1E1DCC2B-015A-6145-9D0A-9AC39EA5086E}" type="pres">
      <dgm:prSet presAssocID="{289452A2-CCE7-F448-8F19-02256EA62AA2}" presName="rootComposite" presStyleCnt="0"/>
      <dgm:spPr/>
    </dgm:pt>
    <dgm:pt modelId="{2BA2A102-2B8E-FE4D-A27D-A07ADC902C62}" type="pres">
      <dgm:prSet presAssocID="{289452A2-CCE7-F448-8F19-02256EA62AA2}" presName="rootText" presStyleLbl="node1" presStyleIdx="1" presStyleCnt="6"/>
      <dgm:spPr/>
    </dgm:pt>
    <dgm:pt modelId="{6D2A6E0F-D3D7-CD4A-8CD7-0EF03B3B86B4}" type="pres">
      <dgm:prSet presAssocID="{289452A2-CCE7-F448-8F19-02256EA62AA2}" presName="rootConnector" presStyleLbl="node1" presStyleIdx="1" presStyleCnt="6"/>
      <dgm:spPr/>
    </dgm:pt>
    <dgm:pt modelId="{DB13DDE8-6E4D-5047-A5E9-F32577A0850E}" type="pres">
      <dgm:prSet presAssocID="{289452A2-CCE7-F448-8F19-02256EA62AA2}" presName="childShape" presStyleCnt="0"/>
      <dgm:spPr/>
    </dgm:pt>
    <dgm:pt modelId="{9362DEE5-A2C2-1A48-9C74-C71F6C6B471F}" type="pres">
      <dgm:prSet presAssocID="{1AC7DC71-2F39-C047-A6F1-B97C6A04ACBB}" presName="Name13" presStyleLbl="parChTrans1D2" presStyleIdx="5" presStyleCnt="34"/>
      <dgm:spPr/>
    </dgm:pt>
    <dgm:pt modelId="{A024F709-61AF-AC46-8B4D-EC672F9CC3C2}" type="pres">
      <dgm:prSet presAssocID="{8FA7F383-64EE-5547-B272-E4022A20C5BD}" presName="childText" presStyleLbl="bgAcc1" presStyleIdx="5" presStyleCnt="34">
        <dgm:presLayoutVars>
          <dgm:bulletEnabled val="1"/>
        </dgm:presLayoutVars>
      </dgm:prSet>
      <dgm:spPr/>
    </dgm:pt>
    <dgm:pt modelId="{9075490F-CD4F-0640-8C91-0EFD7417D545}" type="pres">
      <dgm:prSet presAssocID="{415A4CFC-C1E1-194B-ADB9-AE327E3CA0D9}" presName="Name13" presStyleLbl="parChTrans1D2" presStyleIdx="6" presStyleCnt="34"/>
      <dgm:spPr/>
    </dgm:pt>
    <dgm:pt modelId="{B8371634-6E8F-A843-ACB9-C9F7B83B4D2D}" type="pres">
      <dgm:prSet presAssocID="{B5052BE0-3C95-BB44-8FB9-A8EB19914D2A}" presName="childText" presStyleLbl="bgAcc1" presStyleIdx="6" presStyleCnt="34">
        <dgm:presLayoutVars>
          <dgm:bulletEnabled val="1"/>
        </dgm:presLayoutVars>
      </dgm:prSet>
      <dgm:spPr/>
    </dgm:pt>
    <dgm:pt modelId="{0C914BC7-2D30-B14D-82A7-B2DA2E5B7B70}" type="pres">
      <dgm:prSet presAssocID="{517FD779-C1FB-6F4F-ADD3-945FD98CDD95}" presName="Name13" presStyleLbl="parChTrans1D2" presStyleIdx="7" presStyleCnt="34"/>
      <dgm:spPr/>
    </dgm:pt>
    <dgm:pt modelId="{A4062882-6357-BC4B-AD14-49439BEA3ECB}" type="pres">
      <dgm:prSet presAssocID="{58F45071-94A4-504B-BAB4-1033E1EDC502}" presName="childText" presStyleLbl="bgAcc1" presStyleIdx="7" presStyleCnt="34">
        <dgm:presLayoutVars>
          <dgm:bulletEnabled val="1"/>
        </dgm:presLayoutVars>
      </dgm:prSet>
      <dgm:spPr/>
    </dgm:pt>
    <dgm:pt modelId="{19CE6F1C-FE95-0546-9448-EEDC28B1C563}" type="pres">
      <dgm:prSet presAssocID="{150CCE74-1EE7-1842-A5FE-8395AD6C8EF1}" presName="Name13" presStyleLbl="parChTrans1D2" presStyleIdx="8" presStyleCnt="34"/>
      <dgm:spPr/>
    </dgm:pt>
    <dgm:pt modelId="{97A286F5-06FB-984C-92CF-F708F507BE8C}" type="pres">
      <dgm:prSet presAssocID="{D9BBC471-90E3-E64D-A3D0-8DEB9987CEFF}" presName="childText" presStyleLbl="bgAcc1" presStyleIdx="8" presStyleCnt="34">
        <dgm:presLayoutVars>
          <dgm:bulletEnabled val="1"/>
        </dgm:presLayoutVars>
      </dgm:prSet>
      <dgm:spPr/>
    </dgm:pt>
    <dgm:pt modelId="{E0D8AB27-C2E6-4740-A798-7B76FE1CE617}" type="pres">
      <dgm:prSet presAssocID="{4055AAEA-0776-D948-A769-3E2B58329368}" presName="Name13" presStyleLbl="parChTrans1D2" presStyleIdx="9" presStyleCnt="34"/>
      <dgm:spPr/>
    </dgm:pt>
    <dgm:pt modelId="{A69317E8-38EE-1F4C-9F50-094A8260CF9D}" type="pres">
      <dgm:prSet presAssocID="{F9149D04-0B7A-4048-B01E-83FD10B73482}" presName="childText" presStyleLbl="bgAcc1" presStyleIdx="9" presStyleCnt="34">
        <dgm:presLayoutVars>
          <dgm:bulletEnabled val="1"/>
        </dgm:presLayoutVars>
      </dgm:prSet>
      <dgm:spPr/>
    </dgm:pt>
    <dgm:pt modelId="{9EC0BD18-60A8-8645-8C41-6F3810E2E19B}" type="pres">
      <dgm:prSet presAssocID="{FAF8AE54-1366-CA46-B5EF-E345C1AF85B5}" presName="Name13" presStyleLbl="parChTrans1D2" presStyleIdx="10" presStyleCnt="34"/>
      <dgm:spPr/>
    </dgm:pt>
    <dgm:pt modelId="{79E172D8-A2E6-3F45-A8B8-B8B329DC9C3A}" type="pres">
      <dgm:prSet presAssocID="{3054459E-20FF-9B46-B25B-D779B1830FFC}" presName="childText" presStyleLbl="bgAcc1" presStyleIdx="10" presStyleCnt="34">
        <dgm:presLayoutVars>
          <dgm:bulletEnabled val="1"/>
        </dgm:presLayoutVars>
      </dgm:prSet>
      <dgm:spPr/>
    </dgm:pt>
    <dgm:pt modelId="{4B0E8EC1-E427-C94B-9A28-29B59EAB10B1}" type="pres">
      <dgm:prSet presAssocID="{4C6E09EF-3D1C-744F-AB90-82A5C7D640F2}" presName="Name13" presStyleLbl="parChTrans1D2" presStyleIdx="11" presStyleCnt="34"/>
      <dgm:spPr/>
    </dgm:pt>
    <dgm:pt modelId="{E234C900-9FF5-1C4D-894D-775A45FF694E}" type="pres">
      <dgm:prSet presAssocID="{B580C90D-25AB-904B-8EA8-AB20665EE04D}" presName="childText" presStyleLbl="bgAcc1" presStyleIdx="11" presStyleCnt="34">
        <dgm:presLayoutVars>
          <dgm:bulletEnabled val="1"/>
        </dgm:presLayoutVars>
      </dgm:prSet>
      <dgm:spPr/>
    </dgm:pt>
    <dgm:pt modelId="{E0D2A389-E489-5749-AFFD-8B0812BA741F}" type="pres">
      <dgm:prSet presAssocID="{269FC8E3-38B2-BE41-A756-618FE9930F97}" presName="root" presStyleCnt="0"/>
      <dgm:spPr/>
    </dgm:pt>
    <dgm:pt modelId="{7458E419-D2F1-354E-82F5-BA043A4B8489}" type="pres">
      <dgm:prSet presAssocID="{269FC8E3-38B2-BE41-A756-618FE9930F97}" presName="rootComposite" presStyleCnt="0"/>
      <dgm:spPr/>
    </dgm:pt>
    <dgm:pt modelId="{685350AC-7B3E-7F43-8CE9-74BA6102876A}" type="pres">
      <dgm:prSet presAssocID="{269FC8E3-38B2-BE41-A756-618FE9930F97}" presName="rootText" presStyleLbl="node1" presStyleIdx="2" presStyleCnt="6" custScaleX="115867"/>
      <dgm:spPr/>
    </dgm:pt>
    <dgm:pt modelId="{17FCD43E-9397-DF43-8A14-9DDE81A72270}" type="pres">
      <dgm:prSet presAssocID="{269FC8E3-38B2-BE41-A756-618FE9930F97}" presName="rootConnector" presStyleLbl="node1" presStyleIdx="2" presStyleCnt="6"/>
      <dgm:spPr/>
    </dgm:pt>
    <dgm:pt modelId="{944AD8B0-5CC6-484E-BEB5-B17A5074FEE5}" type="pres">
      <dgm:prSet presAssocID="{269FC8E3-38B2-BE41-A756-618FE9930F97}" presName="childShape" presStyleCnt="0"/>
      <dgm:spPr/>
    </dgm:pt>
    <dgm:pt modelId="{1036C558-6947-244C-B2D3-2346284D61BC}" type="pres">
      <dgm:prSet presAssocID="{19309A19-5515-E042-BD8E-70B3133FBB0D}" presName="Name13" presStyleLbl="parChTrans1D2" presStyleIdx="12" presStyleCnt="34"/>
      <dgm:spPr/>
    </dgm:pt>
    <dgm:pt modelId="{0C9179BF-3931-A147-873A-955F3553645E}" type="pres">
      <dgm:prSet presAssocID="{EEF585A3-46A9-7C4F-A464-AB982AB7A2FB}" presName="childText" presStyleLbl="bgAcc1" presStyleIdx="12" presStyleCnt="34" custScaleX="129652">
        <dgm:presLayoutVars>
          <dgm:bulletEnabled val="1"/>
        </dgm:presLayoutVars>
      </dgm:prSet>
      <dgm:spPr/>
    </dgm:pt>
    <dgm:pt modelId="{3831ACD4-8830-9941-BD06-D6D5C2184D43}" type="pres">
      <dgm:prSet presAssocID="{B321E211-F17B-534E-A0EE-122F0904EF87}" presName="Name13" presStyleLbl="parChTrans1D2" presStyleIdx="13" presStyleCnt="34"/>
      <dgm:spPr/>
    </dgm:pt>
    <dgm:pt modelId="{33A8026F-54B7-C24B-9600-014531709D3B}" type="pres">
      <dgm:prSet presAssocID="{26B319CF-B0B3-0940-A9F8-23289BDD8D1A}" presName="childText" presStyleLbl="bgAcc1" presStyleIdx="13" presStyleCnt="34" custScaleX="129652">
        <dgm:presLayoutVars>
          <dgm:bulletEnabled val="1"/>
        </dgm:presLayoutVars>
      </dgm:prSet>
      <dgm:spPr/>
    </dgm:pt>
    <dgm:pt modelId="{7AC53D8B-B185-9640-B817-1BAC151351E4}" type="pres">
      <dgm:prSet presAssocID="{4C286D8C-8631-F045-9459-57CEEB5E8988}" presName="Name13" presStyleLbl="parChTrans1D2" presStyleIdx="14" presStyleCnt="34"/>
      <dgm:spPr/>
    </dgm:pt>
    <dgm:pt modelId="{352A337F-CAE6-C745-8992-2D4D726863E2}" type="pres">
      <dgm:prSet presAssocID="{DEA164F6-C35C-A849-BC5C-F7F00535164A}" presName="childText" presStyleLbl="bgAcc1" presStyleIdx="14" presStyleCnt="34" custScaleX="129652">
        <dgm:presLayoutVars>
          <dgm:bulletEnabled val="1"/>
        </dgm:presLayoutVars>
      </dgm:prSet>
      <dgm:spPr/>
    </dgm:pt>
    <dgm:pt modelId="{7E2F822E-A8A1-DB4A-84ED-27434B877419}" type="pres">
      <dgm:prSet presAssocID="{9223A90F-A167-4340-90E2-7B65565E4BBC}" presName="Name13" presStyleLbl="parChTrans1D2" presStyleIdx="15" presStyleCnt="34"/>
      <dgm:spPr/>
    </dgm:pt>
    <dgm:pt modelId="{8FB107EB-D4E5-DA4E-A8E7-CD1935D46652}" type="pres">
      <dgm:prSet presAssocID="{04EA4346-F0FD-C641-80B8-2378DC1DDC1E}" presName="childText" presStyleLbl="bgAcc1" presStyleIdx="15" presStyleCnt="34" custScaleX="129652">
        <dgm:presLayoutVars>
          <dgm:bulletEnabled val="1"/>
        </dgm:presLayoutVars>
      </dgm:prSet>
      <dgm:spPr/>
    </dgm:pt>
    <dgm:pt modelId="{99F720A1-42CF-6D4D-A10B-981D54242C97}" type="pres">
      <dgm:prSet presAssocID="{A1DCEBC4-2188-4844-8FEA-A30C10996B5F}" presName="Name13" presStyleLbl="parChTrans1D2" presStyleIdx="16" presStyleCnt="34"/>
      <dgm:spPr/>
    </dgm:pt>
    <dgm:pt modelId="{169C0950-45EB-494B-87E5-C6F2E9E7B365}" type="pres">
      <dgm:prSet presAssocID="{C7956708-D444-8340-97D3-E6AED01A1D27}" presName="childText" presStyleLbl="bgAcc1" presStyleIdx="16" presStyleCnt="34" custScaleX="129652">
        <dgm:presLayoutVars>
          <dgm:bulletEnabled val="1"/>
        </dgm:presLayoutVars>
      </dgm:prSet>
      <dgm:spPr/>
    </dgm:pt>
    <dgm:pt modelId="{127E789B-F36C-E84E-91A8-46A6418543FC}" type="pres">
      <dgm:prSet presAssocID="{BEC6804E-5466-EC42-9A02-1F3107473750}" presName="root" presStyleCnt="0"/>
      <dgm:spPr/>
    </dgm:pt>
    <dgm:pt modelId="{3F7AF64B-97F1-5D47-939B-B7F8278C9E1A}" type="pres">
      <dgm:prSet presAssocID="{BEC6804E-5466-EC42-9A02-1F3107473750}" presName="rootComposite" presStyleCnt="0"/>
      <dgm:spPr/>
    </dgm:pt>
    <dgm:pt modelId="{AC006B39-E249-4E4A-8F85-7B0A5AD2D0AF}" type="pres">
      <dgm:prSet presAssocID="{BEC6804E-5466-EC42-9A02-1F3107473750}" presName="rootText" presStyleLbl="node1" presStyleIdx="3" presStyleCnt="6" custScaleX="127506"/>
      <dgm:spPr/>
    </dgm:pt>
    <dgm:pt modelId="{72DE8F86-64AA-6347-88CC-28D07B9992DD}" type="pres">
      <dgm:prSet presAssocID="{BEC6804E-5466-EC42-9A02-1F3107473750}" presName="rootConnector" presStyleLbl="node1" presStyleIdx="3" presStyleCnt="6"/>
      <dgm:spPr/>
    </dgm:pt>
    <dgm:pt modelId="{8F70879F-E62F-DC4E-B386-B96A7A145850}" type="pres">
      <dgm:prSet presAssocID="{BEC6804E-5466-EC42-9A02-1F3107473750}" presName="childShape" presStyleCnt="0"/>
      <dgm:spPr/>
    </dgm:pt>
    <dgm:pt modelId="{09D0693B-4AC9-C74B-8D77-6CA95E67A101}" type="pres">
      <dgm:prSet presAssocID="{AEE459A1-15C8-294B-929F-3722AA5D6B2E}" presName="Name13" presStyleLbl="parChTrans1D2" presStyleIdx="17" presStyleCnt="34"/>
      <dgm:spPr/>
    </dgm:pt>
    <dgm:pt modelId="{4C40B031-05DA-BC4C-8F24-9B63BAA46905}" type="pres">
      <dgm:prSet presAssocID="{3A9D19B8-D82A-6C48-93B2-B4C65CFABA7C}" presName="childText" presStyleLbl="bgAcc1" presStyleIdx="17" presStyleCnt="34" custScaleX="124268">
        <dgm:presLayoutVars>
          <dgm:bulletEnabled val="1"/>
        </dgm:presLayoutVars>
      </dgm:prSet>
      <dgm:spPr/>
    </dgm:pt>
    <dgm:pt modelId="{B378F753-13C6-FD46-A68C-999DFC3BAB95}" type="pres">
      <dgm:prSet presAssocID="{1762B471-262F-3340-AA72-9A9F48649156}" presName="Name13" presStyleLbl="parChTrans1D2" presStyleIdx="18" presStyleCnt="34"/>
      <dgm:spPr/>
    </dgm:pt>
    <dgm:pt modelId="{4B73EC97-3B66-C341-9E40-A98E7C3F8ECC}" type="pres">
      <dgm:prSet presAssocID="{187022DF-B8E6-4F45-B680-FB6464279D45}" presName="childText" presStyleLbl="bgAcc1" presStyleIdx="18" presStyleCnt="34" custScaleX="124268">
        <dgm:presLayoutVars>
          <dgm:bulletEnabled val="1"/>
        </dgm:presLayoutVars>
      </dgm:prSet>
      <dgm:spPr/>
    </dgm:pt>
    <dgm:pt modelId="{F8B4F902-104D-3C4C-9973-1C267BE737E4}" type="pres">
      <dgm:prSet presAssocID="{A1E55742-C091-1F49-9FDD-C3E3E8F4CF65}" presName="Name13" presStyleLbl="parChTrans1D2" presStyleIdx="19" presStyleCnt="34"/>
      <dgm:spPr/>
    </dgm:pt>
    <dgm:pt modelId="{27353C11-2078-BE44-9257-3A13EF178D06}" type="pres">
      <dgm:prSet presAssocID="{AFDDEC1E-9819-534F-BD98-46BEC597B498}" presName="childText" presStyleLbl="bgAcc1" presStyleIdx="19" presStyleCnt="34" custScaleX="124268">
        <dgm:presLayoutVars>
          <dgm:bulletEnabled val="1"/>
        </dgm:presLayoutVars>
      </dgm:prSet>
      <dgm:spPr/>
    </dgm:pt>
    <dgm:pt modelId="{6CDB4BC2-5B9F-8046-BB26-D6A2FC2F80BD}" type="pres">
      <dgm:prSet presAssocID="{ECD94F6C-081F-4C41-9C2A-ED431C828047}" presName="Name13" presStyleLbl="parChTrans1D2" presStyleIdx="20" presStyleCnt="34"/>
      <dgm:spPr/>
    </dgm:pt>
    <dgm:pt modelId="{EE3442BD-2717-BA43-A99F-AC48E155CD68}" type="pres">
      <dgm:prSet presAssocID="{2CB4A580-BC08-694D-B280-4A3B91C9A0E4}" presName="childText" presStyleLbl="bgAcc1" presStyleIdx="20" presStyleCnt="34" custScaleX="124268">
        <dgm:presLayoutVars>
          <dgm:bulletEnabled val="1"/>
        </dgm:presLayoutVars>
      </dgm:prSet>
      <dgm:spPr/>
    </dgm:pt>
    <dgm:pt modelId="{A971D3C7-ECFA-844A-A2D9-A8080ED77DBD}" type="pres">
      <dgm:prSet presAssocID="{C904BFF0-2A10-ED43-9D27-91ACCA91ED72}" presName="Name13" presStyleLbl="parChTrans1D2" presStyleIdx="21" presStyleCnt="34"/>
      <dgm:spPr/>
    </dgm:pt>
    <dgm:pt modelId="{4BDA8BDA-3C51-664E-9AC2-3BC491EE5C65}" type="pres">
      <dgm:prSet presAssocID="{0D0DDF7E-5379-4346-B867-F44E33C54EE6}" presName="childText" presStyleLbl="bgAcc1" presStyleIdx="21" presStyleCnt="34" custScaleX="124268">
        <dgm:presLayoutVars>
          <dgm:bulletEnabled val="1"/>
        </dgm:presLayoutVars>
      </dgm:prSet>
      <dgm:spPr/>
    </dgm:pt>
    <dgm:pt modelId="{4272E740-FBA2-CF44-A0EA-1687B40B2595}" type="pres">
      <dgm:prSet presAssocID="{727451D8-22BE-7243-882C-D3F23902E237}" presName="root" presStyleCnt="0"/>
      <dgm:spPr/>
    </dgm:pt>
    <dgm:pt modelId="{EDA1CAA6-EEAC-FA46-B696-291E9B8CAEE8}" type="pres">
      <dgm:prSet presAssocID="{727451D8-22BE-7243-882C-D3F23902E237}" presName="rootComposite" presStyleCnt="0"/>
      <dgm:spPr/>
    </dgm:pt>
    <dgm:pt modelId="{95BAA1FD-97CE-BD41-9A37-56434E363BF9}" type="pres">
      <dgm:prSet presAssocID="{727451D8-22BE-7243-882C-D3F23902E237}" presName="rootText" presStyleLbl="node1" presStyleIdx="4" presStyleCnt="6"/>
      <dgm:spPr/>
    </dgm:pt>
    <dgm:pt modelId="{E8DECEAF-3824-6140-8796-F67B08C24279}" type="pres">
      <dgm:prSet presAssocID="{727451D8-22BE-7243-882C-D3F23902E237}" presName="rootConnector" presStyleLbl="node1" presStyleIdx="4" presStyleCnt="6"/>
      <dgm:spPr/>
    </dgm:pt>
    <dgm:pt modelId="{8223B7C2-7182-9C4E-B6A7-3A44C411286F}" type="pres">
      <dgm:prSet presAssocID="{727451D8-22BE-7243-882C-D3F23902E237}" presName="childShape" presStyleCnt="0"/>
      <dgm:spPr/>
    </dgm:pt>
    <dgm:pt modelId="{056F5A50-12EE-ED45-9238-DE875AB15FFE}" type="pres">
      <dgm:prSet presAssocID="{45FD1D64-FE2B-E248-A80B-3E19A55675F9}" presName="Name13" presStyleLbl="parChTrans1D2" presStyleIdx="22" presStyleCnt="34"/>
      <dgm:spPr/>
    </dgm:pt>
    <dgm:pt modelId="{DEDE975A-F3C5-2E4E-BB03-9EF9A9EC37A7}" type="pres">
      <dgm:prSet presAssocID="{151EA62C-A408-644B-B7A0-7915B571D079}" presName="childText" presStyleLbl="bgAcc1" presStyleIdx="22" presStyleCnt="34" custScaleX="186229">
        <dgm:presLayoutVars>
          <dgm:bulletEnabled val="1"/>
        </dgm:presLayoutVars>
      </dgm:prSet>
      <dgm:spPr/>
    </dgm:pt>
    <dgm:pt modelId="{2FC4A993-C80E-9E42-A7F9-3875059F8756}" type="pres">
      <dgm:prSet presAssocID="{CEA80141-AE58-EB44-A4D4-73361F8E39B6}" presName="Name13" presStyleLbl="parChTrans1D2" presStyleIdx="23" presStyleCnt="34"/>
      <dgm:spPr/>
    </dgm:pt>
    <dgm:pt modelId="{467862A1-6455-B941-B76C-441FF26CE25D}" type="pres">
      <dgm:prSet presAssocID="{452C8E35-8DBE-3B41-B4B0-0F3C90ED2349}" presName="childText" presStyleLbl="bgAcc1" presStyleIdx="23" presStyleCnt="34" custScaleX="186229">
        <dgm:presLayoutVars>
          <dgm:bulletEnabled val="1"/>
        </dgm:presLayoutVars>
      </dgm:prSet>
      <dgm:spPr/>
    </dgm:pt>
    <dgm:pt modelId="{F6D0DCA2-17F9-4540-A704-A4D6D7F7CC85}" type="pres">
      <dgm:prSet presAssocID="{705FD8A2-F99B-9E48-A166-2AC376CBD1D6}" presName="Name13" presStyleLbl="parChTrans1D2" presStyleIdx="24" presStyleCnt="34"/>
      <dgm:spPr/>
    </dgm:pt>
    <dgm:pt modelId="{A1A7F450-B213-FB4D-ACE3-0C28D39B5D86}" type="pres">
      <dgm:prSet presAssocID="{D82F5799-68E6-EA4E-85D2-7C97A788B193}" presName="childText" presStyleLbl="bgAcc1" presStyleIdx="24" presStyleCnt="34" custScaleX="186229">
        <dgm:presLayoutVars>
          <dgm:bulletEnabled val="1"/>
        </dgm:presLayoutVars>
      </dgm:prSet>
      <dgm:spPr/>
    </dgm:pt>
    <dgm:pt modelId="{52080E56-C41B-D549-9DB2-7459A11E3185}" type="pres">
      <dgm:prSet presAssocID="{F5EB8F06-D08E-2148-ACAD-3F1E80619BD4}" presName="Name13" presStyleLbl="parChTrans1D2" presStyleIdx="25" presStyleCnt="34"/>
      <dgm:spPr/>
    </dgm:pt>
    <dgm:pt modelId="{6CD6AD67-8430-6942-992D-8112EDA918C7}" type="pres">
      <dgm:prSet presAssocID="{B659AA58-12F1-B64F-81BE-079401D4201D}" presName="childText" presStyleLbl="bgAcc1" presStyleIdx="25" presStyleCnt="34" custScaleX="186229">
        <dgm:presLayoutVars>
          <dgm:bulletEnabled val="1"/>
        </dgm:presLayoutVars>
      </dgm:prSet>
      <dgm:spPr/>
    </dgm:pt>
    <dgm:pt modelId="{E6248B0E-63F0-8743-BB23-4635B187F448}" type="pres">
      <dgm:prSet presAssocID="{4E6DF5FD-3364-4A48-97D7-FA70333EA177}" presName="Name13" presStyleLbl="parChTrans1D2" presStyleIdx="26" presStyleCnt="34"/>
      <dgm:spPr/>
    </dgm:pt>
    <dgm:pt modelId="{0DFA796A-2F7C-5C4E-B69A-09D69164BE31}" type="pres">
      <dgm:prSet presAssocID="{01CDABF8-48DC-8B43-8E42-55EB40EDF3E2}" presName="childText" presStyleLbl="bgAcc1" presStyleIdx="26" presStyleCnt="34" custScaleX="186229">
        <dgm:presLayoutVars>
          <dgm:bulletEnabled val="1"/>
        </dgm:presLayoutVars>
      </dgm:prSet>
      <dgm:spPr/>
    </dgm:pt>
    <dgm:pt modelId="{D0C3314D-B80E-3441-B8F4-7E52DBB66D07}" type="pres">
      <dgm:prSet presAssocID="{F84E05C2-FAED-B042-86B0-E830D361F5CF}" presName="root" presStyleCnt="0"/>
      <dgm:spPr/>
    </dgm:pt>
    <dgm:pt modelId="{099642B8-926F-0C49-956B-2FD19C4A17F8}" type="pres">
      <dgm:prSet presAssocID="{F84E05C2-FAED-B042-86B0-E830D361F5CF}" presName="rootComposite" presStyleCnt="0"/>
      <dgm:spPr/>
    </dgm:pt>
    <dgm:pt modelId="{C3229846-F6E3-AB4E-8D27-92C69FB9FB86}" type="pres">
      <dgm:prSet presAssocID="{F84E05C2-FAED-B042-86B0-E830D361F5CF}" presName="rootText" presStyleLbl="node1" presStyleIdx="5" presStyleCnt="6" custScaleX="144604"/>
      <dgm:spPr/>
    </dgm:pt>
    <dgm:pt modelId="{A0BF1613-3663-4641-BC14-69DF46F637F0}" type="pres">
      <dgm:prSet presAssocID="{F84E05C2-FAED-B042-86B0-E830D361F5CF}" presName="rootConnector" presStyleLbl="node1" presStyleIdx="5" presStyleCnt="6"/>
      <dgm:spPr/>
    </dgm:pt>
    <dgm:pt modelId="{2D31166D-742C-794D-BE9F-A6FF72ABBF2C}" type="pres">
      <dgm:prSet presAssocID="{F84E05C2-FAED-B042-86B0-E830D361F5CF}" presName="childShape" presStyleCnt="0"/>
      <dgm:spPr/>
    </dgm:pt>
    <dgm:pt modelId="{36A5374B-D352-324A-9B7E-ADDE462426EB}" type="pres">
      <dgm:prSet presAssocID="{61F6B0EA-1FD7-2A44-8993-60B68493F7A9}" presName="Name13" presStyleLbl="parChTrans1D2" presStyleIdx="27" presStyleCnt="34"/>
      <dgm:spPr/>
    </dgm:pt>
    <dgm:pt modelId="{91EEB245-32DD-C44A-B4AD-4627AA61CAFA}" type="pres">
      <dgm:prSet presAssocID="{25DFE3C1-F0CD-3142-B1B1-68362A714CC7}" presName="childText" presStyleLbl="bgAcc1" presStyleIdx="27" presStyleCnt="34" custScaleX="211768">
        <dgm:presLayoutVars>
          <dgm:bulletEnabled val="1"/>
        </dgm:presLayoutVars>
      </dgm:prSet>
      <dgm:spPr/>
    </dgm:pt>
    <dgm:pt modelId="{8D639A45-031E-B041-80CA-069388AA9554}" type="pres">
      <dgm:prSet presAssocID="{36BE3E5D-6547-5D4B-91E0-B9B2DC4A2F89}" presName="Name13" presStyleLbl="parChTrans1D2" presStyleIdx="28" presStyleCnt="34"/>
      <dgm:spPr/>
    </dgm:pt>
    <dgm:pt modelId="{B7DDFF5C-5573-DF43-A5CD-6A0D5FD18A9E}" type="pres">
      <dgm:prSet presAssocID="{FF3B26DD-84E8-4A4D-BB14-CA6C5F7C0F55}" presName="childText" presStyleLbl="bgAcc1" presStyleIdx="28" presStyleCnt="34" custScaleX="211768">
        <dgm:presLayoutVars>
          <dgm:bulletEnabled val="1"/>
        </dgm:presLayoutVars>
      </dgm:prSet>
      <dgm:spPr/>
    </dgm:pt>
    <dgm:pt modelId="{C518CB5E-81AB-8144-ABBD-F5F7049F8DFA}" type="pres">
      <dgm:prSet presAssocID="{87CEFDDC-541C-B348-9767-3303D3CC45E9}" presName="Name13" presStyleLbl="parChTrans1D2" presStyleIdx="29" presStyleCnt="34"/>
      <dgm:spPr/>
    </dgm:pt>
    <dgm:pt modelId="{C9FB6B2C-0243-A74C-8FA2-610BCB41A01E}" type="pres">
      <dgm:prSet presAssocID="{90C4FBD4-FBD8-6A4B-9B18-DE25691219A3}" presName="childText" presStyleLbl="bgAcc1" presStyleIdx="29" presStyleCnt="34" custScaleX="211768">
        <dgm:presLayoutVars>
          <dgm:bulletEnabled val="1"/>
        </dgm:presLayoutVars>
      </dgm:prSet>
      <dgm:spPr/>
    </dgm:pt>
    <dgm:pt modelId="{99483DA7-EE63-274F-84BE-E37D2DF01236}" type="pres">
      <dgm:prSet presAssocID="{23DC8345-80C5-B241-8CF0-A8D7141A4437}" presName="Name13" presStyleLbl="parChTrans1D2" presStyleIdx="30" presStyleCnt="34"/>
      <dgm:spPr/>
    </dgm:pt>
    <dgm:pt modelId="{D57ED75F-4423-AA40-A921-8E8CCB193CB9}" type="pres">
      <dgm:prSet presAssocID="{3705B5CB-7B19-A04C-98EF-D86D5341EBA5}" presName="childText" presStyleLbl="bgAcc1" presStyleIdx="30" presStyleCnt="34" custScaleX="211768">
        <dgm:presLayoutVars>
          <dgm:bulletEnabled val="1"/>
        </dgm:presLayoutVars>
      </dgm:prSet>
      <dgm:spPr/>
    </dgm:pt>
    <dgm:pt modelId="{7FC05617-964C-0946-A683-551F84B61A4A}" type="pres">
      <dgm:prSet presAssocID="{BC4CC462-AA26-EB49-BB14-06D562C687AD}" presName="Name13" presStyleLbl="parChTrans1D2" presStyleIdx="31" presStyleCnt="34"/>
      <dgm:spPr/>
    </dgm:pt>
    <dgm:pt modelId="{2CB8605B-ED97-D743-92A4-42D117F0D0EF}" type="pres">
      <dgm:prSet presAssocID="{023ECD74-A4E4-4C44-B77E-64732AADB186}" presName="childText" presStyleLbl="bgAcc1" presStyleIdx="31" presStyleCnt="34" custScaleX="211768">
        <dgm:presLayoutVars>
          <dgm:bulletEnabled val="1"/>
        </dgm:presLayoutVars>
      </dgm:prSet>
      <dgm:spPr/>
    </dgm:pt>
    <dgm:pt modelId="{81DD6A8E-1D81-4D48-B7BD-26F5A6C0D22A}" type="pres">
      <dgm:prSet presAssocID="{ACF06426-994C-1545-9BBA-19FB52EFB4AC}" presName="Name13" presStyleLbl="parChTrans1D2" presStyleIdx="32" presStyleCnt="34"/>
      <dgm:spPr/>
    </dgm:pt>
    <dgm:pt modelId="{4FA1F774-1BAC-2446-BE59-93E5DAD9EEA5}" type="pres">
      <dgm:prSet presAssocID="{24E246DD-C330-C14D-BDED-FF22B3799DD5}" presName="childText" presStyleLbl="bgAcc1" presStyleIdx="32" presStyleCnt="34" custScaleX="211768">
        <dgm:presLayoutVars>
          <dgm:bulletEnabled val="1"/>
        </dgm:presLayoutVars>
      </dgm:prSet>
      <dgm:spPr/>
    </dgm:pt>
    <dgm:pt modelId="{78BB0150-4848-FC44-9769-BD12D3B9F764}" type="pres">
      <dgm:prSet presAssocID="{99BD7FFE-B214-5642-84F0-FABB6851AF90}" presName="Name13" presStyleLbl="parChTrans1D2" presStyleIdx="33" presStyleCnt="34"/>
      <dgm:spPr/>
    </dgm:pt>
    <dgm:pt modelId="{D4F331BD-E5DC-BC43-98DD-37EF42DD727F}" type="pres">
      <dgm:prSet presAssocID="{D4A585E8-BB94-1645-BC05-ACC43A692A0D}" presName="childText" presStyleLbl="bgAcc1" presStyleIdx="33" presStyleCnt="34" custScaleX="211768">
        <dgm:presLayoutVars>
          <dgm:bulletEnabled val="1"/>
        </dgm:presLayoutVars>
      </dgm:prSet>
      <dgm:spPr/>
    </dgm:pt>
  </dgm:ptLst>
  <dgm:cxnLst>
    <dgm:cxn modelId="{4C524702-30D9-B249-BDBB-EA62493915DC}" srcId="{289452A2-CCE7-F448-8F19-02256EA62AA2}" destId="{D9BBC471-90E3-E64D-A3D0-8DEB9987CEFF}" srcOrd="3" destOrd="0" parTransId="{150CCE74-1EE7-1842-A5FE-8395AD6C8EF1}" sibTransId="{5FD78760-F3D9-7846-9DEA-FA30A76D9089}"/>
    <dgm:cxn modelId="{00A65F02-844D-E747-87DC-6159C97F9E81}" srcId="{70B09CC7-6E26-1240-8147-A6777DE286A6}" destId="{269FC8E3-38B2-BE41-A756-618FE9930F97}" srcOrd="2" destOrd="0" parTransId="{03CFAC0B-1074-4A40-BF79-A0F66B014DD6}" sibTransId="{1E25380D-7198-0D4F-9706-BECC3CFEF943}"/>
    <dgm:cxn modelId="{E86AC002-D85E-5F4C-A9B8-274A7E737885}" type="presOf" srcId="{F5EB8F06-D08E-2148-ACAD-3F1E80619BD4}" destId="{52080E56-C41B-D549-9DB2-7459A11E3185}" srcOrd="0" destOrd="0" presId="urn:microsoft.com/office/officeart/2005/8/layout/hierarchy3"/>
    <dgm:cxn modelId="{9456ED02-4AB3-B54B-AF6A-A23DF35141FA}" type="presOf" srcId="{1AC7DC71-2F39-C047-A6F1-B97C6A04ACBB}" destId="{9362DEE5-A2C2-1A48-9C74-C71F6C6B471F}" srcOrd="0" destOrd="0" presId="urn:microsoft.com/office/officeart/2005/8/layout/hierarchy3"/>
    <dgm:cxn modelId="{70CB4904-E8A1-3C44-93BE-D209D9B1C086}" srcId="{F84E05C2-FAED-B042-86B0-E830D361F5CF}" destId="{24E246DD-C330-C14D-BDED-FF22B3799DD5}" srcOrd="5" destOrd="0" parTransId="{ACF06426-994C-1545-9BBA-19FB52EFB4AC}" sibTransId="{30A9575F-8C69-3042-8779-428FBEC85E90}"/>
    <dgm:cxn modelId="{F29C2506-C80B-1A41-8A62-F1FFCFFD0C5E}" srcId="{F84E05C2-FAED-B042-86B0-E830D361F5CF}" destId="{90C4FBD4-FBD8-6A4B-9B18-DE25691219A3}" srcOrd="2" destOrd="0" parTransId="{87CEFDDC-541C-B348-9767-3303D3CC45E9}" sibTransId="{B6D93D4C-D190-734D-BE0E-A7E03CC54158}"/>
    <dgm:cxn modelId="{8BC83806-DB1D-734B-BC91-F496E002D94C}" srcId="{BEC6804E-5466-EC42-9A02-1F3107473750}" destId="{0D0DDF7E-5379-4346-B867-F44E33C54EE6}" srcOrd="4" destOrd="0" parTransId="{C904BFF0-2A10-ED43-9D27-91ACCA91ED72}" sibTransId="{76739613-0AED-0841-8125-342B574A6C05}"/>
    <dgm:cxn modelId="{7C0F8B06-47BA-874B-9C47-10A383538DC2}" type="presOf" srcId="{DEA164F6-C35C-A849-BC5C-F7F00535164A}" destId="{352A337F-CAE6-C745-8992-2D4D726863E2}" srcOrd="0" destOrd="0" presId="urn:microsoft.com/office/officeart/2005/8/layout/hierarchy3"/>
    <dgm:cxn modelId="{AEB3B509-352B-2448-90B3-E4E538707588}" type="presOf" srcId="{B4E80133-EFA6-E84E-8304-BC4689B291D0}" destId="{EEB7B495-A061-0243-96D4-26D56BA19C3E}" srcOrd="0" destOrd="0" presId="urn:microsoft.com/office/officeart/2005/8/layout/hierarchy3"/>
    <dgm:cxn modelId="{A34EBC0B-BD7B-E14A-B39E-220ED6DFA176}" srcId="{BEC6804E-5466-EC42-9A02-1F3107473750}" destId="{2CB4A580-BC08-694D-B280-4A3B91C9A0E4}" srcOrd="3" destOrd="0" parTransId="{ECD94F6C-081F-4C41-9C2A-ED431C828047}" sibTransId="{F618CA94-5647-D44F-BD0E-1F34A21A7303}"/>
    <dgm:cxn modelId="{C08CE50C-FACE-7641-89A4-AEA65524F9A1}" type="presOf" srcId="{B5052BE0-3C95-BB44-8FB9-A8EB19914D2A}" destId="{B8371634-6E8F-A843-ACB9-C9F7B83B4D2D}" srcOrd="0" destOrd="0" presId="urn:microsoft.com/office/officeart/2005/8/layout/hierarchy3"/>
    <dgm:cxn modelId="{C3C8DB0D-E400-E74F-9111-CF0466FC0593}" type="presOf" srcId="{B580C90D-25AB-904B-8EA8-AB20665EE04D}" destId="{E234C900-9FF5-1C4D-894D-775A45FF694E}" srcOrd="0" destOrd="0" presId="urn:microsoft.com/office/officeart/2005/8/layout/hierarchy3"/>
    <dgm:cxn modelId="{6A758C11-60EC-8A4B-8B62-664C1412C1A2}" srcId="{727451D8-22BE-7243-882C-D3F23902E237}" destId="{151EA62C-A408-644B-B7A0-7915B571D079}" srcOrd="0" destOrd="0" parTransId="{45FD1D64-FE2B-E248-A80B-3E19A55675F9}" sibTransId="{5BAF0BF6-CC75-2C41-B2E3-4526D13CBED3}"/>
    <dgm:cxn modelId="{3590F111-387E-834B-82E9-B96A907A76DE}" srcId="{F84E05C2-FAED-B042-86B0-E830D361F5CF}" destId="{D4A585E8-BB94-1645-BC05-ACC43A692A0D}" srcOrd="6" destOrd="0" parTransId="{99BD7FFE-B214-5642-84F0-FABB6851AF90}" sibTransId="{6F12D24F-410D-B545-8856-4E9E8459D8B8}"/>
    <dgm:cxn modelId="{E0D54712-05D1-D942-A16E-3039A656C465}" type="presOf" srcId="{3705B5CB-7B19-A04C-98EF-D86D5341EBA5}" destId="{D57ED75F-4423-AA40-A921-8E8CCB193CB9}" srcOrd="0" destOrd="0" presId="urn:microsoft.com/office/officeart/2005/8/layout/hierarchy3"/>
    <dgm:cxn modelId="{479DE716-7FF6-CF44-AD1B-959DF737BB53}" type="presOf" srcId="{3A9D19B8-D82A-6C48-93B2-B4C65CFABA7C}" destId="{4C40B031-05DA-BC4C-8F24-9B63BAA46905}" srcOrd="0" destOrd="0" presId="urn:microsoft.com/office/officeart/2005/8/layout/hierarchy3"/>
    <dgm:cxn modelId="{1ADC991A-318B-5045-816D-13ECBB5CA9C6}" srcId="{269FC8E3-38B2-BE41-A756-618FE9930F97}" destId="{EEF585A3-46A9-7C4F-A464-AB982AB7A2FB}" srcOrd="0" destOrd="0" parTransId="{19309A19-5515-E042-BD8E-70B3133FBB0D}" sibTransId="{1685476E-EDBC-1D41-8394-84609451AB67}"/>
    <dgm:cxn modelId="{CC97761E-59CB-704A-A3DC-6176FFDC9420}" type="presOf" srcId="{45FD1D64-FE2B-E248-A80B-3E19A55675F9}" destId="{056F5A50-12EE-ED45-9238-DE875AB15FFE}" srcOrd="0" destOrd="0" presId="urn:microsoft.com/office/officeart/2005/8/layout/hierarchy3"/>
    <dgm:cxn modelId="{01A9281F-F600-2B46-8328-5688D291D682}" type="presOf" srcId="{8FA7F383-64EE-5547-B272-E4022A20C5BD}" destId="{A024F709-61AF-AC46-8B4D-EC672F9CC3C2}" srcOrd="0" destOrd="0" presId="urn:microsoft.com/office/officeart/2005/8/layout/hierarchy3"/>
    <dgm:cxn modelId="{48728A20-D0F0-714D-99BB-5AF8CA0F67F3}" type="presOf" srcId="{F548AB15-FA29-0E4E-8037-69A47FFF81B4}" destId="{7CB2316B-033A-184D-90F1-4F0D7D6A08E3}" srcOrd="0" destOrd="0" presId="urn:microsoft.com/office/officeart/2005/8/layout/hierarchy3"/>
    <dgm:cxn modelId="{9BBEFB24-223D-5D49-B992-D0AA79186688}" type="presOf" srcId="{150CCE74-1EE7-1842-A5FE-8395AD6C8EF1}" destId="{19CE6F1C-FE95-0546-9448-EEDC28B1C563}" srcOrd="0" destOrd="0" presId="urn:microsoft.com/office/officeart/2005/8/layout/hierarchy3"/>
    <dgm:cxn modelId="{3DFA3F27-EF15-994D-91C5-C77979778205}" type="presOf" srcId="{70B09CC7-6E26-1240-8147-A6777DE286A6}" destId="{19CC65F3-B11C-BF4D-9539-6413FE6A03FF}" srcOrd="0" destOrd="0" presId="urn:microsoft.com/office/officeart/2005/8/layout/hierarchy3"/>
    <dgm:cxn modelId="{4F36082B-D854-2B49-A997-DE341390DA37}" type="presOf" srcId="{F84E05C2-FAED-B042-86B0-E830D361F5CF}" destId="{C3229846-F6E3-AB4E-8D27-92C69FB9FB86}" srcOrd="0" destOrd="0" presId="urn:microsoft.com/office/officeart/2005/8/layout/hierarchy3"/>
    <dgm:cxn modelId="{A9854E2B-74E1-AD49-ADC9-D33B25BFCE46}" type="presOf" srcId="{3C66300A-EF30-1A44-A101-4116587EB0A7}" destId="{F436D0AA-4387-8448-87D0-3C70D341BA50}" srcOrd="0" destOrd="0" presId="urn:microsoft.com/office/officeart/2005/8/layout/hierarchy3"/>
    <dgm:cxn modelId="{90E1EB34-F444-A145-A9AF-BA4F765DB0BD}" type="presOf" srcId="{727451D8-22BE-7243-882C-D3F23902E237}" destId="{E8DECEAF-3824-6140-8796-F67B08C24279}" srcOrd="1" destOrd="0" presId="urn:microsoft.com/office/officeart/2005/8/layout/hierarchy3"/>
    <dgm:cxn modelId="{1BFAC035-3749-944F-A8BB-EA499EE9457E}" srcId="{F84E05C2-FAED-B042-86B0-E830D361F5CF}" destId="{25DFE3C1-F0CD-3142-B1B1-68362A714CC7}" srcOrd="0" destOrd="0" parTransId="{61F6B0EA-1FD7-2A44-8993-60B68493F7A9}" sibTransId="{8C4F9377-2582-594D-B4EE-D45EB9E3A818}"/>
    <dgm:cxn modelId="{8E299F36-7744-A040-A7AC-7515C0779D00}" type="presOf" srcId="{023ECD74-A4E4-4C44-B77E-64732AADB186}" destId="{2CB8605B-ED97-D743-92A4-42D117F0D0EF}" srcOrd="0" destOrd="0" presId="urn:microsoft.com/office/officeart/2005/8/layout/hierarchy3"/>
    <dgm:cxn modelId="{16F6A438-DC2C-5E49-AF7C-F4DD4B4576AF}" type="presOf" srcId="{24E246DD-C330-C14D-BDED-FF22B3799DD5}" destId="{4FA1F774-1BAC-2446-BE59-93E5DAD9EEA5}" srcOrd="0" destOrd="0" presId="urn:microsoft.com/office/officeart/2005/8/layout/hierarchy3"/>
    <dgm:cxn modelId="{52E6403A-8A5C-2741-9223-A714204426A1}" srcId="{727451D8-22BE-7243-882C-D3F23902E237}" destId="{B659AA58-12F1-B64F-81BE-079401D4201D}" srcOrd="3" destOrd="0" parTransId="{F5EB8F06-D08E-2148-ACAD-3F1E80619BD4}" sibTransId="{F6C621D4-ADDC-C748-B68B-36BAC06D8D76}"/>
    <dgm:cxn modelId="{FD2C203B-669A-5E44-A5B9-42935CEDDBB5}" srcId="{3C66300A-EF30-1A44-A101-4116587EB0A7}" destId="{A1ED5811-1B45-794C-ADB3-876E396DCCC3}" srcOrd="4" destOrd="0" parTransId="{FDEF5DD6-D528-BC48-BA1C-1CF4C20D5169}" sibTransId="{784FF113-3833-5E47-8174-2A8D684DDB93}"/>
    <dgm:cxn modelId="{CED7453D-FE5C-9A49-A397-D55DA85828FD}" type="presOf" srcId="{F9149D04-0B7A-4048-B01E-83FD10B73482}" destId="{A69317E8-38EE-1F4C-9F50-094A8260CF9D}" srcOrd="0" destOrd="0" presId="urn:microsoft.com/office/officeart/2005/8/layout/hierarchy3"/>
    <dgm:cxn modelId="{AC452C3F-2B1A-8E43-901B-7BC0DA3DE857}" type="presOf" srcId="{4055AAEA-0776-D948-A769-3E2B58329368}" destId="{E0D8AB27-C2E6-4740-A798-7B76FE1CE617}" srcOrd="0" destOrd="0" presId="urn:microsoft.com/office/officeart/2005/8/layout/hierarchy3"/>
    <dgm:cxn modelId="{8E3EAA43-0491-6A46-8A0D-4263A227060B}" type="presOf" srcId="{FAF8AE54-1366-CA46-B5EF-E345C1AF85B5}" destId="{9EC0BD18-60A8-8645-8C41-6F3810E2E19B}" srcOrd="0" destOrd="0" presId="urn:microsoft.com/office/officeart/2005/8/layout/hierarchy3"/>
    <dgm:cxn modelId="{BC7D7244-8B10-7145-B1D9-2029E370FB3A}" type="presOf" srcId="{ACF06426-994C-1545-9BBA-19FB52EFB4AC}" destId="{81DD6A8E-1D81-4D48-B7BD-26F5A6C0D22A}" srcOrd="0" destOrd="0" presId="urn:microsoft.com/office/officeart/2005/8/layout/hierarchy3"/>
    <dgm:cxn modelId="{AFA89844-5F89-E64B-BBFE-01C143DFED65}" type="presOf" srcId="{26B319CF-B0B3-0940-A9F8-23289BDD8D1A}" destId="{33A8026F-54B7-C24B-9600-014531709D3B}" srcOrd="0" destOrd="0" presId="urn:microsoft.com/office/officeart/2005/8/layout/hierarchy3"/>
    <dgm:cxn modelId="{88B8A947-540E-6C43-A263-3292E8FD2978}" type="presOf" srcId="{3A35F94C-688E-C441-8C55-F98831634066}" destId="{AAA6D1D2-6303-CF4C-A7B1-42EBF14BF787}" srcOrd="0" destOrd="0" presId="urn:microsoft.com/office/officeart/2005/8/layout/hierarchy3"/>
    <dgm:cxn modelId="{9764414A-0E84-FA49-AE54-CF5BAE24451F}" type="presOf" srcId="{DC73E8BA-1E6C-BB4E-A562-04E3EEAD3C02}" destId="{6435A213-5017-2041-8A5A-CD936D0719B7}" srcOrd="0" destOrd="0" presId="urn:microsoft.com/office/officeart/2005/8/layout/hierarchy3"/>
    <dgm:cxn modelId="{DD01EE4B-ACD3-E844-AF3E-20BBBFE8AC9D}" srcId="{70B09CC7-6E26-1240-8147-A6777DE286A6}" destId="{BEC6804E-5466-EC42-9A02-1F3107473750}" srcOrd="3" destOrd="0" parTransId="{E8580BEE-5304-5242-BD48-24DDBD1A0CB6}" sibTransId="{75D90EE3-43D6-3C46-946E-E4BDF81BB6FE}"/>
    <dgm:cxn modelId="{F6DBFE4B-A6B9-CD4A-9C69-C6951135EADD}" type="presOf" srcId="{9223A90F-A167-4340-90E2-7B65565E4BBC}" destId="{7E2F822E-A8A1-DB4A-84ED-27434B877419}" srcOrd="0" destOrd="0" presId="urn:microsoft.com/office/officeart/2005/8/layout/hierarchy3"/>
    <dgm:cxn modelId="{CB658A4D-684F-E741-9D21-8A9AD2EA92A7}" type="presOf" srcId="{36BE3E5D-6547-5D4B-91E0-B9B2DC4A2F89}" destId="{8D639A45-031E-B041-80CA-069388AA9554}" srcOrd="0" destOrd="0" presId="urn:microsoft.com/office/officeart/2005/8/layout/hierarchy3"/>
    <dgm:cxn modelId="{971EEA50-150C-1841-8FE5-B4F87AE74079}" type="presOf" srcId="{01CDABF8-48DC-8B43-8E42-55EB40EDF3E2}" destId="{0DFA796A-2F7C-5C4E-B69A-09D69164BE31}" srcOrd="0" destOrd="0" presId="urn:microsoft.com/office/officeart/2005/8/layout/hierarchy3"/>
    <dgm:cxn modelId="{3D2B3257-1965-CF4F-ABCD-99A7FC68AF11}" type="presOf" srcId="{19309A19-5515-E042-BD8E-70B3133FBB0D}" destId="{1036C558-6947-244C-B2D3-2346284D61BC}" srcOrd="0" destOrd="0" presId="urn:microsoft.com/office/officeart/2005/8/layout/hierarchy3"/>
    <dgm:cxn modelId="{60577658-EADD-494C-B12A-7FE779A29320}" type="presOf" srcId="{BC4CC462-AA26-EB49-BB14-06D562C687AD}" destId="{7FC05617-964C-0946-A683-551F84B61A4A}" srcOrd="0" destOrd="0" presId="urn:microsoft.com/office/officeart/2005/8/layout/hierarchy3"/>
    <dgm:cxn modelId="{5A79A759-27B6-E348-9C91-C80C05D87785}" type="presOf" srcId="{FDEF5DD6-D528-BC48-BA1C-1CF4C20D5169}" destId="{F72604B8-4627-8E40-9323-9A79FB57172F}" srcOrd="0" destOrd="0" presId="urn:microsoft.com/office/officeart/2005/8/layout/hierarchy3"/>
    <dgm:cxn modelId="{C2E66A5B-A27B-8949-9E93-FCCEEF303131}" srcId="{F84E05C2-FAED-B042-86B0-E830D361F5CF}" destId="{FF3B26DD-84E8-4A4D-BB14-CA6C5F7C0F55}" srcOrd="1" destOrd="0" parTransId="{36BE3E5D-6547-5D4B-91E0-B9B2DC4A2F89}" sibTransId="{BA69404B-7180-D14A-8965-32918E155D76}"/>
    <dgm:cxn modelId="{50D5CE5E-A04F-8F47-A2C4-F1E3E9C61763}" type="presOf" srcId="{BEC6804E-5466-EC42-9A02-1F3107473750}" destId="{72DE8F86-64AA-6347-88CC-28D07B9992DD}" srcOrd="1" destOrd="0" presId="urn:microsoft.com/office/officeart/2005/8/layout/hierarchy3"/>
    <dgm:cxn modelId="{63D13D5F-650E-5249-85C5-5A938AF980B9}" type="presOf" srcId="{9BD52189-B763-B64F-A9A4-E2FFFF93277C}" destId="{8E45A84F-B764-1041-BFE5-9CD9B15C4CDE}" srcOrd="0" destOrd="0" presId="urn:microsoft.com/office/officeart/2005/8/layout/hierarchy3"/>
    <dgm:cxn modelId="{A0AA845F-0C23-A74E-8F76-F7DDF9B5D33C}" type="presOf" srcId="{B321E211-F17B-534E-A0EE-122F0904EF87}" destId="{3831ACD4-8830-9941-BD06-D6D5C2184D43}" srcOrd="0" destOrd="0" presId="urn:microsoft.com/office/officeart/2005/8/layout/hierarchy3"/>
    <dgm:cxn modelId="{595AAB5F-B022-6C4B-ABF0-CF59E6198542}" type="presOf" srcId="{727451D8-22BE-7243-882C-D3F23902E237}" destId="{95BAA1FD-97CE-BD41-9A37-56434E363BF9}" srcOrd="0" destOrd="0" presId="urn:microsoft.com/office/officeart/2005/8/layout/hierarchy3"/>
    <dgm:cxn modelId="{6A909961-4012-9B46-989B-52DDBB011FC9}" type="presOf" srcId="{C904BFF0-2A10-ED43-9D27-91ACCA91ED72}" destId="{A971D3C7-ECFA-844A-A2D9-A8080ED77DBD}" srcOrd="0" destOrd="0" presId="urn:microsoft.com/office/officeart/2005/8/layout/hierarchy3"/>
    <dgm:cxn modelId="{7246CB67-7C60-1845-8D30-D7F8ADD14790}" type="presOf" srcId="{269FC8E3-38B2-BE41-A756-618FE9930F97}" destId="{685350AC-7B3E-7F43-8CE9-74BA6102876A}" srcOrd="0" destOrd="0" presId="urn:microsoft.com/office/officeart/2005/8/layout/hierarchy3"/>
    <dgm:cxn modelId="{9F02696B-CC05-B441-8E50-85EC97FA976F}" srcId="{BEC6804E-5466-EC42-9A02-1F3107473750}" destId="{3A9D19B8-D82A-6C48-93B2-B4C65CFABA7C}" srcOrd="0" destOrd="0" parTransId="{AEE459A1-15C8-294B-929F-3722AA5D6B2E}" sibTransId="{0D69D436-4FFC-954A-96E6-A82F07D6527E}"/>
    <dgm:cxn modelId="{63C3426F-69C9-8242-88C9-EE4CB2877F91}" type="presOf" srcId="{187022DF-B8E6-4F45-B680-FB6464279D45}" destId="{4B73EC97-3B66-C341-9E40-A98E7C3F8ECC}" srcOrd="0" destOrd="0" presId="urn:microsoft.com/office/officeart/2005/8/layout/hierarchy3"/>
    <dgm:cxn modelId="{3CEB5970-3157-6C49-BDF7-A2BFCFBAB0D8}" srcId="{3C66300A-EF30-1A44-A101-4116587EB0A7}" destId="{3A35F94C-688E-C441-8C55-F98831634066}" srcOrd="1" destOrd="0" parTransId="{9BD52189-B763-B64F-A9A4-E2FFFF93277C}" sibTransId="{18D70954-AAA9-934A-81B8-1DD7236F583C}"/>
    <dgm:cxn modelId="{D998E270-AF97-004E-A69E-CAEC9D4B8AB6}" srcId="{727451D8-22BE-7243-882C-D3F23902E237}" destId="{D82F5799-68E6-EA4E-85D2-7C97A788B193}" srcOrd="2" destOrd="0" parTransId="{705FD8A2-F99B-9E48-A166-2AC376CBD1D6}" sibTransId="{874D8FED-A007-9149-AFB1-A1FBF3F8D3BA}"/>
    <dgm:cxn modelId="{D329D971-D514-5E4C-A0F3-BA45C71F8A72}" type="presOf" srcId="{58F45071-94A4-504B-BAB4-1033E1EDC502}" destId="{A4062882-6357-BC4B-AD14-49439BEA3ECB}" srcOrd="0" destOrd="0" presId="urn:microsoft.com/office/officeart/2005/8/layout/hierarchy3"/>
    <dgm:cxn modelId="{304C1D73-5CED-EF4E-AE4F-BFFF1AB7DFFD}" type="presOf" srcId="{F84E05C2-FAED-B042-86B0-E830D361F5CF}" destId="{A0BF1613-3663-4641-BC14-69DF46F637F0}" srcOrd="1" destOrd="0" presId="urn:microsoft.com/office/officeart/2005/8/layout/hierarchy3"/>
    <dgm:cxn modelId="{57E19974-2880-CB48-B98D-94E08DB838A7}" type="presOf" srcId="{452C8E35-8DBE-3B41-B4B0-0F3C90ED2349}" destId="{467862A1-6455-B941-B76C-441FF26CE25D}" srcOrd="0" destOrd="0" presId="urn:microsoft.com/office/officeart/2005/8/layout/hierarchy3"/>
    <dgm:cxn modelId="{74AB6B75-B7BF-D148-A109-A04E7A8DF453}" type="presOf" srcId="{90C4FBD4-FBD8-6A4B-9B18-DE25691219A3}" destId="{C9FB6B2C-0243-A74C-8FA2-610BCB41A01E}" srcOrd="0" destOrd="0" presId="urn:microsoft.com/office/officeart/2005/8/layout/hierarchy3"/>
    <dgm:cxn modelId="{EA516376-CE71-884C-9E35-9C67BA35D7BD}" srcId="{3C66300A-EF30-1A44-A101-4116587EB0A7}" destId="{F548AB15-FA29-0E4E-8037-69A47FFF81B4}" srcOrd="0" destOrd="0" parTransId="{4818A8CB-243C-D442-98D1-607BA7EB4A5A}" sibTransId="{609E09A6-C63D-4F40-B73B-598F70812C7D}"/>
    <dgm:cxn modelId="{6F95C576-B757-624F-A59C-E318F5A509C0}" srcId="{70B09CC7-6E26-1240-8147-A6777DE286A6}" destId="{F84E05C2-FAED-B042-86B0-E830D361F5CF}" srcOrd="5" destOrd="0" parTransId="{65D6BEF7-F1A9-BE44-90BC-B750BD593DA0}" sibTransId="{BC61AC83-3870-AD4C-9E8C-E51E27DF0E5E}"/>
    <dgm:cxn modelId="{4D075580-104D-1B42-A464-F2CD226474DA}" type="presOf" srcId="{AFDDEC1E-9819-534F-BD98-46BEC597B498}" destId="{27353C11-2078-BE44-9257-3A13EF178D06}" srcOrd="0" destOrd="0" presId="urn:microsoft.com/office/officeart/2005/8/layout/hierarchy3"/>
    <dgm:cxn modelId="{3CC40783-1BEA-B340-9650-95D5A9110CB4}" srcId="{289452A2-CCE7-F448-8F19-02256EA62AA2}" destId="{F9149D04-0B7A-4048-B01E-83FD10B73482}" srcOrd="4" destOrd="0" parTransId="{4055AAEA-0776-D948-A769-3E2B58329368}" sibTransId="{69357BE6-855A-EA40-8882-A7BD59FCB99D}"/>
    <dgm:cxn modelId="{8A65C685-0745-A748-A4A6-397F2C1B4EC3}" srcId="{70B09CC7-6E26-1240-8147-A6777DE286A6}" destId="{727451D8-22BE-7243-882C-D3F23902E237}" srcOrd="4" destOrd="0" parTransId="{2CBF07E0-2D22-5A4E-8F66-B552D7E69EE0}" sibTransId="{C8BC2A99-9F2B-2240-A4FB-AC2A5D008963}"/>
    <dgm:cxn modelId="{C93DC885-81EC-5C45-898B-68A1D910949C}" type="presOf" srcId="{99BD7FFE-B214-5642-84F0-FABB6851AF90}" destId="{78BB0150-4848-FC44-9769-BD12D3B9F764}" srcOrd="0" destOrd="0" presId="urn:microsoft.com/office/officeart/2005/8/layout/hierarchy3"/>
    <dgm:cxn modelId="{89D06387-A6B4-FA46-84BA-DEC892F6A86F}" type="presOf" srcId="{D4A585E8-BB94-1645-BC05-ACC43A692A0D}" destId="{D4F331BD-E5DC-BC43-98DD-37EF42DD727F}" srcOrd="0" destOrd="0" presId="urn:microsoft.com/office/officeart/2005/8/layout/hierarchy3"/>
    <dgm:cxn modelId="{684A6787-48F3-E54E-A0FE-634AF088DA7B}" type="presOf" srcId="{FF3B26DD-84E8-4A4D-BB14-CA6C5F7C0F55}" destId="{B7DDFF5C-5573-DF43-A5CD-6A0D5FD18A9E}" srcOrd="0" destOrd="0" presId="urn:microsoft.com/office/officeart/2005/8/layout/hierarchy3"/>
    <dgm:cxn modelId="{80CE0E88-3D5E-1F49-A8EB-7F541255F406}" type="presOf" srcId="{25DFE3C1-F0CD-3142-B1B1-68362A714CC7}" destId="{91EEB245-32DD-C44A-B4AD-4627AA61CAFA}" srcOrd="0" destOrd="0" presId="urn:microsoft.com/office/officeart/2005/8/layout/hierarchy3"/>
    <dgm:cxn modelId="{71A2FE8D-F25C-4D40-AE95-77AF980AE5D1}" type="presOf" srcId="{151EA62C-A408-644B-B7A0-7915B571D079}" destId="{DEDE975A-F3C5-2E4E-BB03-9EF9A9EC37A7}" srcOrd="0" destOrd="0" presId="urn:microsoft.com/office/officeart/2005/8/layout/hierarchy3"/>
    <dgm:cxn modelId="{7467BC8E-A808-C84A-83DD-8E712C7B9436}" srcId="{269FC8E3-38B2-BE41-A756-618FE9930F97}" destId="{DEA164F6-C35C-A849-BC5C-F7F00535164A}" srcOrd="2" destOrd="0" parTransId="{4C286D8C-8631-F045-9459-57CEEB5E8988}" sibTransId="{1B4170B2-9771-B240-94E0-F58BD212DA2A}"/>
    <dgm:cxn modelId="{7C3ABE94-1280-174A-8F58-5100CA683C3A}" srcId="{269FC8E3-38B2-BE41-A756-618FE9930F97}" destId="{26B319CF-B0B3-0940-A9F8-23289BDD8D1A}" srcOrd="1" destOrd="0" parTransId="{B321E211-F17B-534E-A0EE-122F0904EF87}" sibTransId="{3417072B-CA27-5D42-997E-B78B73304D6E}"/>
    <dgm:cxn modelId="{BA77A995-ED40-F645-9059-F5BFED7CE0B1}" type="presOf" srcId="{4E6DF5FD-3364-4A48-97D7-FA70333EA177}" destId="{E6248B0E-63F0-8743-BB23-4635B187F448}" srcOrd="0" destOrd="0" presId="urn:microsoft.com/office/officeart/2005/8/layout/hierarchy3"/>
    <dgm:cxn modelId="{5310E195-23E5-5546-A3D0-1F6AD3E58DA8}" srcId="{F84E05C2-FAED-B042-86B0-E830D361F5CF}" destId="{023ECD74-A4E4-4C44-B77E-64732AADB186}" srcOrd="4" destOrd="0" parTransId="{BC4CC462-AA26-EB49-BB14-06D562C687AD}" sibTransId="{59D7D1D5-3E69-394B-8C3A-B112F72BF6FD}"/>
    <dgm:cxn modelId="{D0463096-15C8-AA43-B2A7-06A8713227B4}" type="presOf" srcId="{B044720D-E53E-7747-9912-694D0FEEBED8}" destId="{FB6D7899-C15E-5548-8EED-AD2793B29ED9}" srcOrd="0" destOrd="0" presId="urn:microsoft.com/office/officeart/2005/8/layout/hierarchy3"/>
    <dgm:cxn modelId="{734CA599-A504-6842-A799-C9A0B8189BB6}" srcId="{727451D8-22BE-7243-882C-D3F23902E237}" destId="{452C8E35-8DBE-3B41-B4B0-0F3C90ED2349}" srcOrd="1" destOrd="0" parTransId="{CEA80141-AE58-EB44-A4D4-73361F8E39B6}" sibTransId="{2F72A588-9599-3F4A-836C-F7F80A29B5C1}"/>
    <dgm:cxn modelId="{571D6E9A-BF66-F24C-B38E-4B2EF5AD0C96}" type="presOf" srcId="{AEE459A1-15C8-294B-929F-3722AA5D6B2E}" destId="{09D0693B-4AC9-C74B-8D77-6CA95E67A101}" srcOrd="0" destOrd="0" presId="urn:microsoft.com/office/officeart/2005/8/layout/hierarchy3"/>
    <dgm:cxn modelId="{A350AC9B-6901-FA44-9BF5-3609FFC43218}" type="presOf" srcId="{A1DCEBC4-2188-4844-8FEA-A30C10996B5F}" destId="{99F720A1-42CF-6D4D-A10B-981D54242C97}" srcOrd="0" destOrd="0" presId="urn:microsoft.com/office/officeart/2005/8/layout/hierarchy3"/>
    <dgm:cxn modelId="{6724369C-CAAC-C74E-8273-812C99FD6DBD}" type="presOf" srcId="{A1E55742-C091-1F49-9FDD-C3E3E8F4CF65}" destId="{F8B4F902-104D-3C4C-9973-1C267BE737E4}" srcOrd="0" destOrd="0" presId="urn:microsoft.com/office/officeart/2005/8/layout/hierarchy3"/>
    <dgm:cxn modelId="{F4DA579E-3E81-1845-B406-5C8E3E0404D2}" srcId="{289452A2-CCE7-F448-8F19-02256EA62AA2}" destId="{B580C90D-25AB-904B-8EA8-AB20665EE04D}" srcOrd="6" destOrd="0" parTransId="{4C6E09EF-3D1C-744F-AB90-82A5C7D640F2}" sibTransId="{40ADE8B3-F869-C345-827A-8F8E4A3A6036}"/>
    <dgm:cxn modelId="{A01A5F9F-06BC-9646-B84E-0296A83C5D06}" type="presOf" srcId="{ECD94F6C-081F-4C41-9C2A-ED431C828047}" destId="{6CDB4BC2-5B9F-8046-BB26-D6A2FC2F80BD}" srcOrd="0" destOrd="0" presId="urn:microsoft.com/office/officeart/2005/8/layout/hierarchy3"/>
    <dgm:cxn modelId="{5FAD759F-5E6B-0741-869A-B74472697C0F}" srcId="{289452A2-CCE7-F448-8F19-02256EA62AA2}" destId="{3054459E-20FF-9B46-B25B-D779B1830FFC}" srcOrd="5" destOrd="0" parTransId="{FAF8AE54-1366-CA46-B5EF-E345C1AF85B5}" sibTransId="{E37CA877-7763-D744-8583-EBD0A3851162}"/>
    <dgm:cxn modelId="{A03AA19F-6EA8-0641-BFAC-3EB5F1B53C0B}" srcId="{3C66300A-EF30-1A44-A101-4116587EB0A7}" destId="{B9A9DD61-A171-1F47-BC58-9CB2525A0463}" srcOrd="2" destOrd="0" parTransId="{B044720D-E53E-7747-9912-694D0FEEBED8}" sibTransId="{7E66727D-7488-9143-9D5E-78DDEC1392CA}"/>
    <dgm:cxn modelId="{002FB5A0-FA26-CF44-913E-D0BE51216F41}" srcId="{70B09CC7-6E26-1240-8147-A6777DE286A6}" destId="{289452A2-CCE7-F448-8F19-02256EA62AA2}" srcOrd="1" destOrd="0" parTransId="{936A4CEE-DE5D-9348-981D-523EDB31F07D}" sibTransId="{22DB76DE-9DC0-8249-961F-73F6EF6C7B11}"/>
    <dgm:cxn modelId="{4E93B1A1-E08B-6149-82E2-46D7005E164D}" type="presOf" srcId="{3054459E-20FF-9B46-B25B-D779B1830FFC}" destId="{79E172D8-A2E6-3F45-A8B8-B8B329DC9C3A}" srcOrd="0" destOrd="0" presId="urn:microsoft.com/office/officeart/2005/8/layout/hierarchy3"/>
    <dgm:cxn modelId="{3D801AA2-7A4E-9743-833A-94F4FEAB1DA6}" type="presOf" srcId="{A1ED5811-1B45-794C-ADB3-876E396DCCC3}" destId="{32AE157F-04D8-0D46-965B-CD8F3CD6D8A3}" srcOrd="0" destOrd="0" presId="urn:microsoft.com/office/officeart/2005/8/layout/hierarchy3"/>
    <dgm:cxn modelId="{9CCC38A2-3534-DE46-A24F-163EB6DC653D}" srcId="{F84E05C2-FAED-B042-86B0-E830D361F5CF}" destId="{3705B5CB-7B19-A04C-98EF-D86D5341EBA5}" srcOrd="3" destOrd="0" parTransId="{23DC8345-80C5-B241-8CF0-A8D7141A4437}" sibTransId="{762B2E3A-85F0-4747-BABE-FEE8095A8998}"/>
    <dgm:cxn modelId="{E50132A4-535D-5747-9142-1371C73E8F6C}" type="presOf" srcId="{289452A2-CCE7-F448-8F19-02256EA62AA2}" destId="{2BA2A102-2B8E-FE4D-A27D-A07ADC902C62}" srcOrd="0" destOrd="0" presId="urn:microsoft.com/office/officeart/2005/8/layout/hierarchy3"/>
    <dgm:cxn modelId="{59EEA0A7-E633-0E44-81F4-3F880A86621C}" type="presOf" srcId="{B9A9DD61-A171-1F47-BC58-9CB2525A0463}" destId="{EA4953AB-D9D2-6A4E-874D-B9129448A41F}" srcOrd="0" destOrd="0" presId="urn:microsoft.com/office/officeart/2005/8/layout/hierarchy3"/>
    <dgm:cxn modelId="{8C0C37B2-B733-A143-9DB4-2C0FDA9CAA17}" srcId="{BEC6804E-5466-EC42-9A02-1F3107473750}" destId="{AFDDEC1E-9819-534F-BD98-46BEC597B498}" srcOrd="2" destOrd="0" parTransId="{A1E55742-C091-1F49-9FDD-C3E3E8F4CF65}" sibTransId="{932C62D8-CDF7-4C47-8DC6-F7F10AFDB540}"/>
    <dgm:cxn modelId="{FD719DB5-B765-5C4D-804B-E3B161EFA94C}" srcId="{269FC8E3-38B2-BE41-A756-618FE9930F97}" destId="{04EA4346-F0FD-C641-80B8-2378DC1DDC1E}" srcOrd="3" destOrd="0" parTransId="{9223A90F-A167-4340-90E2-7B65565E4BBC}" sibTransId="{5A3E9E4C-8E60-074F-907E-5BAB70969328}"/>
    <dgm:cxn modelId="{3E3DA4B5-FED0-5340-B399-3BBB61F43FD5}" type="presOf" srcId="{4C286D8C-8631-F045-9459-57CEEB5E8988}" destId="{7AC53D8B-B185-9640-B817-1BAC151351E4}" srcOrd="0" destOrd="0" presId="urn:microsoft.com/office/officeart/2005/8/layout/hierarchy3"/>
    <dgm:cxn modelId="{D8EDDFB6-E64C-494C-B2CB-7E9FB93875BC}" type="presOf" srcId="{BEC6804E-5466-EC42-9A02-1F3107473750}" destId="{AC006B39-E249-4E4A-8F85-7B0A5AD2D0AF}" srcOrd="0" destOrd="0" presId="urn:microsoft.com/office/officeart/2005/8/layout/hierarchy3"/>
    <dgm:cxn modelId="{A2B162B8-C225-0544-9918-8AF7E5E9E4CD}" type="presOf" srcId="{4818A8CB-243C-D442-98D1-607BA7EB4A5A}" destId="{9AF18D45-93A2-9D4F-A687-C1E2B08B5D6A}" srcOrd="0" destOrd="0" presId="urn:microsoft.com/office/officeart/2005/8/layout/hierarchy3"/>
    <dgm:cxn modelId="{3B99F8B9-D890-1245-AB53-AF2AD3DA8E60}" srcId="{289452A2-CCE7-F448-8F19-02256EA62AA2}" destId="{8FA7F383-64EE-5547-B272-E4022A20C5BD}" srcOrd="0" destOrd="0" parTransId="{1AC7DC71-2F39-C047-A6F1-B97C6A04ACBB}" sibTransId="{CB21DB78-A386-3248-9D85-98677515AA2F}"/>
    <dgm:cxn modelId="{ECA34EBD-B0DB-EE49-8DC3-E7C1C78CD065}" type="presOf" srcId="{705FD8A2-F99B-9E48-A166-2AC376CBD1D6}" destId="{F6D0DCA2-17F9-4540-A704-A4D6D7F7CC85}" srcOrd="0" destOrd="0" presId="urn:microsoft.com/office/officeart/2005/8/layout/hierarchy3"/>
    <dgm:cxn modelId="{512F91BD-ED42-4945-87FF-48770D5B8137}" type="presOf" srcId="{2CB4A580-BC08-694D-B280-4A3B91C9A0E4}" destId="{EE3442BD-2717-BA43-A99F-AC48E155CD68}" srcOrd="0" destOrd="0" presId="urn:microsoft.com/office/officeart/2005/8/layout/hierarchy3"/>
    <dgm:cxn modelId="{4F1D79C1-EB27-554F-8DA2-CCCA0002E2C3}" srcId="{BEC6804E-5466-EC42-9A02-1F3107473750}" destId="{187022DF-B8E6-4F45-B680-FB6464279D45}" srcOrd="1" destOrd="0" parTransId="{1762B471-262F-3340-AA72-9A9F48649156}" sibTransId="{DD7D57DF-EE0E-9542-9939-1369A1E76833}"/>
    <dgm:cxn modelId="{3E6BD6C3-1881-5842-A639-EBF6E9C7C79A}" type="presOf" srcId="{87CEFDDC-541C-B348-9767-3303D3CC45E9}" destId="{C518CB5E-81AB-8144-ABBD-F5F7049F8DFA}" srcOrd="0" destOrd="0" presId="urn:microsoft.com/office/officeart/2005/8/layout/hierarchy3"/>
    <dgm:cxn modelId="{9F053AC6-2726-6D4E-B89D-1C5A5DC166F8}" type="presOf" srcId="{3C66300A-EF30-1A44-A101-4116587EB0A7}" destId="{301144DC-5BF6-834D-94C2-7713F66BFD92}" srcOrd="1" destOrd="0" presId="urn:microsoft.com/office/officeart/2005/8/layout/hierarchy3"/>
    <dgm:cxn modelId="{0C3EDED1-A9C6-604A-BD02-881F74B17490}" type="presOf" srcId="{415A4CFC-C1E1-194B-ADB9-AE327E3CA0D9}" destId="{9075490F-CD4F-0640-8C91-0EFD7417D545}" srcOrd="0" destOrd="0" presId="urn:microsoft.com/office/officeart/2005/8/layout/hierarchy3"/>
    <dgm:cxn modelId="{E11179D6-24FB-3A46-B631-BFFFC524AB41}" srcId="{727451D8-22BE-7243-882C-D3F23902E237}" destId="{01CDABF8-48DC-8B43-8E42-55EB40EDF3E2}" srcOrd="4" destOrd="0" parTransId="{4E6DF5FD-3364-4A48-97D7-FA70333EA177}" sibTransId="{57E7A81B-6C2A-804C-9C60-1924A11A7708}"/>
    <dgm:cxn modelId="{6FF339D7-E5DA-C148-9325-EAAC1DB6EE46}" type="presOf" srcId="{CEA80141-AE58-EB44-A4D4-73361F8E39B6}" destId="{2FC4A993-C80E-9E42-A7F9-3875059F8756}" srcOrd="0" destOrd="0" presId="urn:microsoft.com/office/officeart/2005/8/layout/hierarchy3"/>
    <dgm:cxn modelId="{9A5F93D7-78C3-7145-85E2-E8864D377476}" srcId="{70B09CC7-6E26-1240-8147-A6777DE286A6}" destId="{3C66300A-EF30-1A44-A101-4116587EB0A7}" srcOrd="0" destOrd="0" parTransId="{0DEAE3FC-2906-5740-9F56-88F76FF071BF}" sibTransId="{64C55F27-8B6A-5A46-B50D-158B35C861A1}"/>
    <dgm:cxn modelId="{C3371FD8-5D15-A347-B400-4E9ED13BC165}" type="presOf" srcId="{0D0DDF7E-5379-4346-B867-F44E33C54EE6}" destId="{4BDA8BDA-3C51-664E-9AC2-3BC491EE5C65}" srcOrd="0" destOrd="0" presId="urn:microsoft.com/office/officeart/2005/8/layout/hierarchy3"/>
    <dgm:cxn modelId="{371ACFD8-5713-2645-8738-8689C833A9C9}" type="presOf" srcId="{269FC8E3-38B2-BE41-A756-618FE9930F97}" destId="{17FCD43E-9397-DF43-8A14-9DDE81A72270}" srcOrd="1" destOrd="0" presId="urn:microsoft.com/office/officeart/2005/8/layout/hierarchy3"/>
    <dgm:cxn modelId="{95E06EDA-1F83-BF47-9922-252E28FBC79C}" type="presOf" srcId="{EEF585A3-46A9-7C4F-A464-AB982AB7A2FB}" destId="{0C9179BF-3931-A147-873A-955F3553645E}" srcOrd="0" destOrd="0" presId="urn:microsoft.com/office/officeart/2005/8/layout/hierarchy3"/>
    <dgm:cxn modelId="{6E2F4ADC-0C86-4F4C-B490-9B8288BA8EE2}" type="presOf" srcId="{C7956708-D444-8340-97D3-E6AED01A1D27}" destId="{169C0950-45EB-494B-87E5-C6F2E9E7B365}" srcOrd="0" destOrd="0" presId="urn:microsoft.com/office/officeart/2005/8/layout/hierarchy3"/>
    <dgm:cxn modelId="{FF4C26DD-10A3-C945-BD98-05AAEBD828E4}" type="presOf" srcId="{289452A2-CCE7-F448-8F19-02256EA62AA2}" destId="{6D2A6E0F-D3D7-CD4A-8CD7-0EF03B3B86B4}" srcOrd="1" destOrd="0" presId="urn:microsoft.com/office/officeart/2005/8/layout/hierarchy3"/>
    <dgm:cxn modelId="{17D43EE0-4D0A-8242-946D-923AF669C07A}" type="presOf" srcId="{B659AA58-12F1-B64F-81BE-079401D4201D}" destId="{6CD6AD67-8430-6942-992D-8112EDA918C7}" srcOrd="0" destOrd="0" presId="urn:microsoft.com/office/officeart/2005/8/layout/hierarchy3"/>
    <dgm:cxn modelId="{F6155BE1-0F99-3B46-BCDF-8D0F49EDA248}" type="presOf" srcId="{1762B471-262F-3340-AA72-9A9F48649156}" destId="{B378F753-13C6-FD46-A68C-999DFC3BAB95}" srcOrd="0" destOrd="0" presId="urn:microsoft.com/office/officeart/2005/8/layout/hierarchy3"/>
    <dgm:cxn modelId="{CAFE51E3-E442-4747-AF3B-BD91F9CE5199}" type="presOf" srcId="{4C6E09EF-3D1C-744F-AB90-82A5C7D640F2}" destId="{4B0E8EC1-E427-C94B-9A28-29B59EAB10B1}" srcOrd="0" destOrd="0" presId="urn:microsoft.com/office/officeart/2005/8/layout/hierarchy3"/>
    <dgm:cxn modelId="{E2EC0FE4-0DA2-1041-8D43-21314A3F444B}" srcId="{289452A2-CCE7-F448-8F19-02256EA62AA2}" destId="{58F45071-94A4-504B-BAB4-1033E1EDC502}" srcOrd="2" destOrd="0" parTransId="{517FD779-C1FB-6F4F-ADD3-945FD98CDD95}" sibTransId="{D2C377D8-FCED-A444-8B3D-53AF3B00BE3B}"/>
    <dgm:cxn modelId="{8F2123E7-6AAF-3F42-B5C6-76FEC9AD41DB}" type="presOf" srcId="{61F6B0EA-1FD7-2A44-8993-60B68493F7A9}" destId="{36A5374B-D352-324A-9B7E-ADDE462426EB}" srcOrd="0" destOrd="0" presId="urn:microsoft.com/office/officeart/2005/8/layout/hierarchy3"/>
    <dgm:cxn modelId="{334097EB-9C31-A847-8650-E0BCE13DF1A5}" type="presOf" srcId="{D82F5799-68E6-EA4E-85D2-7C97A788B193}" destId="{A1A7F450-B213-FB4D-ACE3-0C28D39B5D86}" srcOrd="0" destOrd="0" presId="urn:microsoft.com/office/officeart/2005/8/layout/hierarchy3"/>
    <dgm:cxn modelId="{60154AEC-D79D-054D-85F2-EA67CB64ACAF}" type="presOf" srcId="{23DC8345-80C5-B241-8CF0-A8D7141A4437}" destId="{99483DA7-EE63-274F-84BE-E37D2DF01236}" srcOrd="0" destOrd="0" presId="urn:microsoft.com/office/officeart/2005/8/layout/hierarchy3"/>
    <dgm:cxn modelId="{503898F3-5718-854D-9718-B72104390523}" type="presOf" srcId="{517FD779-C1FB-6F4F-ADD3-945FD98CDD95}" destId="{0C914BC7-2D30-B14D-82A7-B2DA2E5B7B70}" srcOrd="0" destOrd="0" presId="urn:microsoft.com/office/officeart/2005/8/layout/hierarchy3"/>
    <dgm:cxn modelId="{8183A4F5-485E-B549-A521-498042056F06}" type="presOf" srcId="{04EA4346-F0FD-C641-80B8-2378DC1DDC1E}" destId="{8FB107EB-D4E5-DA4E-A8E7-CD1935D46652}" srcOrd="0" destOrd="0" presId="urn:microsoft.com/office/officeart/2005/8/layout/hierarchy3"/>
    <dgm:cxn modelId="{F0EDFAF9-9FA7-824D-9A71-531DD857B0E8}" srcId="{289452A2-CCE7-F448-8F19-02256EA62AA2}" destId="{B5052BE0-3C95-BB44-8FB9-A8EB19914D2A}" srcOrd="1" destOrd="0" parTransId="{415A4CFC-C1E1-194B-ADB9-AE327E3CA0D9}" sibTransId="{DE765E42-4B91-754D-9890-296E493CD774}"/>
    <dgm:cxn modelId="{9927C5FB-7368-5744-A733-CE56D3330283}" srcId="{3C66300A-EF30-1A44-A101-4116587EB0A7}" destId="{DC73E8BA-1E6C-BB4E-A562-04E3EEAD3C02}" srcOrd="3" destOrd="0" parTransId="{B4E80133-EFA6-E84E-8304-BC4689B291D0}" sibTransId="{945FFD3E-5FC9-7E48-80B9-6D6B081A7AB6}"/>
    <dgm:cxn modelId="{72F66AFD-3724-5E40-A0FB-3FA397D670FE}" type="presOf" srcId="{D9BBC471-90E3-E64D-A3D0-8DEB9987CEFF}" destId="{97A286F5-06FB-984C-92CF-F708F507BE8C}" srcOrd="0" destOrd="0" presId="urn:microsoft.com/office/officeart/2005/8/layout/hierarchy3"/>
    <dgm:cxn modelId="{CF9627FF-2EF1-4D4B-982F-C6AC60D031BF}" srcId="{269FC8E3-38B2-BE41-A756-618FE9930F97}" destId="{C7956708-D444-8340-97D3-E6AED01A1D27}" srcOrd="4" destOrd="0" parTransId="{A1DCEBC4-2188-4844-8FEA-A30C10996B5F}" sibTransId="{40CC3933-1BF9-1741-97DF-0EA33CB96565}"/>
    <dgm:cxn modelId="{C4CA1ADF-1E89-224B-9823-27271B1C742A}" type="presParOf" srcId="{19CC65F3-B11C-BF4D-9539-6413FE6A03FF}" destId="{8526BEB3-0A4D-6245-8F27-C8FE2A26371F}" srcOrd="0" destOrd="0" presId="urn:microsoft.com/office/officeart/2005/8/layout/hierarchy3"/>
    <dgm:cxn modelId="{1E0A4F20-90D0-B44A-B3B6-1C1725E05EF5}" type="presParOf" srcId="{8526BEB3-0A4D-6245-8F27-C8FE2A26371F}" destId="{8BA2BA81-E44A-3B4B-B98C-020343EFA8FA}" srcOrd="0" destOrd="0" presId="urn:microsoft.com/office/officeart/2005/8/layout/hierarchy3"/>
    <dgm:cxn modelId="{29AE5606-32A9-D246-99DD-2C1835BC433F}" type="presParOf" srcId="{8BA2BA81-E44A-3B4B-B98C-020343EFA8FA}" destId="{F436D0AA-4387-8448-87D0-3C70D341BA50}" srcOrd="0" destOrd="0" presId="urn:microsoft.com/office/officeart/2005/8/layout/hierarchy3"/>
    <dgm:cxn modelId="{5E633526-338A-D04A-98E1-45FCBF56D069}" type="presParOf" srcId="{8BA2BA81-E44A-3B4B-B98C-020343EFA8FA}" destId="{301144DC-5BF6-834D-94C2-7713F66BFD92}" srcOrd="1" destOrd="0" presId="urn:microsoft.com/office/officeart/2005/8/layout/hierarchy3"/>
    <dgm:cxn modelId="{CCC90447-F176-7B49-BCC2-164EFBFBE3C0}" type="presParOf" srcId="{8526BEB3-0A4D-6245-8F27-C8FE2A26371F}" destId="{C08C8691-7107-6D41-9C1D-1DF50A0A1531}" srcOrd="1" destOrd="0" presId="urn:microsoft.com/office/officeart/2005/8/layout/hierarchy3"/>
    <dgm:cxn modelId="{8681913C-3185-5C41-B991-1D0D8FF3F4C1}" type="presParOf" srcId="{C08C8691-7107-6D41-9C1D-1DF50A0A1531}" destId="{9AF18D45-93A2-9D4F-A687-C1E2B08B5D6A}" srcOrd="0" destOrd="0" presId="urn:microsoft.com/office/officeart/2005/8/layout/hierarchy3"/>
    <dgm:cxn modelId="{322C4DB7-2414-3340-8026-B1817F785BAE}" type="presParOf" srcId="{C08C8691-7107-6D41-9C1D-1DF50A0A1531}" destId="{7CB2316B-033A-184D-90F1-4F0D7D6A08E3}" srcOrd="1" destOrd="0" presId="urn:microsoft.com/office/officeart/2005/8/layout/hierarchy3"/>
    <dgm:cxn modelId="{302C35A0-9700-8F42-8171-DAD400CC6985}" type="presParOf" srcId="{C08C8691-7107-6D41-9C1D-1DF50A0A1531}" destId="{8E45A84F-B764-1041-BFE5-9CD9B15C4CDE}" srcOrd="2" destOrd="0" presId="urn:microsoft.com/office/officeart/2005/8/layout/hierarchy3"/>
    <dgm:cxn modelId="{E02B3F28-2953-EC40-AC12-D10E6C7710C0}" type="presParOf" srcId="{C08C8691-7107-6D41-9C1D-1DF50A0A1531}" destId="{AAA6D1D2-6303-CF4C-A7B1-42EBF14BF787}" srcOrd="3" destOrd="0" presId="urn:microsoft.com/office/officeart/2005/8/layout/hierarchy3"/>
    <dgm:cxn modelId="{32B273EB-1ECF-9E45-ADA1-A9273827D771}" type="presParOf" srcId="{C08C8691-7107-6D41-9C1D-1DF50A0A1531}" destId="{FB6D7899-C15E-5548-8EED-AD2793B29ED9}" srcOrd="4" destOrd="0" presId="urn:microsoft.com/office/officeart/2005/8/layout/hierarchy3"/>
    <dgm:cxn modelId="{3F0A1F94-1ECE-7C43-83A6-357F1AD63950}" type="presParOf" srcId="{C08C8691-7107-6D41-9C1D-1DF50A0A1531}" destId="{EA4953AB-D9D2-6A4E-874D-B9129448A41F}" srcOrd="5" destOrd="0" presId="urn:microsoft.com/office/officeart/2005/8/layout/hierarchy3"/>
    <dgm:cxn modelId="{FBF4FDDC-BA40-C647-BFD8-B429A3F1E8E2}" type="presParOf" srcId="{C08C8691-7107-6D41-9C1D-1DF50A0A1531}" destId="{EEB7B495-A061-0243-96D4-26D56BA19C3E}" srcOrd="6" destOrd="0" presId="urn:microsoft.com/office/officeart/2005/8/layout/hierarchy3"/>
    <dgm:cxn modelId="{378DF929-1D68-3940-8EEC-60042AD7059C}" type="presParOf" srcId="{C08C8691-7107-6D41-9C1D-1DF50A0A1531}" destId="{6435A213-5017-2041-8A5A-CD936D0719B7}" srcOrd="7" destOrd="0" presId="urn:microsoft.com/office/officeart/2005/8/layout/hierarchy3"/>
    <dgm:cxn modelId="{9340DDB0-02C4-7844-8AFA-9EE503CE33BF}" type="presParOf" srcId="{C08C8691-7107-6D41-9C1D-1DF50A0A1531}" destId="{F72604B8-4627-8E40-9323-9A79FB57172F}" srcOrd="8" destOrd="0" presId="urn:microsoft.com/office/officeart/2005/8/layout/hierarchy3"/>
    <dgm:cxn modelId="{B9C19DE5-8379-4448-BE0F-A6B1775F1DDF}" type="presParOf" srcId="{C08C8691-7107-6D41-9C1D-1DF50A0A1531}" destId="{32AE157F-04D8-0D46-965B-CD8F3CD6D8A3}" srcOrd="9" destOrd="0" presId="urn:microsoft.com/office/officeart/2005/8/layout/hierarchy3"/>
    <dgm:cxn modelId="{1F8F6D16-2B25-9A4A-8365-267B754542EF}" type="presParOf" srcId="{19CC65F3-B11C-BF4D-9539-6413FE6A03FF}" destId="{F6B5E47D-3A2B-4F4F-9F1E-6E6A111CCD49}" srcOrd="1" destOrd="0" presId="urn:microsoft.com/office/officeart/2005/8/layout/hierarchy3"/>
    <dgm:cxn modelId="{A5670D4C-3ACC-DF4E-9634-A9D5DA7D816F}" type="presParOf" srcId="{F6B5E47D-3A2B-4F4F-9F1E-6E6A111CCD49}" destId="{1E1DCC2B-015A-6145-9D0A-9AC39EA5086E}" srcOrd="0" destOrd="0" presId="urn:microsoft.com/office/officeart/2005/8/layout/hierarchy3"/>
    <dgm:cxn modelId="{ED4A7312-4286-0D41-BE11-F0C677B032D6}" type="presParOf" srcId="{1E1DCC2B-015A-6145-9D0A-9AC39EA5086E}" destId="{2BA2A102-2B8E-FE4D-A27D-A07ADC902C62}" srcOrd="0" destOrd="0" presId="urn:microsoft.com/office/officeart/2005/8/layout/hierarchy3"/>
    <dgm:cxn modelId="{508F95EA-D576-1443-BA81-2E8C80A0216D}" type="presParOf" srcId="{1E1DCC2B-015A-6145-9D0A-9AC39EA5086E}" destId="{6D2A6E0F-D3D7-CD4A-8CD7-0EF03B3B86B4}" srcOrd="1" destOrd="0" presId="urn:microsoft.com/office/officeart/2005/8/layout/hierarchy3"/>
    <dgm:cxn modelId="{D19F4D34-1D4C-E143-81AA-5630EB01FD7C}" type="presParOf" srcId="{F6B5E47D-3A2B-4F4F-9F1E-6E6A111CCD49}" destId="{DB13DDE8-6E4D-5047-A5E9-F32577A0850E}" srcOrd="1" destOrd="0" presId="urn:microsoft.com/office/officeart/2005/8/layout/hierarchy3"/>
    <dgm:cxn modelId="{0BAD285E-A13F-9843-BE86-4E96E65E4EEF}" type="presParOf" srcId="{DB13DDE8-6E4D-5047-A5E9-F32577A0850E}" destId="{9362DEE5-A2C2-1A48-9C74-C71F6C6B471F}" srcOrd="0" destOrd="0" presId="urn:microsoft.com/office/officeart/2005/8/layout/hierarchy3"/>
    <dgm:cxn modelId="{70EDC6F0-81C7-024E-B5FF-AC40B88CF9EC}" type="presParOf" srcId="{DB13DDE8-6E4D-5047-A5E9-F32577A0850E}" destId="{A024F709-61AF-AC46-8B4D-EC672F9CC3C2}" srcOrd="1" destOrd="0" presId="urn:microsoft.com/office/officeart/2005/8/layout/hierarchy3"/>
    <dgm:cxn modelId="{8F6EA729-E5F7-C142-8203-EC550F2D7FA7}" type="presParOf" srcId="{DB13DDE8-6E4D-5047-A5E9-F32577A0850E}" destId="{9075490F-CD4F-0640-8C91-0EFD7417D545}" srcOrd="2" destOrd="0" presId="urn:microsoft.com/office/officeart/2005/8/layout/hierarchy3"/>
    <dgm:cxn modelId="{F48F6B3B-6C5D-864E-A9CC-4B1336041DC6}" type="presParOf" srcId="{DB13DDE8-6E4D-5047-A5E9-F32577A0850E}" destId="{B8371634-6E8F-A843-ACB9-C9F7B83B4D2D}" srcOrd="3" destOrd="0" presId="urn:microsoft.com/office/officeart/2005/8/layout/hierarchy3"/>
    <dgm:cxn modelId="{918C8294-B31E-5144-99FC-3D768DBE4B26}" type="presParOf" srcId="{DB13DDE8-6E4D-5047-A5E9-F32577A0850E}" destId="{0C914BC7-2D30-B14D-82A7-B2DA2E5B7B70}" srcOrd="4" destOrd="0" presId="urn:microsoft.com/office/officeart/2005/8/layout/hierarchy3"/>
    <dgm:cxn modelId="{26A54480-F216-1846-88E8-2DE19D7AF77C}" type="presParOf" srcId="{DB13DDE8-6E4D-5047-A5E9-F32577A0850E}" destId="{A4062882-6357-BC4B-AD14-49439BEA3ECB}" srcOrd="5" destOrd="0" presId="urn:microsoft.com/office/officeart/2005/8/layout/hierarchy3"/>
    <dgm:cxn modelId="{A3F321E8-BBC1-7445-8F70-AA59F241A27B}" type="presParOf" srcId="{DB13DDE8-6E4D-5047-A5E9-F32577A0850E}" destId="{19CE6F1C-FE95-0546-9448-EEDC28B1C563}" srcOrd="6" destOrd="0" presId="urn:microsoft.com/office/officeart/2005/8/layout/hierarchy3"/>
    <dgm:cxn modelId="{C51A4049-035D-0146-BEA6-242D679A81BF}" type="presParOf" srcId="{DB13DDE8-6E4D-5047-A5E9-F32577A0850E}" destId="{97A286F5-06FB-984C-92CF-F708F507BE8C}" srcOrd="7" destOrd="0" presId="urn:microsoft.com/office/officeart/2005/8/layout/hierarchy3"/>
    <dgm:cxn modelId="{F1FA8B5C-ABC3-334E-983B-2123E5B1BC6B}" type="presParOf" srcId="{DB13DDE8-6E4D-5047-A5E9-F32577A0850E}" destId="{E0D8AB27-C2E6-4740-A798-7B76FE1CE617}" srcOrd="8" destOrd="0" presId="urn:microsoft.com/office/officeart/2005/8/layout/hierarchy3"/>
    <dgm:cxn modelId="{CB10F1E3-ED60-FF42-A86B-54A7973A40DB}" type="presParOf" srcId="{DB13DDE8-6E4D-5047-A5E9-F32577A0850E}" destId="{A69317E8-38EE-1F4C-9F50-094A8260CF9D}" srcOrd="9" destOrd="0" presId="urn:microsoft.com/office/officeart/2005/8/layout/hierarchy3"/>
    <dgm:cxn modelId="{745165C9-C122-1C48-85E8-2D66FE94E378}" type="presParOf" srcId="{DB13DDE8-6E4D-5047-A5E9-F32577A0850E}" destId="{9EC0BD18-60A8-8645-8C41-6F3810E2E19B}" srcOrd="10" destOrd="0" presId="urn:microsoft.com/office/officeart/2005/8/layout/hierarchy3"/>
    <dgm:cxn modelId="{D889940F-E1F8-924C-A026-61300FC95E24}" type="presParOf" srcId="{DB13DDE8-6E4D-5047-A5E9-F32577A0850E}" destId="{79E172D8-A2E6-3F45-A8B8-B8B329DC9C3A}" srcOrd="11" destOrd="0" presId="urn:microsoft.com/office/officeart/2005/8/layout/hierarchy3"/>
    <dgm:cxn modelId="{07E7B25C-1AE4-DE4D-A24A-7E5F75D89C0A}" type="presParOf" srcId="{DB13DDE8-6E4D-5047-A5E9-F32577A0850E}" destId="{4B0E8EC1-E427-C94B-9A28-29B59EAB10B1}" srcOrd="12" destOrd="0" presId="urn:microsoft.com/office/officeart/2005/8/layout/hierarchy3"/>
    <dgm:cxn modelId="{C8F3DD72-38E7-5A40-81DA-7B75E111A20B}" type="presParOf" srcId="{DB13DDE8-6E4D-5047-A5E9-F32577A0850E}" destId="{E234C900-9FF5-1C4D-894D-775A45FF694E}" srcOrd="13" destOrd="0" presId="urn:microsoft.com/office/officeart/2005/8/layout/hierarchy3"/>
    <dgm:cxn modelId="{FC1E889B-92F3-8841-9849-9EC2CD44B811}" type="presParOf" srcId="{19CC65F3-B11C-BF4D-9539-6413FE6A03FF}" destId="{E0D2A389-E489-5749-AFFD-8B0812BA741F}" srcOrd="2" destOrd="0" presId="urn:microsoft.com/office/officeart/2005/8/layout/hierarchy3"/>
    <dgm:cxn modelId="{6714FCF8-25C6-F34E-AA63-BE19B3C80835}" type="presParOf" srcId="{E0D2A389-E489-5749-AFFD-8B0812BA741F}" destId="{7458E419-D2F1-354E-82F5-BA043A4B8489}" srcOrd="0" destOrd="0" presId="urn:microsoft.com/office/officeart/2005/8/layout/hierarchy3"/>
    <dgm:cxn modelId="{A31BB323-BCAE-DC4D-A31A-1C0548B6D455}" type="presParOf" srcId="{7458E419-D2F1-354E-82F5-BA043A4B8489}" destId="{685350AC-7B3E-7F43-8CE9-74BA6102876A}" srcOrd="0" destOrd="0" presId="urn:microsoft.com/office/officeart/2005/8/layout/hierarchy3"/>
    <dgm:cxn modelId="{BD321A84-1E5F-AD47-AEF7-C1E5CAFAD414}" type="presParOf" srcId="{7458E419-D2F1-354E-82F5-BA043A4B8489}" destId="{17FCD43E-9397-DF43-8A14-9DDE81A72270}" srcOrd="1" destOrd="0" presId="urn:microsoft.com/office/officeart/2005/8/layout/hierarchy3"/>
    <dgm:cxn modelId="{4714107B-4626-784F-A6E4-FC25BD331643}" type="presParOf" srcId="{E0D2A389-E489-5749-AFFD-8B0812BA741F}" destId="{944AD8B0-5CC6-484E-BEB5-B17A5074FEE5}" srcOrd="1" destOrd="0" presId="urn:microsoft.com/office/officeart/2005/8/layout/hierarchy3"/>
    <dgm:cxn modelId="{9A5C6B5C-465A-604A-8270-6AF515060BEC}" type="presParOf" srcId="{944AD8B0-5CC6-484E-BEB5-B17A5074FEE5}" destId="{1036C558-6947-244C-B2D3-2346284D61BC}" srcOrd="0" destOrd="0" presId="urn:microsoft.com/office/officeart/2005/8/layout/hierarchy3"/>
    <dgm:cxn modelId="{D5D321E2-EE67-A646-BC51-AD899DA45637}" type="presParOf" srcId="{944AD8B0-5CC6-484E-BEB5-B17A5074FEE5}" destId="{0C9179BF-3931-A147-873A-955F3553645E}" srcOrd="1" destOrd="0" presId="urn:microsoft.com/office/officeart/2005/8/layout/hierarchy3"/>
    <dgm:cxn modelId="{55D47FC5-B6B0-3C4E-B8EC-06CD88DC8187}" type="presParOf" srcId="{944AD8B0-5CC6-484E-BEB5-B17A5074FEE5}" destId="{3831ACD4-8830-9941-BD06-D6D5C2184D43}" srcOrd="2" destOrd="0" presId="urn:microsoft.com/office/officeart/2005/8/layout/hierarchy3"/>
    <dgm:cxn modelId="{9BC76485-1B36-104A-994D-A8A0543157F4}" type="presParOf" srcId="{944AD8B0-5CC6-484E-BEB5-B17A5074FEE5}" destId="{33A8026F-54B7-C24B-9600-014531709D3B}" srcOrd="3" destOrd="0" presId="urn:microsoft.com/office/officeart/2005/8/layout/hierarchy3"/>
    <dgm:cxn modelId="{A9A13210-2FEF-2440-B36E-9A522FEE2D95}" type="presParOf" srcId="{944AD8B0-5CC6-484E-BEB5-B17A5074FEE5}" destId="{7AC53D8B-B185-9640-B817-1BAC151351E4}" srcOrd="4" destOrd="0" presId="urn:microsoft.com/office/officeart/2005/8/layout/hierarchy3"/>
    <dgm:cxn modelId="{5A969F01-9A13-B849-AA75-A58061DBC24D}" type="presParOf" srcId="{944AD8B0-5CC6-484E-BEB5-B17A5074FEE5}" destId="{352A337F-CAE6-C745-8992-2D4D726863E2}" srcOrd="5" destOrd="0" presId="urn:microsoft.com/office/officeart/2005/8/layout/hierarchy3"/>
    <dgm:cxn modelId="{88CBC245-F13C-6E48-B823-3F2678BC75BA}" type="presParOf" srcId="{944AD8B0-5CC6-484E-BEB5-B17A5074FEE5}" destId="{7E2F822E-A8A1-DB4A-84ED-27434B877419}" srcOrd="6" destOrd="0" presId="urn:microsoft.com/office/officeart/2005/8/layout/hierarchy3"/>
    <dgm:cxn modelId="{675FF267-F643-5241-8011-872AFD5BD564}" type="presParOf" srcId="{944AD8B0-5CC6-484E-BEB5-B17A5074FEE5}" destId="{8FB107EB-D4E5-DA4E-A8E7-CD1935D46652}" srcOrd="7" destOrd="0" presId="urn:microsoft.com/office/officeart/2005/8/layout/hierarchy3"/>
    <dgm:cxn modelId="{07B3A971-8436-6245-AC13-DCD9983A4A8F}" type="presParOf" srcId="{944AD8B0-5CC6-484E-BEB5-B17A5074FEE5}" destId="{99F720A1-42CF-6D4D-A10B-981D54242C97}" srcOrd="8" destOrd="0" presId="urn:microsoft.com/office/officeart/2005/8/layout/hierarchy3"/>
    <dgm:cxn modelId="{D5574C03-B21D-8E4C-A39B-B132532759D1}" type="presParOf" srcId="{944AD8B0-5CC6-484E-BEB5-B17A5074FEE5}" destId="{169C0950-45EB-494B-87E5-C6F2E9E7B365}" srcOrd="9" destOrd="0" presId="urn:microsoft.com/office/officeart/2005/8/layout/hierarchy3"/>
    <dgm:cxn modelId="{7EF295B3-2FF1-884A-8869-04068B5F6858}" type="presParOf" srcId="{19CC65F3-B11C-BF4D-9539-6413FE6A03FF}" destId="{127E789B-F36C-E84E-91A8-46A6418543FC}" srcOrd="3" destOrd="0" presId="urn:microsoft.com/office/officeart/2005/8/layout/hierarchy3"/>
    <dgm:cxn modelId="{54DE80AF-4E59-A240-B9E6-1C3BC1368BF2}" type="presParOf" srcId="{127E789B-F36C-E84E-91A8-46A6418543FC}" destId="{3F7AF64B-97F1-5D47-939B-B7F8278C9E1A}" srcOrd="0" destOrd="0" presId="urn:microsoft.com/office/officeart/2005/8/layout/hierarchy3"/>
    <dgm:cxn modelId="{1B4A91F8-314C-F44B-860B-4CC9C36FAB70}" type="presParOf" srcId="{3F7AF64B-97F1-5D47-939B-B7F8278C9E1A}" destId="{AC006B39-E249-4E4A-8F85-7B0A5AD2D0AF}" srcOrd="0" destOrd="0" presId="urn:microsoft.com/office/officeart/2005/8/layout/hierarchy3"/>
    <dgm:cxn modelId="{EEF5AC0A-259D-114F-9717-DFE532E43E06}" type="presParOf" srcId="{3F7AF64B-97F1-5D47-939B-B7F8278C9E1A}" destId="{72DE8F86-64AA-6347-88CC-28D07B9992DD}" srcOrd="1" destOrd="0" presId="urn:microsoft.com/office/officeart/2005/8/layout/hierarchy3"/>
    <dgm:cxn modelId="{4C86C49C-D902-9845-8A5E-C5957A06EB41}" type="presParOf" srcId="{127E789B-F36C-E84E-91A8-46A6418543FC}" destId="{8F70879F-E62F-DC4E-B386-B96A7A145850}" srcOrd="1" destOrd="0" presId="urn:microsoft.com/office/officeart/2005/8/layout/hierarchy3"/>
    <dgm:cxn modelId="{6D9E7763-F5E4-3D41-8611-D19AE232DA7B}" type="presParOf" srcId="{8F70879F-E62F-DC4E-B386-B96A7A145850}" destId="{09D0693B-4AC9-C74B-8D77-6CA95E67A101}" srcOrd="0" destOrd="0" presId="urn:microsoft.com/office/officeart/2005/8/layout/hierarchy3"/>
    <dgm:cxn modelId="{FD0BD9C5-FABA-A142-9D1C-4EA3310B064D}" type="presParOf" srcId="{8F70879F-E62F-DC4E-B386-B96A7A145850}" destId="{4C40B031-05DA-BC4C-8F24-9B63BAA46905}" srcOrd="1" destOrd="0" presId="urn:microsoft.com/office/officeart/2005/8/layout/hierarchy3"/>
    <dgm:cxn modelId="{C01005BA-76A5-A342-A5CF-BD286E977B83}" type="presParOf" srcId="{8F70879F-E62F-DC4E-B386-B96A7A145850}" destId="{B378F753-13C6-FD46-A68C-999DFC3BAB95}" srcOrd="2" destOrd="0" presId="urn:microsoft.com/office/officeart/2005/8/layout/hierarchy3"/>
    <dgm:cxn modelId="{DFA73B76-C18E-B34B-9D64-A4E580FD8973}" type="presParOf" srcId="{8F70879F-E62F-DC4E-B386-B96A7A145850}" destId="{4B73EC97-3B66-C341-9E40-A98E7C3F8ECC}" srcOrd="3" destOrd="0" presId="urn:microsoft.com/office/officeart/2005/8/layout/hierarchy3"/>
    <dgm:cxn modelId="{E5FD3A6D-F1BC-9A48-B299-BE0E8799E01C}" type="presParOf" srcId="{8F70879F-E62F-DC4E-B386-B96A7A145850}" destId="{F8B4F902-104D-3C4C-9973-1C267BE737E4}" srcOrd="4" destOrd="0" presId="urn:microsoft.com/office/officeart/2005/8/layout/hierarchy3"/>
    <dgm:cxn modelId="{5B8E8FA7-FEAE-3945-AA30-94F375B9D851}" type="presParOf" srcId="{8F70879F-E62F-DC4E-B386-B96A7A145850}" destId="{27353C11-2078-BE44-9257-3A13EF178D06}" srcOrd="5" destOrd="0" presId="urn:microsoft.com/office/officeart/2005/8/layout/hierarchy3"/>
    <dgm:cxn modelId="{05D4544C-9562-0945-AB04-40467B5ACDA3}" type="presParOf" srcId="{8F70879F-E62F-DC4E-B386-B96A7A145850}" destId="{6CDB4BC2-5B9F-8046-BB26-D6A2FC2F80BD}" srcOrd="6" destOrd="0" presId="urn:microsoft.com/office/officeart/2005/8/layout/hierarchy3"/>
    <dgm:cxn modelId="{8132BA75-3C70-B340-943C-B3C48CEEC615}" type="presParOf" srcId="{8F70879F-E62F-DC4E-B386-B96A7A145850}" destId="{EE3442BD-2717-BA43-A99F-AC48E155CD68}" srcOrd="7" destOrd="0" presId="urn:microsoft.com/office/officeart/2005/8/layout/hierarchy3"/>
    <dgm:cxn modelId="{704FDEEA-19A7-154A-AEB9-F6A0BBFE7A0D}" type="presParOf" srcId="{8F70879F-E62F-DC4E-B386-B96A7A145850}" destId="{A971D3C7-ECFA-844A-A2D9-A8080ED77DBD}" srcOrd="8" destOrd="0" presId="urn:microsoft.com/office/officeart/2005/8/layout/hierarchy3"/>
    <dgm:cxn modelId="{CF71305E-F49C-7842-9935-E87EB882FDDA}" type="presParOf" srcId="{8F70879F-E62F-DC4E-B386-B96A7A145850}" destId="{4BDA8BDA-3C51-664E-9AC2-3BC491EE5C65}" srcOrd="9" destOrd="0" presId="urn:microsoft.com/office/officeart/2005/8/layout/hierarchy3"/>
    <dgm:cxn modelId="{67D8C4B7-F270-6B4F-9D88-BC33DBEA7A60}" type="presParOf" srcId="{19CC65F3-B11C-BF4D-9539-6413FE6A03FF}" destId="{4272E740-FBA2-CF44-A0EA-1687B40B2595}" srcOrd="4" destOrd="0" presId="urn:microsoft.com/office/officeart/2005/8/layout/hierarchy3"/>
    <dgm:cxn modelId="{44FED83F-E719-464F-91FA-B7484FB467D4}" type="presParOf" srcId="{4272E740-FBA2-CF44-A0EA-1687B40B2595}" destId="{EDA1CAA6-EEAC-FA46-B696-291E9B8CAEE8}" srcOrd="0" destOrd="0" presId="urn:microsoft.com/office/officeart/2005/8/layout/hierarchy3"/>
    <dgm:cxn modelId="{B8AFAC7E-936F-8A41-AEF3-896912636164}" type="presParOf" srcId="{EDA1CAA6-EEAC-FA46-B696-291E9B8CAEE8}" destId="{95BAA1FD-97CE-BD41-9A37-56434E363BF9}" srcOrd="0" destOrd="0" presId="urn:microsoft.com/office/officeart/2005/8/layout/hierarchy3"/>
    <dgm:cxn modelId="{19B1FE38-CC6C-4546-8850-7EC1A5FA68A1}" type="presParOf" srcId="{EDA1CAA6-EEAC-FA46-B696-291E9B8CAEE8}" destId="{E8DECEAF-3824-6140-8796-F67B08C24279}" srcOrd="1" destOrd="0" presId="urn:microsoft.com/office/officeart/2005/8/layout/hierarchy3"/>
    <dgm:cxn modelId="{E3B2030E-987D-0C48-BF5B-A2E52730687B}" type="presParOf" srcId="{4272E740-FBA2-CF44-A0EA-1687B40B2595}" destId="{8223B7C2-7182-9C4E-B6A7-3A44C411286F}" srcOrd="1" destOrd="0" presId="urn:microsoft.com/office/officeart/2005/8/layout/hierarchy3"/>
    <dgm:cxn modelId="{980972CA-ED9C-DA47-88F1-6B531A20F571}" type="presParOf" srcId="{8223B7C2-7182-9C4E-B6A7-3A44C411286F}" destId="{056F5A50-12EE-ED45-9238-DE875AB15FFE}" srcOrd="0" destOrd="0" presId="urn:microsoft.com/office/officeart/2005/8/layout/hierarchy3"/>
    <dgm:cxn modelId="{B85859BC-C45F-294B-A221-CB0D1D7843ED}" type="presParOf" srcId="{8223B7C2-7182-9C4E-B6A7-3A44C411286F}" destId="{DEDE975A-F3C5-2E4E-BB03-9EF9A9EC37A7}" srcOrd="1" destOrd="0" presId="urn:microsoft.com/office/officeart/2005/8/layout/hierarchy3"/>
    <dgm:cxn modelId="{5F90416C-DE03-F046-81F4-9AD54C67B631}" type="presParOf" srcId="{8223B7C2-7182-9C4E-B6A7-3A44C411286F}" destId="{2FC4A993-C80E-9E42-A7F9-3875059F8756}" srcOrd="2" destOrd="0" presId="urn:microsoft.com/office/officeart/2005/8/layout/hierarchy3"/>
    <dgm:cxn modelId="{8FE7D874-781A-0945-98D7-2AD0DE25D6CA}" type="presParOf" srcId="{8223B7C2-7182-9C4E-B6A7-3A44C411286F}" destId="{467862A1-6455-B941-B76C-441FF26CE25D}" srcOrd="3" destOrd="0" presId="urn:microsoft.com/office/officeart/2005/8/layout/hierarchy3"/>
    <dgm:cxn modelId="{C3CFF254-68FE-EC4D-8537-0D3FC2145F4A}" type="presParOf" srcId="{8223B7C2-7182-9C4E-B6A7-3A44C411286F}" destId="{F6D0DCA2-17F9-4540-A704-A4D6D7F7CC85}" srcOrd="4" destOrd="0" presId="urn:microsoft.com/office/officeart/2005/8/layout/hierarchy3"/>
    <dgm:cxn modelId="{5F0F8DB5-6A35-514A-B4A1-DCE240DC6867}" type="presParOf" srcId="{8223B7C2-7182-9C4E-B6A7-3A44C411286F}" destId="{A1A7F450-B213-FB4D-ACE3-0C28D39B5D86}" srcOrd="5" destOrd="0" presId="urn:microsoft.com/office/officeart/2005/8/layout/hierarchy3"/>
    <dgm:cxn modelId="{69186E5B-AF8F-AC4B-8FFC-812C4D0211E8}" type="presParOf" srcId="{8223B7C2-7182-9C4E-B6A7-3A44C411286F}" destId="{52080E56-C41B-D549-9DB2-7459A11E3185}" srcOrd="6" destOrd="0" presId="urn:microsoft.com/office/officeart/2005/8/layout/hierarchy3"/>
    <dgm:cxn modelId="{BBC6C133-D8E4-A94D-A87E-AB7616E759BE}" type="presParOf" srcId="{8223B7C2-7182-9C4E-B6A7-3A44C411286F}" destId="{6CD6AD67-8430-6942-992D-8112EDA918C7}" srcOrd="7" destOrd="0" presId="urn:microsoft.com/office/officeart/2005/8/layout/hierarchy3"/>
    <dgm:cxn modelId="{CE10FA3A-E77B-1F42-90B4-31B06C0B5496}" type="presParOf" srcId="{8223B7C2-7182-9C4E-B6A7-3A44C411286F}" destId="{E6248B0E-63F0-8743-BB23-4635B187F448}" srcOrd="8" destOrd="0" presId="urn:microsoft.com/office/officeart/2005/8/layout/hierarchy3"/>
    <dgm:cxn modelId="{D8726DD4-7D7F-A541-A2C5-B14CEB9467F8}" type="presParOf" srcId="{8223B7C2-7182-9C4E-B6A7-3A44C411286F}" destId="{0DFA796A-2F7C-5C4E-B69A-09D69164BE31}" srcOrd="9" destOrd="0" presId="urn:microsoft.com/office/officeart/2005/8/layout/hierarchy3"/>
    <dgm:cxn modelId="{7A080577-B937-0A45-99E3-DA60D791305A}" type="presParOf" srcId="{19CC65F3-B11C-BF4D-9539-6413FE6A03FF}" destId="{D0C3314D-B80E-3441-B8F4-7E52DBB66D07}" srcOrd="5" destOrd="0" presId="urn:microsoft.com/office/officeart/2005/8/layout/hierarchy3"/>
    <dgm:cxn modelId="{CD90252D-70D0-9B41-8C3B-DDFF60E39911}" type="presParOf" srcId="{D0C3314D-B80E-3441-B8F4-7E52DBB66D07}" destId="{099642B8-926F-0C49-956B-2FD19C4A17F8}" srcOrd="0" destOrd="0" presId="urn:microsoft.com/office/officeart/2005/8/layout/hierarchy3"/>
    <dgm:cxn modelId="{E6B3469F-C533-A242-B7B4-A8676F06D26D}" type="presParOf" srcId="{099642B8-926F-0C49-956B-2FD19C4A17F8}" destId="{C3229846-F6E3-AB4E-8D27-92C69FB9FB86}" srcOrd="0" destOrd="0" presId="urn:microsoft.com/office/officeart/2005/8/layout/hierarchy3"/>
    <dgm:cxn modelId="{13CF1955-7926-D744-97B5-F5D9567BD34C}" type="presParOf" srcId="{099642B8-926F-0C49-956B-2FD19C4A17F8}" destId="{A0BF1613-3663-4641-BC14-69DF46F637F0}" srcOrd="1" destOrd="0" presId="urn:microsoft.com/office/officeart/2005/8/layout/hierarchy3"/>
    <dgm:cxn modelId="{B21409A3-7974-D44D-A443-B6651974D8CF}" type="presParOf" srcId="{D0C3314D-B80E-3441-B8F4-7E52DBB66D07}" destId="{2D31166D-742C-794D-BE9F-A6FF72ABBF2C}" srcOrd="1" destOrd="0" presId="urn:microsoft.com/office/officeart/2005/8/layout/hierarchy3"/>
    <dgm:cxn modelId="{6ACE8E2B-6391-3D4C-AC4E-037F6A7258E4}" type="presParOf" srcId="{2D31166D-742C-794D-BE9F-A6FF72ABBF2C}" destId="{36A5374B-D352-324A-9B7E-ADDE462426EB}" srcOrd="0" destOrd="0" presId="urn:microsoft.com/office/officeart/2005/8/layout/hierarchy3"/>
    <dgm:cxn modelId="{73B60CF3-2170-594A-8DF7-FC9CD5E4ABFD}" type="presParOf" srcId="{2D31166D-742C-794D-BE9F-A6FF72ABBF2C}" destId="{91EEB245-32DD-C44A-B4AD-4627AA61CAFA}" srcOrd="1" destOrd="0" presId="urn:microsoft.com/office/officeart/2005/8/layout/hierarchy3"/>
    <dgm:cxn modelId="{9E1E2E6E-06BD-F54E-A10F-3B6B8C76EA37}" type="presParOf" srcId="{2D31166D-742C-794D-BE9F-A6FF72ABBF2C}" destId="{8D639A45-031E-B041-80CA-069388AA9554}" srcOrd="2" destOrd="0" presId="urn:microsoft.com/office/officeart/2005/8/layout/hierarchy3"/>
    <dgm:cxn modelId="{A23F22EF-8340-EC48-ADD9-EACFA5F43C23}" type="presParOf" srcId="{2D31166D-742C-794D-BE9F-A6FF72ABBF2C}" destId="{B7DDFF5C-5573-DF43-A5CD-6A0D5FD18A9E}" srcOrd="3" destOrd="0" presId="urn:microsoft.com/office/officeart/2005/8/layout/hierarchy3"/>
    <dgm:cxn modelId="{81EEC2C2-BCE1-B848-88BE-9DB06A94E16C}" type="presParOf" srcId="{2D31166D-742C-794D-BE9F-A6FF72ABBF2C}" destId="{C518CB5E-81AB-8144-ABBD-F5F7049F8DFA}" srcOrd="4" destOrd="0" presId="urn:microsoft.com/office/officeart/2005/8/layout/hierarchy3"/>
    <dgm:cxn modelId="{BA96D878-6307-2C46-9291-033E87CE8E1F}" type="presParOf" srcId="{2D31166D-742C-794D-BE9F-A6FF72ABBF2C}" destId="{C9FB6B2C-0243-A74C-8FA2-610BCB41A01E}" srcOrd="5" destOrd="0" presId="urn:microsoft.com/office/officeart/2005/8/layout/hierarchy3"/>
    <dgm:cxn modelId="{8547D174-50A6-654F-9F03-EB851408C2F9}" type="presParOf" srcId="{2D31166D-742C-794D-BE9F-A6FF72ABBF2C}" destId="{99483DA7-EE63-274F-84BE-E37D2DF01236}" srcOrd="6" destOrd="0" presId="urn:microsoft.com/office/officeart/2005/8/layout/hierarchy3"/>
    <dgm:cxn modelId="{C16E0F8B-43AE-4D48-BC61-62F3279B1B7F}" type="presParOf" srcId="{2D31166D-742C-794D-BE9F-A6FF72ABBF2C}" destId="{D57ED75F-4423-AA40-A921-8E8CCB193CB9}" srcOrd="7" destOrd="0" presId="urn:microsoft.com/office/officeart/2005/8/layout/hierarchy3"/>
    <dgm:cxn modelId="{67CFDD29-D533-D045-B267-974CBFCFF593}" type="presParOf" srcId="{2D31166D-742C-794D-BE9F-A6FF72ABBF2C}" destId="{7FC05617-964C-0946-A683-551F84B61A4A}" srcOrd="8" destOrd="0" presId="urn:microsoft.com/office/officeart/2005/8/layout/hierarchy3"/>
    <dgm:cxn modelId="{45680796-CF87-7D46-98EE-684F0A5D678A}" type="presParOf" srcId="{2D31166D-742C-794D-BE9F-A6FF72ABBF2C}" destId="{2CB8605B-ED97-D743-92A4-42D117F0D0EF}" srcOrd="9" destOrd="0" presId="urn:microsoft.com/office/officeart/2005/8/layout/hierarchy3"/>
    <dgm:cxn modelId="{03881555-70E3-5C41-9DE2-74E1EF848FBD}" type="presParOf" srcId="{2D31166D-742C-794D-BE9F-A6FF72ABBF2C}" destId="{81DD6A8E-1D81-4D48-B7BD-26F5A6C0D22A}" srcOrd="10" destOrd="0" presId="urn:microsoft.com/office/officeart/2005/8/layout/hierarchy3"/>
    <dgm:cxn modelId="{41C7ECD1-9B19-DC46-BCFD-63FE1C1F512C}" type="presParOf" srcId="{2D31166D-742C-794D-BE9F-A6FF72ABBF2C}" destId="{4FA1F774-1BAC-2446-BE59-93E5DAD9EEA5}" srcOrd="11" destOrd="0" presId="urn:microsoft.com/office/officeart/2005/8/layout/hierarchy3"/>
    <dgm:cxn modelId="{DE2C2E79-99EC-B547-A7E6-8B30C2F1377F}" type="presParOf" srcId="{2D31166D-742C-794D-BE9F-A6FF72ABBF2C}" destId="{78BB0150-4848-FC44-9769-BD12D3B9F764}" srcOrd="12" destOrd="0" presId="urn:microsoft.com/office/officeart/2005/8/layout/hierarchy3"/>
    <dgm:cxn modelId="{6670E1AC-FFE7-EA40-9DA9-A4D0EEE80DCE}" type="presParOf" srcId="{2D31166D-742C-794D-BE9F-A6FF72ABBF2C}" destId="{D4F331BD-E5DC-BC43-98DD-37EF42DD727F}" srcOrd="1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6D0AA-4387-8448-87D0-3C70D341BA50}">
      <dsp:nvSpPr>
        <dsp:cNvPr id="0" name=""/>
        <dsp:cNvSpPr/>
      </dsp:nvSpPr>
      <dsp:spPr>
        <a:xfrm>
          <a:off x="302864" y="515"/>
          <a:ext cx="1212041" cy="60602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/>
            <a:t>Species</a:t>
          </a:r>
          <a:endParaRPr lang="en-US" sz="2400" b="1" kern="1200" dirty="0"/>
        </a:p>
      </dsp:txBody>
      <dsp:txXfrm>
        <a:off x="320614" y="18265"/>
        <a:ext cx="1176541" cy="570520"/>
      </dsp:txXfrm>
    </dsp:sp>
    <dsp:sp modelId="{9AF18D45-93A2-9D4F-A687-C1E2B08B5D6A}">
      <dsp:nvSpPr>
        <dsp:cNvPr id="0" name=""/>
        <dsp:cNvSpPr/>
      </dsp:nvSpPr>
      <dsp:spPr>
        <a:xfrm>
          <a:off x="424068" y="606535"/>
          <a:ext cx="121204" cy="454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4515"/>
              </a:lnTo>
              <a:lnTo>
                <a:pt x="121204" y="4545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B2316B-033A-184D-90F1-4F0D7D6A08E3}">
      <dsp:nvSpPr>
        <dsp:cNvPr id="0" name=""/>
        <dsp:cNvSpPr/>
      </dsp:nvSpPr>
      <dsp:spPr>
        <a:xfrm>
          <a:off x="545272" y="758041"/>
          <a:ext cx="1422112" cy="60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Human</a:t>
          </a:r>
          <a:endParaRPr lang="en-US" sz="1800" kern="1200" dirty="0"/>
        </a:p>
      </dsp:txBody>
      <dsp:txXfrm>
        <a:off x="563022" y="775791"/>
        <a:ext cx="1386612" cy="570520"/>
      </dsp:txXfrm>
    </dsp:sp>
    <dsp:sp modelId="{8E45A84F-B764-1041-BFE5-9CD9B15C4CDE}">
      <dsp:nvSpPr>
        <dsp:cNvPr id="0" name=""/>
        <dsp:cNvSpPr/>
      </dsp:nvSpPr>
      <dsp:spPr>
        <a:xfrm>
          <a:off x="424068" y="606535"/>
          <a:ext cx="121204" cy="12120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2041"/>
              </a:lnTo>
              <a:lnTo>
                <a:pt x="121204" y="12120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A6D1D2-6303-CF4C-A7B1-42EBF14BF787}">
      <dsp:nvSpPr>
        <dsp:cNvPr id="0" name=""/>
        <dsp:cNvSpPr/>
      </dsp:nvSpPr>
      <dsp:spPr>
        <a:xfrm>
          <a:off x="545272" y="1515567"/>
          <a:ext cx="1422112" cy="60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Animals</a:t>
          </a:r>
          <a:endParaRPr lang="en-US" sz="1800" kern="1200" dirty="0"/>
        </a:p>
      </dsp:txBody>
      <dsp:txXfrm>
        <a:off x="563022" y="1533317"/>
        <a:ext cx="1386612" cy="570520"/>
      </dsp:txXfrm>
    </dsp:sp>
    <dsp:sp modelId="{FB6D7899-C15E-5548-8EED-AD2793B29ED9}">
      <dsp:nvSpPr>
        <dsp:cNvPr id="0" name=""/>
        <dsp:cNvSpPr/>
      </dsp:nvSpPr>
      <dsp:spPr>
        <a:xfrm>
          <a:off x="424068" y="606535"/>
          <a:ext cx="121204" cy="1969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9567"/>
              </a:lnTo>
              <a:lnTo>
                <a:pt x="121204" y="19695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4953AB-D9D2-6A4E-874D-B9129448A41F}">
      <dsp:nvSpPr>
        <dsp:cNvPr id="0" name=""/>
        <dsp:cNvSpPr/>
      </dsp:nvSpPr>
      <dsp:spPr>
        <a:xfrm>
          <a:off x="545272" y="2273093"/>
          <a:ext cx="1422112" cy="60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Plants</a:t>
          </a:r>
          <a:endParaRPr lang="en-US" sz="1800" kern="1200" dirty="0"/>
        </a:p>
      </dsp:txBody>
      <dsp:txXfrm>
        <a:off x="563022" y="2290843"/>
        <a:ext cx="1386612" cy="570520"/>
      </dsp:txXfrm>
    </dsp:sp>
    <dsp:sp modelId="{EEB7B495-A061-0243-96D4-26D56BA19C3E}">
      <dsp:nvSpPr>
        <dsp:cNvPr id="0" name=""/>
        <dsp:cNvSpPr/>
      </dsp:nvSpPr>
      <dsp:spPr>
        <a:xfrm>
          <a:off x="424068" y="606535"/>
          <a:ext cx="121204" cy="2727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7093"/>
              </a:lnTo>
              <a:lnTo>
                <a:pt x="121204" y="27270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35A213-5017-2041-8A5A-CD936D0719B7}">
      <dsp:nvSpPr>
        <dsp:cNvPr id="0" name=""/>
        <dsp:cNvSpPr/>
      </dsp:nvSpPr>
      <dsp:spPr>
        <a:xfrm>
          <a:off x="545272" y="3030619"/>
          <a:ext cx="1422112" cy="60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Microbiomes</a:t>
          </a:r>
          <a:endParaRPr lang="en-US" sz="1800" kern="1200" dirty="0"/>
        </a:p>
      </dsp:txBody>
      <dsp:txXfrm>
        <a:off x="563022" y="3048369"/>
        <a:ext cx="1386612" cy="570520"/>
      </dsp:txXfrm>
    </dsp:sp>
    <dsp:sp modelId="{F72604B8-4627-8E40-9323-9A79FB57172F}">
      <dsp:nvSpPr>
        <dsp:cNvPr id="0" name=""/>
        <dsp:cNvSpPr/>
      </dsp:nvSpPr>
      <dsp:spPr>
        <a:xfrm>
          <a:off x="424068" y="606535"/>
          <a:ext cx="121204" cy="34846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84619"/>
              </a:lnTo>
              <a:lnTo>
                <a:pt x="121204" y="3484619"/>
              </a:lnTo>
            </a:path>
          </a:pathLst>
        </a:custGeom>
        <a:noFill/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AE157F-04D8-0D46-965B-CD8F3CD6D8A3}">
      <dsp:nvSpPr>
        <dsp:cNvPr id="0" name=""/>
        <dsp:cNvSpPr/>
      </dsp:nvSpPr>
      <dsp:spPr>
        <a:xfrm>
          <a:off x="545272" y="3788145"/>
          <a:ext cx="1422112" cy="60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...</a:t>
          </a:r>
          <a:endParaRPr lang="en-US" sz="1800" kern="1200" dirty="0"/>
        </a:p>
      </dsp:txBody>
      <dsp:txXfrm>
        <a:off x="563022" y="3805895"/>
        <a:ext cx="1386612" cy="570520"/>
      </dsp:txXfrm>
    </dsp:sp>
    <dsp:sp modelId="{2BA2A102-2B8E-FE4D-A27D-A07ADC902C62}">
      <dsp:nvSpPr>
        <dsp:cNvPr id="0" name=""/>
        <dsp:cNvSpPr/>
      </dsp:nvSpPr>
      <dsp:spPr>
        <a:xfrm>
          <a:off x="2027987" y="515"/>
          <a:ext cx="1212041" cy="60602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/>
            <a:t>Organs</a:t>
          </a:r>
          <a:endParaRPr lang="en-US" sz="2400" b="1" kern="1200" dirty="0"/>
        </a:p>
      </dsp:txBody>
      <dsp:txXfrm>
        <a:off x="2045737" y="18265"/>
        <a:ext cx="1176541" cy="570520"/>
      </dsp:txXfrm>
    </dsp:sp>
    <dsp:sp modelId="{9362DEE5-A2C2-1A48-9C74-C71F6C6B471F}">
      <dsp:nvSpPr>
        <dsp:cNvPr id="0" name=""/>
        <dsp:cNvSpPr/>
      </dsp:nvSpPr>
      <dsp:spPr>
        <a:xfrm>
          <a:off x="2149191" y="606535"/>
          <a:ext cx="121204" cy="454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4515"/>
              </a:lnTo>
              <a:lnTo>
                <a:pt x="121204" y="4545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24F709-61AF-AC46-8B4D-EC672F9CC3C2}">
      <dsp:nvSpPr>
        <dsp:cNvPr id="0" name=""/>
        <dsp:cNvSpPr/>
      </dsp:nvSpPr>
      <dsp:spPr>
        <a:xfrm>
          <a:off x="2270395" y="758041"/>
          <a:ext cx="969633" cy="60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Brain</a:t>
          </a:r>
          <a:endParaRPr lang="en-US" sz="1800" kern="1200" dirty="0"/>
        </a:p>
      </dsp:txBody>
      <dsp:txXfrm>
        <a:off x="2288145" y="775791"/>
        <a:ext cx="934133" cy="570520"/>
      </dsp:txXfrm>
    </dsp:sp>
    <dsp:sp modelId="{9075490F-CD4F-0640-8C91-0EFD7417D545}">
      <dsp:nvSpPr>
        <dsp:cNvPr id="0" name=""/>
        <dsp:cNvSpPr/>
      </dsp:nvSpPr>
      <dsp:spPr>
        <a:xfrm>
          <a:off x="2149191" y="606535"/>
          <a:ext cx="121204" cy="12120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2041"/>
              </a:lnTo>
              <a:lnTo>
                <a:pt x="121204" y="12120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371634-6E8F-A843-ACB9-C9F7B83B4D2D}">
      <dsp:nvSpPr>
        <dsp:cNvPr id="0" name=""/>
        <dsp:cNvSpPr/>
      </dsp:nvSpPr>
      <dsp:spPr>
        <a:xfrm>
          <a:off x="2270395" y="1515567"/>
          <a:ext cx="969633" cy="60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Heart</a:t>
          </a:r>
          <a:endParaRPr lang="en-US" sz="1800" kern="1200" dirty="0"/>
        </a:p>
      </dsp:txBody>
      <dsp:txXfrm>
        <a:off x="2288145" y="1533317"/>
        <a:ext cx="934133" cy="570520"/>
      </dsp:txXfrm>
    </dsp:sp>
    <dsp:sp modelId="{0C914BC7-2D30-B14D-82A7-B2DA2E5B7B70}">
      <dsp:nvSpPr>
        <dsp:cNvPr id="0" name=""/>
        <dsp:cNvSpPr/>
      </dsp:nvSpPr>
      <dsp:spPr>
        <a:xfrm>
          <a:off x="2149191" y="606535"/>
          <a:ext cx="121204" cy="1969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9567"/>
              </a:lnTo>
              <a:lnTo>
                <a:pt x="121204" y="19695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062882-6357-BC4B-AD14-49439BEA3ECB}">
      <dsp:nvSpPr>
        <dsp:cNvPr id="0" name=""/>
        <dsp:cNvSpPr/>
      </dsp:nvSpPr>
      <dsp:spPr>
        <a:xfrm>
          <a:off x="2270395" y="2273093"/>
          <a:ext cx="969633" cy="60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Liver</a:t>
          </a:r>
          <a:endParaRPr lang="en-US" sz="1800" kern="1200" dirty="0"/>
        </a:p>
      </dsp:txBody>
      <dsp:txXfrm>
        <a:off x="2288145" y="2290843"/>
        <a:ext cx="934133" cy="570520"/>
      </dsp:txXfrm>
    </dsp:sp>
    <dsp:sp modelId="{19CE6F1C-FE95-0546-9448-EEDC28B1C563}">
      <dsp:nvSpPr>
        <dsp:cNvPr id="0" name=""/>
        <dsp:cNvSpPr/>
      </dsp:nvSpPr>
      <dsp:spPr>
        <a:xfrm>
          <a:off x="2149191" y="606535"/>
          <a:ext cx="121204" cy="2727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7093"/>
              </a:lnTo>
              <a:lnTo>
                <a:pt x="121204" y="27270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A286F5-06FB-984C-92CF-F708F507BE8C}">
      <dsp:nvSpPr>
        <dsp:cNvPr id="0" name=""/>
        <dsp:cNvSpPr/>
      </dsp:nvSpPr>
      <dsp:spPr>
        <a:xfrm>
          <a:off x="2270395" y="3030619"/>
          <a:ext cx="969633" cy="60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Muscle</a:t>
          </a:r>
          <a:endParaRPr lang="en-US" sz="1800" kern="1200" dirty="0"/>
        </a:p>
      </dsp:txBody>
      <dsp:txXfrm>
        <a:off x="2288145" y="3048369"/>
        <a:ext cx="934133" cy="570520"/>
      </dsp:txXfrm>
    </dsp:sp>
    <dsp:sp modelId="{E0D8AB27-C2E6-4740-A798-7B76FE1CE617}">
      <dsp:nvSpPr>
        <dsp:cNvPr id="0" name=""/>
        <dsp:cNvSpPr/>
      </dsp:nvSpPr>
      <dsp:spPr>
        <a:xfrm>
          <a:off x="2149191" y="606535"/>
          <a:ext cx="121204" cy="34846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84619"/>
              </a:lnTo>
              <a:lnTo>
                <a:pt x="121204" y="34846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9317E8-38EE-1F4C-9F50-094A8260CF9D}">
      <dsp:nvSpPr>
        <dsp:cNvPr id="0" name=""/>
        <dsp:cNvSpPr/>
      </dsp:nvSpPr>
      <dsp:spPr>
        <a:xfrm>
          <a:off x="2270395" y="3788145"/>
          <a:ext cx="969633" cy="60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Lung</a:t>
          </a:r>
          <a:endParaRPr lang="en-US" sz="1800" kern="1200" dirty="0"/>
        </a:p>
      </dsp:txBody>
      <dsp:txXfrm>
        <a:off x="2288145" y="3805895"/>
        <a:ext cx="934133" cy="570520"/>
      </dsp:txXfrm>
    </dsp:sp>
    <dsp:sp modelId="{9EC0BD18-60A8-8645-8C41-6F3810E2E19B}">
      <dsp:nvSpPr>
        <dsp:cNvPr id="0" name=""/>
        <dsp:cNvSpPr/>
      </dsp:nvSpPr>
      <dsp:spPr>
        <a:xfrm>
          <a:off x="2149191" y="606535"/>
          <a:ext cx="121204" cy="4242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2145"/>
              </a:lnTo>
              <a:lnTo>
                <a:pt x="121204" y="42421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E172D8-A2E6-3F45-A8B8-B8B329DC9C3A}">
      <dsp:nvSpPr>
        <dsp:cNvPr id="0" name=""/>
        <dsp:cNvSpPr/>
      </dsp:nvSpPr>
      <dsp:spPr>
        <a:xfrm>
          <a:off x="2270395" y="4545671"/>
          <a:ext cx="969633" cy="60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Blood</a:t>
          </a:r>
          <a:endParaRPr lang="en-US" sz="1800" kern="1200" dirty="0"/>
        </a:p>
      </dsp:txBody>
      <dsp:txXfrm>
        <a:off x="2288145" y="4563421"/>
        <a:ext cx="934133" cy="570520"/>
      </dsp:txXfrm>
    </dsp:sp>
    <dsp:sp modelId="{4B0E8EC1-E427-C94B-9A28-29B59EAB10B1}">
      <dsp:nvSpPr>
        <dsp:cNvPr id="0" name=""/>
        <dsp:cNvSpPr/>
      </dsp:nvSpPr>
      <dsp:spPr>
        <a:xfrm>
          <a:off x="2149191" y="606535"/>
          <a:ext cx="121204" cy="49996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99671"/>
              </a:lnTo>
              <a:lnTo>
                <a:pt x="121204" y="4999671"/>
              </a:lnTo>
            </a:path>
          </a:pathLst>
        </a:custGeom>
        <a:noFill/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34C900-9FF5-1C4D-894D-775A45FF694E}">
      <dsp:nvSpPr>
        <dsp:cNvPr id="0" name=""/>
        <dsp:cNvSpPr/>
      </dsp:nvSpPr>
      <dsp:spPr>
        <a:xfrm>
          <a:off x="2270395" y="5303197"/>
          <a:ext cx="969633" cy="60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…</a:t>
          </a:r>
          <a:endParaRPr lang="en-US" sz="1800" kern="1200" dirty="0"/>
        </a:p>
      </dsp:txBody>
      <dsp:txXfrm>
        <a:off x="2288145" y="5320947"/>
        <a:ext cx="934133" cy="570520"/>
      </dsp:txXfrm>
    </dsp:sp>
    <dsp:sp modelId="{685350AC-7B3E-7F43-8CE9-74BA6102876A}">
      <dsp:nvSpPr>
        <dsp:cNvPr id="0" name=""/>
        <dsp:cNvSpPr/>
      </dsp:nvSpPr>
      <dsp:spPr>
        <a:xfrm>
          <a:off x="3543039" y="515"/>
          <a:ext cx="1404356" cy="60602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/>
            <a:t>Materials</a:t>
          </a:r>
          <a:endParaRPr lang="en-US" sz="2400" b="1" kern="1200" dirty="0"/>
        </a:p>
      </dsp:txBody>
      <dsp:txXfrm>
        <a:off x="3560789" y="18265"/>
        <a:ext cx="1368856" cy="570520"/>
      </dsp:txXfrm>
    </dsp:sp>
    <dsp:sp modelId="{1036C558-6947-244C-B2D3-2346284D61BC}">
      <dsp:nvSpPr>
        <dsp:cNvPr id="0" name=""/>
        <dsp:cNvSpPr/>
      </dsp:nvSpPr>
      <dsp:spPr>
        <a:xfrm>
          <a:off x="3683474" y="606535"/>
          <a:ext cx="140435" cy="454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4515"/>
              </a:lnTo>
              <a:lnTo>
                <a:pt x="140435" y="4545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9179BF-3931-A147-873A-955F3553645E}">
      <dsp:nvSpPr>
        <dsp:cNvPr id="0" name=""/>
        <dsp:cNvSpPr/>
      </dsp:nvSpPr>
      <dsp:spPr>
        <a:xfrm>
          <a:off x="3823910" y="758041"/>
          <a:ext cx="1257148" cy="60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Cell</a:t>
          </a:r>
          <a:r>
            <a:rPr lang="zh-CN" altLang="en-US" sz="1800" kern="1200" dirty="0"/>
            <a:t> </a:t>
          </a:r>
          <a:r>
            <a:rPr lang="en-US" altLang="zh-CN" sz="1800" kern="1200" dirty="0"/>
            <a:t>lines</a:t>
          </a:r>
          <a:endParaRPr lang="en-US" sz="1800" kern="1200" dirty="0"/>
        </a:p>
      </dsp:txBody>
      <dsp:txXfrm>
        <a:off x="3841660" y="775791"/>
        <a:ext cx="1221648" cy="570520"/>
      </dsp:txXfrm>
    </dsp:sp>
    <dsp:sp modelId="{3831ACD4-8830-9941-BD06-D6D5C2184D43}">
      <dsp:nvSpPr>
        <dsp:cNvPr id="0" name=""/>
        <dsp:cNvSpPr/>
      </dsp:nvSpPr>
      <dsp:spPr>
        <a:xfrm>
          <a:off x="3683474" y="606535"/>
          <a:ext cx="140435" cy="12120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2041"/>
              </a:lnTo>
              <a:lnTo>
                <a:pt x="140435" y="12120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8026F-54B7-C24B-9600-014531709D3B}">
      <dsp:nvSpPr>
        <dsp:cNvPr id="0" name=""/>
        <dsp:cNvSpPr/>
      </dsp:nvSpPr>
      <dsp:spPr>
        <a:xfrm>
          <a:off x="3823910" y="1515567"/>
          <a:ext cx="1257148" cy="60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Tissues</a:t>
          </a:r>
          <a:endParaRPr lang="en-US" sz="1800" kern="1200" dirty="0"/>
        </a:p>
      </dsp:txBody>
      <dsp:txXfrm>
        <a:off x="3841660" y="1533317"/>
        <a:ext cx="1221648" cy="570520"/>
      </dsp:txXfrm>
    </dsp:sp>
    <dsp:sp modelId="{7AC53D8B-B185-9640-B817-1BAC151351E4}">
      <dsp:nvSpPr>
        <dsp:cNvPr id="0" name=""/>
        <dsp:cNvSpPr/>
      </dsp:nvSpPr>
      <dsp:spPr>
        <a:xfrm>
          <a:off x="3683474" y="606535"/>
          <a:ext cx="140435" cy="1969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9567"/>
              </a:lnTo>
              <a:lnTo>
                <a:pt x="140435" y="19695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2A337F-CAE6-C745-8992-2D4D726863E2}">
      <dsp:nvSpPr>
        <dsp:cNvPr id="0" name=""/>
        <dsp:cNvSpPr/>
      </dsp:nvSpPr>
      <dsp:spPr>
        <a:xfrm>
          <a:off x="3823910" y="2273093"/>
          <a:ext cx="1257148" cy="60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Organoids</a:t>
          </a:r>
          <a:endParaRPr lang="en-US" sz="1800" kern="1200" dirty="0"/>
        </a:p>
      </dsp:txBody>
      <dsp:txXfrm>
        <a:off x="3841660" y="2290843"/>
        <a:ext cx="1221648" cy="570520"/>
      </dsp:txXfrm>
    </dsp:sp>
    <dsp:sp modelId="{7E2F822E-A8A1-DB4A-84ED-27434B877419}">
      <dsp:nvSpPr>
        <dsp:cNvPr id="0" name=""/>
        <dsp:cNvSpPr/>
      </dsp:nvSpPr>
      <dsp:spPr>
        <a:xfrm>
          <a:off x="3683474" y="606535"/>
          <a:ext cx="140435" cy="2727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7093"/>
              </a:lnTo>
              <a:lnTo>
                <a:pt x="140435" y="27270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107EB-D4E5-DA4E-A8E7-CD1935D46652}">
      <dsp:nvSpPr>
        <dsp:cNvPr id="0" name=""/>
        <dsp:cNvSpPr/>
      </dsp:nvSpPr>
      <dsp:spPr>
        <a:xfrm>
          <a:off x="3823910" y="3030619"/>
          <a:ext cx="1257148" cy="60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Single</a:t>
          </a:r>
          <a:r>
            <a:rPr lang="zh-CN" altLang="en-US" sz="1800" kern="1200" dirty="0"/>
            <a:t> </a:t>
          </a:r>
          <a:r>
            <a:rPr lang="en-US" altLang="zh-CN" sz="1800" kern="1200" dirty="0"/>
            <a:t>cells</a:t>
          </a:r>
          <a:endParaRPr lang="en-US" sz="1800" kern="1200" dirty="0"/>
        </a:p>
      </dsp:txBody>
      <dsp:txXfrm>
        <a:off x="3841660" y="3048369"/>
        <a:ext cx="1221648" cy="570520"/>
      </dsp:txXfrm>
    </dsp:sp>
    <dsp:sp modelId="{99F720A1-42CF-6D4D-A10B-981D54242C97}">
      <dsp:nvSpPr>
        <dsp:cNvPr id="0" name=""/>
        <dsp:cNvSpPr/>
      </dsp:nvSpPr>
      <dsp:spPr>
        <a:xfrm>
          <a:off x="3683474" y="606535"/>
          <a:ext cx="140435" cy="34846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84619"/>
              </a:lnTo>
              <a:lnTo>
                <a:pt x="140435" y="3484619"/>
              </a:lnTo>
            </a:path>
          </a:pathLst>
        </a:custGeom>
        <a:noFill/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9C0950-45EB-494B-87E5-C6F2E9E7B365}">
      <dsp:nvSpPr>
        <dsp:cNvPr id="0" name=""/>
        <dsp:cNvSpPr/>
      </dsp:nvSpPr>
      <dsp:spPr>
        <a:xfrm>
          <a:off x="3823910" y="3788145"/>
          <a:ext cx="1257148" cy="60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...</a:t>
          </a:r>
          <a:endParaRPr lang="en-US" sz="1800" kern="1200" dirty="0"/>
        </a:p>
      </dsp:txBody>
      <dsp:txXfrm>
        <a:off x="3841660" y="3805895"/>
        <a:ext cx="1221648" cy="570520"/>
      </dsp:txXfrm>
    </dsp:sp>
    <dsp:sp modelId="{AC006B39-E249-4E4A-8F85-7B0A5AD2D0AF}">
      <dsp:nvSpPr>
        <dsp:cNvPr id="0" name=""/>
        <dsp:cNvSpPr/>
      </dsp:nvSpPr>
      <dsp:spPr>
        <a:xfrm>
          <a:off x="5250405" y="515"/>
          <a:ext cx="1545425" cy="60602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/>
            <a:t>Genotypes</a:t>
          </a:r>
          <a:endParaRPr lang="en-US" sz="2400" b="1" kern="1200" dirty="0"/>
        </a:p>
      </dsp:txBody>
      <dsp:txXfrm>
        <a:off x="5268155" y="18265"/>
        <a:ext cx="1509925" cy="570520"/>
      </dsp:txXfrm>
    </dsp:sp>
    <dsp:sp modelId="{09D0693B-4AC9-C74B-8D77-6CA95E67A101}">
      <dsp:nvSpPr>
        <dsp:cNvPr id="0" name=""/>
        <dsp:cNvSpPr/>
      </dsp:nvSpPr>
      <dsp:spPr>
        <a:xfrm>
          <a:off x="5404948" y="606535"/>
          <a:ext cx="154542" cy="454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4515"/>
              </a:lnTo>
              <a:lnTo>
                <a:pt x="154542" y="4545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40B031-05DA-BC4C-8F24-9B63BAA46905}">
      <dsp:nvSpPr>
        <dsp:cNvPr id="0" name=""/>
        <dsp:cNvSpPr/>
      </dsp:nvSpPr>
      <dsp:spPr>
        <a:xfrm>
          <a:off x="5559490" y="758041"/>
          <a:ext cx="1204943" cy="60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SNVs</a:t>
          </a:r>
          <a:endParaRPr lang="en-US" sz="1800" kern="1200" dirty="0"/>
        </a:p>
      </dsp:txBody>
      <dsp:txXfrm>
        <a:off x="5577240" y="775791"/>
        <a:ext cx="1169443" cy="570520"/>
      </dsp:txXfrm>
    </dsp:sp>
    <dsp:sp modelId="{B378F753-13C6-FD46-A68C-999DFC3BAB95}">
      <dsp:nvSpPr>
        <dsp:cNvPr id="0" name=""/>
        <dsp:cNvSpPr/>
      </dsp:nvSpPr>
      <dsp:spPr>
        <a:xfrm>
          <a:off x="5404948" y="606535"/>
          <a:ext cx="154542" cy="12120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2041"/>
              </a:lnTo>
              <a:lnTo>
                <a:pt x="154542" y="12120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3EC97-3B66-C341-9E40-A98E7C3F8ECC}">
      <dsp:nvSpPr>
        <dsp:cNvPr id="0" name=""/>
        <dsp:cNvSpPr/>
      </dsp:nvSpPr>
      <dsp:spPr>
        <a:xfrm>
          <a:off x="5559490" y="1515567"/>
          <a:ext cx="1204943" cy="60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Indels</a:t>
          </a:r>
          <a:endParaRPr lang="en-US" sz="1800" kern="1200" dirty="0"/>
        </a:p>
      </dsp:txBody>
      <dsp:txXfrm>
        <a:off x="5577240" y="1533317"/>
        <a:ext cx="1169443" cy="570520"/>
      </dsp:txXfrm>
    </dsp:sp>
    <dsp:sp modelId="{F8B4F902-104D-3C4C-9973-1C267BE737E4}">
      <dsp:nvSpPr>
        <dsp:cNvPr id="0" name=""/>
        <dsp:cNvSpPr/>
      </dsp:nvSpPr>
      <dsp:spPr>
        <a:xfrm>
          <a:off x="5404948" y="606535"/>
          <a:ext cx="154542" cy="1969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9567"/>
              </a:lnTo>
              <a:lnTo>
                <a:pt x="154542" y="19695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353C11-2078-BE44-9257-3A13EF178D06}">
      <dsp:nvSpPr>
        <dsp:cNvPr id="0" name=""/>
        <dsp:cNvSpPr/>
      </dsp:nvSpPr>
      <dsp:spPr>
        <a:xfrm>
          <a:off x="5559490" y="2273093"/>
          <a:ext cx="1204943" cy="60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Structural</a:t>
          </a:r>
          <a:r>
            <a:rPr lang="zh-CN" altLang="en-US" sz="1800" kern="1200" dirty="0"/>
            <a:t> </a:t>
          </a:r>
          <a:r>
            <a:rPr lang="en-US" altLang="zh-CN" sz="1800" kern="1200" dirty="0"/>
            <a:t>variants</a:t>
          </a:r>
          <a:endParaRPr lang="en-US" sz="1800" kern="1200" dirty="0"/>
        </a:p>
      </dsp:txBody>
      <dsp:txXfrm>
        <a:off x="5577240" y="2290843"/>
        <a:ext cx="1169443" cy="570520"/>
      </dsp:txXfrm>
    </dsp:sp>
    <dsp:sp modelId="{6CDB4BC2-5B9F-8046-BB26-D6A2FC2F80BD}">
      <dsp:nvSpPr>
        <dsp:cNvPr id="0" name=""/>
        <dsp:cNvSpPr/>
      </dsp:nvSpPr>
      <dsp:spPr>
        <a:xfrm>
          <a:off x="5404948" y="606535"/>
          <a:ext cx="154542" cy="2727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7093"/>
              </a:lnTo>
              <a:lnTo>
                <a:pt x="154542" y="27270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3442BD-2717-BA43-A99F-AC48E155CD68}">
      <dsp:nvSpPr>
        <dsp:cNvPr id="0" name=""/>
        <dsp:cNvSpPr/>
      </dsp:nvSpPr>
      <dsp:spPr>
        <a:xfrm>
          <a:off x="5559490" y="3030619"/>
          <a:ext cx="1204943" cy="60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STRs</a:t>
          </a:r>
          <a:endParaRPr lang="en-US" sz="1800" kern="1200" dirty="0"/>
        </a:p>
      </dsp:txBody>
      <dsp:txXfrm>
        <a:off x="5577240" y="3048369"/>
        <a:ext cx="1169443" cy="570520"/>
      </dsp:txXfrm>
    </dsp:sp>
    <dsp:sp modelId="{A971D3C7-ECFA-844A-A2D9-A8080ED77DBD}">
      <dsp:nvSpPr>
        <dsp:cNvPr id="0" name=""/>
        <dsp:cNvSpPr/>
      </dsp:nvSpPr>
      <dsp:spPr>
        <a:xfrm>
          <a:off x="5404948" y="606535"/>
          <a:ext cx="154542" cy="34846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84619"/>
              </a:lnTo>
              <a:lnTo>
                <a:pt x="154542" y="3484619"/>
              </a:lnTo>
            </a:path>
          </a:pathLst>
        </a:custGeom>
        <a:noFill/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DA8BDA-3C51-664E-9AC2-3BC491EE5C65}">
      <dsp:nvSpPr>
        <dsp:cNvPr id="0" name=""/>
        <dsp:cNvSpPr/>
      </dsp:nvSpPr>
      <dsp:spPr>
        <a:xfrm>
          <a:off x="5559490" y="3788145"/>
          <a:ext cx="1204943" cy="60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…</a:t>
          </a:r>
          <a:endParaRPr lang="en-US" sz="1800" kern="1200" dirty="0"/>
        </a:p>
      </dsp:txBody>
      <dsp:txXfrm>
        <a:off x="5577240" y="3805895"/>
        <a:ext cx="1169443" cy="570520"/>
      </dsp:txXfrm>
    </dsp:sp>
    <dsp:sp modelId="{95BAA1FD-97CE-BD41-9A37-56434E363BF9}">
      <dsp:nvSpPr>
        <dsp:cNvPr id="0" name=""/>
        <dsp:cNvSpPr/>
      </dsp:nvSpPr>
      <dsp:spPr>
        <a:xfrm>
          <a:off x="7098841" y="515"/>
          <a:ext cx="1212041" cy="60602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/>
            <a:t>Omics</a:t>
          </a:r>
          <a:endParaRPr lang="en-US" sz="2400" b="1" kern="1200" dirty="0"/>
        </a:p>
      </dsp:txBody>
      <dsp:txXfrm>
        <a:off x="7116591" y="18265"/>
        <a:ext cx="1176541" cy="570520"/>
      </dsp:txXfrm>
    </dsp:sp>
    <dsp:sp modelId="{056F5A50-12EE-ED45-9238-DE875AB15FFE}">
      <dsp:nvSpPr>
        <dsp:cNvPr id="0" name=""/>
        <dsp:cNvSpPr/>
      </dsp:nvSpPr>
      <dsp:spPr>
        <a:xfrm>
          <a:off x="7220046" y="606535"/>
          <a:ext cx="121204" cy="454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4515"/>
              </a:lnTo>
              <a:lnTo>
                <a:pt x="121204" y="4545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DE975A-F3C5-2E4E-BB03-9EF9A9EC37A7}">
      <dsp:nvSpPr>
        <dsp:cNvPr id="0" name=""/>
        <dsp:cNvSpPr/>
      </dsp:nvSpPr>
      <dsp:spPr>
        <a:xfrm>
          <a:off x="7341250" y="758041"/>
          <a:ext cx="1805738" cy="60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Transcriptomics</a:t>
          </a:r>
          <a:endParaRPr lang="en-US" sz="1800" kern="1200" dirty="0"/>
        </a:p>
      </dsp:txBody>
      <dsp:txXfrm>
        <a:off x="7359000" y="775791"/>
        <a:ext cx="1770238" cy="570520"/>
      </dsp:txXfrm>
    </dsp:sp>
    <dsp:sp modelId="{2FC4A993-C80E-9E42-A7F9-3875059F8756}">
      <dsp:nvSpPr>
        <dsp:cNvPr id="0" name=""/>
        <dsp:cNvSpPr/>
      </dsp:nvSpPr>
      <dsp:spPr>
        <a:xfrm>
          <a:off x="7220046" y="606535"/>
          <a:ext cx="121204" cy="12120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2041"/>
              </a:lnTo>
              <a:lnTo>
                <a:pt x="121204" y="12120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7862A1-6455-B941-B76C-441FF26CE25D}">
      <dsp:nvSpPr>
        <dsp:cNvPr id="0" name=""/>
        <dsp:cNvSpPr/>
      </dsp:nvSpPr>
      <dsp:spPr>
        <a:xfrm>
          <a:off x="7341250" y="1515567"/>
          <a:ext cx="1805738" cy="60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Epigenomics</a:t>
          </a:r>
          <a:endParaRPr lang="en-US" sz="1800" kern="1200" dirty="0"/>
        </a:p>
      </dsp:txBody>
      <dsp:txXfrm>
        <a:off x="7359000" y="1533317"/>
        <a:ext cx="1770238" cy="570520"/>
      </dsp:txXfrm>
    </dsp:sp>
    <dsp:sp modelId="{F6D0DCA2-17F9-4540-A704-A4D6D7F7CC85}">
      <dsp:nvSpPr>
        <dsp:cNvPr id="0" name=""/>
        <dsp:cNvSpPr/>
      </dsp:nvSpPr>
      <dsp:spPr>
        <a:xfrm>
          <a:off x="7220046" y="606535"/>
          <a:ext cx="121204" cy="1969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9567"/>
              </a:lnTo>
              <a:lnTo>
                <a:pt x="121204" y="19695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A7F450-B213-FB4D-ACE3-0C28D39B5D86}">
      <dsp:nvSpPr>
        <dsp:cNvPr id="0" name=""/>
        <dsp:cNvSpPr/>
      </dsp:nvSpPr>
      <dsp:spPr>
        <a:xfrm>
          <a:off x="7341250" y="2273093"/>
          <a:ext cx="1805738" cy="60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Proteomics</a:t>
          </a:r>
          <a:endParaRPr lang="en-US" sz="1800" kern="1200" dirty="0"/>
        </a:p>
      </dsp:txBody>
      <dsp:txXfrm>
        <a:off x="7359000" y="2290843"/>
        <a:ext cx="1770238" cy="570520"/>
      </dsp:txXfrm>
    </dsp:sp>
    <dsp:sp modelId="{52080E56-C41B-D549-9DB2-7459A11E3185}">
      <dsp:nvSpPr>
        <dsp:cNvPr id="0" name=""/>
        <dsp:cNvSpPr/>
      </dsp:nvSpPr>
      <dsp:spPr>
        <a:xfrm>
          <a:off x="7220046" y="606535"/>
          <a:ext cx="121204" cy="2727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7093"/>
              </a:lnTo>
              <a:lnTo>
                <a:pt x="121204" y="27270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D6AD67-8430-6942-992D-8112EDA918C7}">
      <dsp:nvSpPr>
        <dsp:cNvPr id="0" name=""/>
        <dsp:cNvSpPr/>
      </dsp:nvSpPr>
      <dsp:spPr>
        <a:xfrm>
          <a:off x="7341250" y="3030619"/>
          <a:ext cx="1805738" cy="60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Metabolomics</a:t>
          </a:r>
          <a:endParaRPr lang="en-US" sz="1800" kern="1200" dirty="0"/>
        </a:p>
      </dsp:txBody>
      <dsp:txXfrm>
        <a:off x="7359000" y="3048369"/>
        <a:ext cx="1770238" cy="570520"/>
      </dsp:txXfrm>
    </dsp:sp>
    <dsp:sp modelId="{E6248B0E-63F0-8743-BB23-4635B187F448}">
      <dsp:nvSpPr>
        <dsp:cNvPr id="0" name=""/>
        <dsp:cNvSpPr/>
      </dsp:nvSpPr>
      <dsp:spPr>
        <a:xfrm>
          <a:off x="7220046" y="606535"/>
          <a:ext cx="121204" cy="34846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84619"/>
              </a:lnTo>
              <a:lnTo>
                <a:pt x="121204" y="3484619"/>
              </a:lnTo>
            </a:path>
          </a:pathLst>
        </a:custGeom>
        <a:noFill/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FA796A-2F7C-5C4E-B69A-09D69164BE31}">
      <dsp:nvSpPr>
        <dsp:cNvPr id="0" name=""/>
        <dsp:cNvSpPr/>
      </dsp:nvSpPr>
      <dsp:spPr>
        <a:xfrm>
          <a:off x="7341250" y="3788145"/>
          <a:ext cx="1805738" cy="60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…</a:t>
          </a:r>
          <a:endParaRPr lang="en-US" sz="1800" kern="1200" dirty="0"/>
        </a:p>
      </dsp:txBody>
      <dsp:txXfrm>
        <a:off x="7359000" y="3805895"/>
        <a:ext cx="1770238" cy="570520"/>
      </dsp:txXfrm>
    </dsp:sp>
    <dsp:sp modelId="{C3229846-F6E3-AB4E-8D27-92C69FB9FB86}">
      <dsp:nvSpPr>
        <dsp:cNvPr id="0" name=""/>
        <dsp:cNvSpPr/>
      </dsp:nvSpPr>
      <dsp:spPr>
        <a:xfrm>
          <a:off x="9099466" y="515"/>
          <a:ext cx="1752660" cy="60602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/>
            <a:t>Phenotypes</a:t>
          </a:r>
          <a:endParaRPr lang="en-US" sz="2400" b="1" kern="1200" dirty="0"/>
        </a:p>
      </dsp:txBody>
      <dsp:txXfrm>
        <a:off x="9117216" y="18265"/>
        <a:ext cx="1717160" cy="570520"/>
      </dsp:txXfrm>
    </dsp:sp>
    <dsp:sp modelId="{36A5374B-D352-324A-9B7E-ADDE462426EB}">
      <dsp:nvSpPr>
        <dsp:cNvPr id="0" name=""/>
        <dsp:cNvSpPr/>
      </dsp:nvSpPr>
      <dsp:spPr>
        <a:xfrm>
          <a:off x="9274732" y="606535"/>
          <a:ext cx="175266" cy="454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4515"/>
              </a:lnTo>
              <a:lnTo>
                <a:pt x="175266" y="4545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EEB245-32DD-C44A-B4AD-4627AA61CAFA}">
      <dsp:nvSpPr>
        <dsp:cNvPr id="0" name=""/>
        <dsp:cNvSpPr/>
      </dsp:nvSpPr>
      <dsp:spPr>
        <a:xfrm>
          <a:off x="9449998" y="758041"/>
          <a:ext cx="2053372" cy="60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Height</a:t>
          </a:r>
          <a:endParaRPr lang="en-US" sz="1800" kern="1200" dirty="0"/>
        </a:p>
      </dsp:txBody>
      <dsp:txXfrm>
        <a:off x="9467748" y="775791"/>
        <a:ext cx="2017872" cy="570520"/>
      </dsp:txXfrm>
    </dsp:sp>
    <dsp:sp modelId="{8D639A45-031E-B041-80CA-069388AA9554}">
      <dsp:nvSpPr>
        <dsp:cNvPr id="0" name=""/>
        <dsp:cNvSpPr/>
      </dsp:nvSpPr>
      <dsp:spPr>
        <a:xfrm>
          <a:off x="9274732" y="606535"/>
          <a:ext cx="175266" cy="12120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2041"/>
              </a:lnTo>
              <a:lnTo>
                <a:pt x="175266" y="12120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DDFF5C-5573-DF43-A5CD-6A0D5FD18A9E}">
      <dsp:nvSpPr>
        <dsp:cNvPr id="0" name=""/>
        <dsp:cNvSpPr/>
      </dsp:nvSpPr>
      <dsp:spPr>
        <a:xfrm>
          <a:off x="9449998" y="1515567"/>
          <a:ext cx="2053372" cy="60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Weight</a:t>
          </a:r>
          <a:endParaRPr lang="en-US" sz="1800" kern="1200" dirty="0"/>
        </a:p>
      </dsp:txBody>
      <dsp:txXfrm>
        <a:off x="9467748" y="1533317"/>
        <a:ext cx="2017872" cy="570520"/>
      </dsp:txXfrm>
    </dsp:sp>
    <dsp:sp modelId="{C518CB5E-81AB-8144-ABBD-F5F7049F8DFA}">
      <dsp:nvSpPr>
        <dsp:cNvPr id="0" name=""/>
        <dsp:cNvSpPr/>
      </dsp:nvSpPr>
      <dsp:spPr>
        <a:xfrm>
          <a:off x="9274732" y="606535"/>
          <a:ext cx="175266" cy="1969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9567"/>
              </a:lnTo>
              <a:lnTo>
                <a:pt x="175266" y="19695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FB6B2C-0243-A74C-8FA2-610BCB41A01E}">
      <dsp:nvSpPr>
        <dsp:cNvPr id="0" name=""/>
        <dsp:cNvSpPr/>
      </dsp:nvSpPr>
      <dsp:spPr>
        <a:xfrm>
          <a:off x="9449998" y="2273093"/>
          <a:ext cx="2053372" cy="60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Diabetes</a:t>
          </a:r>
          <a:endParaRPr lang="en-US" sz="1800" kern="1200" dirty="0"/>
        </a:p>
      </dsp:txBody>
      <dsp:txXfrm>
        <a:off x="9467748" y="2290843"/>
        <a:ext cx="2017872" cy="570520"/>
      </dsp:txXfrm>
    </dsp:sp>
    <dsp:sp modelId="{99483DA7-EE63-274F-84BE-E37D2DF01236}">
      <dsp:nvSpPr>
        <dsp:cNvPr id="0" name=""/>
        <dsp:cNvSpPr/>
      </dsp:nvSpPr>
      <dsp:spPr>
        <a:xfrm>
          <a:off x="9274732" y="606535"/>
          <a:ext cx="175266" cy="2727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7093"/>
              </a:lnTo>
              <a:lnTo>
                <a:pt x="175266" y="27270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ED75F-4423-AA40-A921-8E8CCB193CB9}">
      <dsp:nvSpPr>
        <dsp:cNvPr id="0" name=""/>
        <dsp:cNvSpPr/>
      </dsp:nvSpPr>
      <dsp:spPr>
        <a:xfrm>
          <a:off x="9449998" y="3030619"/>
          <a:ext cx="2053372" cy="60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Cardiovascular</a:t>
          </a:r>
          <a:r>
            <a:rPr lang="zh-CN" altLang="en-US" sz="1600" kern="1200" dirty="0"/>
            <a:t> </a:t>
          </a:r>
          <a:r>
            <a:rPr lang="en-US" altLang="zh-CN" sz="1600" kern="1200" dirty="0"/>
            <a:t>diseases</a:t>
          </a:r>
          <a:endParaRPr lang="en-US" sz="1600" kern="1200" dirty="0"/>
        </a:p>
      </dsp:txBody>
      <dsp:txXfrm>
        <a:off x="9467748" y="3048369"/>
        <a:ext cx="2017872" cy="570520"/>
      </dsp:txXfrm>
    </dsp:sp>
    <dsp:sp modelId="{7FC05617-964C-0946-A683-551F84B61A4A}">
      <dsp:nvSpPr>
        <dsp:cNvPr id="0" name=""/>
        <dsp:cNvSpPr/>
      </dsp:nvSpPr>
      <dsp:spPr>
        <a:xfrm>
          <a:off x="9274732" y="606535"/>
          <a:ext cx="175266" cy="34846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84619"/>
              </a:lnTo>
              <a:lnTo>
                <a:pt x="175266" y="34846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B8605B-ED97-D743-92A4-42D117F0D0EF}">
      <dsp:nvSpPr>
        <dsp:cNvPr id="0" name=""/>
        <dsp:cNvSpPr/>
      </dsp:nvSpPr>
      <dsp:spPr>
        <a:xfrm>
          <a:off x="9449998" y="3788145"/>
          <a:ext cx="2053372" cy="60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Psychiatric</a:t>
          </a:r>
          <a:r>
            <a:rPr lang="zh-CN" altLang="en-US" sz="1600" kern="1200" dirty="0"/>
            <a:t> </a:t>
          </a:r>
          <a:r>
            <a:rPr lang="en-US" altLang="zh-CN" sz="1600" kern="1200" dirty="0"/>
            <a:t>diseases</a:t>
          </a:r>
          <a:endParaRPr lang="en-US" sz="1600" kern="1200" dirty="0"/>
        </a:p>
      </dsp:txBody>
      <dsp:txXfrm>
        <a:off x="9467748" y="3805895"/>
        <a:ext cx="2017872" cy="570520"/>
      </dsp:txXfrm>
    </dsp:sp>
    <dsp:sp modelId="{81DD6A8E-1D81-4D48-B7BD-26F5A6C0D22A}">
      <dsp:nvSpPr>
        <dsp:cNvPr id="0" name=""/>
        <dsp:cNvSpPr/>
      </dsp:nvSpPr>
      <dsp:spPr>
        <a:xfrm>
          <a:off x="9274732" y="606535"/>
          <a:ext cx="175266" cy="4242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2145"/>
              </a:lnTo>
              <a:lnTo>
                <a:pt x="175266" y="42421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A1F774-1BAC-2446-BE59-93E5DAD9EEA5}">
      <dsp:nvSpPr>
        <dsp:cNvPr id="0" name=""/>
        <dsp:cNvSpPr/>
      </dsp:nvSpPr>
      <dsp:spPr>
        <a:xfrm>
          <a:off x="9449998" y="4545671"/>
          <a:ext cx="2053372" cy="60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Cancers</a:t>
          </a:r>
          <a:endParaRPr lang="en-US" sz="1800" kern="1200" dirty="0"/>
        </a:p>
      </dsp:txBody>
      <dsp:txXfrm>
        <a:off x="9467748" y="4563421"/>
        <a:ext cx="2017872" cy="570520"/>
      </dsp:txXfrm>
    </dsp:sp>
    <dsp:sp modelId="{78BB0150-4848-FC44-9769-BD12D3B9F764}">
      <dsp:nvSpPr>
        <dsp:cNvPr id="0" name=""/>
        <dsp:cNvSpPr/>
      </dsp:nvSpPr>
      <dsp:spPr>
        <a:xfrm>
          <a:off x="9274732" y="606535"/>
          <a:ext cx="175266" cy="49996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99671"/>
              </a:lnTo>
              <a:lnTo>
                <a:pt x="175266" y="4999671"/>
              </a:lnTo>
            </a:path>
          </a:pathLst>
        </a:custGeom>
        <a:noFill/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F331BD-E5DC-BC43-98DD-37EF42DD727F}">
      <dsp:nvSpPr>
        <dsp:cNvPr id="0" name=""/>
        <dsp:cNvSpPr/>
      </dsp:nvSpPr>
      <dsp:spPr>
        <a:xfrm>
          <a:off x="9449998" y="5303197"/>
          <a:ext cx="2053372" cy="60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...</a:t>
          </a:r>
          <a:endParaRPr lang="en-US" sz="1800" kern="1200" dirty="0"/>
        </a:p>
      </dsp:txBody>
      <dsp:txXfrm>
        <a:off x="9467748" y="5320947"/>
        <a:ext cx="2017872" cy="570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D1A06-4C91-6643-AAAE-BF4261B87CE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9EDAA-CC2E-DA47-AEA7-AF6793677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生物信息学方法有着普遍使用场景，能把不同数据整合后更好滴解答生物学问题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C3FBB-9EB0-3844-A843-E6F2010A5F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5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2360-07DC-034C-9A4B-AF7E3D4A6CA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1639-67CD-1445-B12E-E7866171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74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2360-07DC-034C-9A4B-AF7E3D4A6CA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1639-67CD-1445-B12E-E7866171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8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2360-07DC-034C-9A4B-AF7E3D4A6CA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1639-67CD-1445-B12E-E7866171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9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2360-07DC-034C-9A4B-AF7E3D4A6CA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1639-67CD-1445-B12E-E7866171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6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2360-07DC-034C-9A4B-AF7E3D4A6CA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1639-67CD-1445-B12E-E7866171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15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2360-07DC-034C-9A4B-AF7E3D4A6CA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1639-67CD-1445-B12E-E7866171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625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2360-07DC-034C-9A4B-AF7E3D4A6CA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1639-67CD-1445-B12E-E78661714A4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50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2360-07DC-034C-9A4B-AF7E3D4A6CA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1639-67CD-1445-B12E-E7866171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1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2360-07DC-034C-9A4B-AF7E3D4A6CA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1639-67CD-1445-B12E-E7866171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17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2360-07DC-034C-9A4B-AF7E3D4A6CA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1639-67CD-1445-B12E-E7866171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645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8A02360-07DC-034C-9A4B-AF7E3D4A6CA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1639-67CD-1445-B12E-E7866171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8A02360-07DC-034C-9A4B-AF7E3D4A6CA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0171639-67CD-1445-B12E-E7866171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8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E848-A1A2-E747-91A6-A755B069B9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/>
              <a:t>实用生物信息学 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5C3A5-5C8D-3246-90A2-C68EDC1D7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刘毓文</a:t>
            </a:r>
            <a:endParaRPr lang="en-US" altLang="zh-CN" sz="2800" dirty="0"/>
          </a:p>
          <a:p>
            <a:r>
              <a:rPr lang="en-US" altLang="zh-CN" sz="2800" dirty="0"/>
              <a:t>20200916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8815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D357-79C9-5C4B-BD76-DEE85236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292"/>
            <a:ext cx="7729728" cy="1188720"/>
          </a:xfrm>
        </p:spPr>
        <p:txBody>
          <a:bodyPr/>
          <a:lstStyle/>
          <a:p>
            <a:r>
              <a:rPr lang="zh-CN" altLang="en-US" dirty="0"/>
              <a:t>多种数据类型的整合分析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95B5CB-FDE6-C846-9F2C-23C7A789BEC6}"/>
              </a:ext>
            </a:extLst>
          </p:cNvPr>
          <p:cNvSpPr txBox="1">
            <a:spLocks/>
          </p:cNvSpPr>
          <p:nvPr/>
        </p:nvSpPr>
        <p:spPr bwMode="black">
          <a:xfrm>
            <a:off x="2524268" y="1385495"/>
            <a:ext cx="7286340" cy="58477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STZhongsong" panose="02010600040101010101" pitchFamily="2" charset="-122"/>
                <a:ea typeface="STZhongsong" panose="02010600040101010101" pitchFamily="2" charset="-122"/>
              </a:rPr>
              <a:t>如何定位一个影响癌症风险的调控型</a:t>
            </a:r>
            <a:r>
              <a:rPr lang="en-US" altLang="zh-CN" sz="1600" dirty="0">
                <a:latin typeface="STZhongsong" panose="02010600040101010101" pitchFamily="2" charset="-122"/>
                <a:ea typeface="STZhongsong" panose="02010600040101010101" pitchFamily="2" charset="-122"/>
              </a:rPr>
              <a:t>DNA</a:t>
            </a:r>
            <a:r>
              <a:rPr lang="zh-CN" altLang="en-US" sz="1600" dirty="0">
                <a:latin typeface="STZhongsong" panose="02010600040101010101" pitchFamily="2" charset="-122"/>
                <a:ea typeface="STZhongsong" panose="02010600040101010101" pitchFamily="2" charset="-122"/>
              </a:rPr>
              <a:t>位点</a:t>
            </a:r>
            <a:endParaRPr lang="en-US" altLang="zh-CN" sz="16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BC0D3F2-D2E3-0A46-A935-EA3992A41FDD}"/>
              </a:ext>
            </a:extLst>
          </p:cNvPr>
          <p:cNvGrpSpPr/>
          <p:nvPr/>
        </p:nvGrpSpPr>
        <p:grpSpPr>
          <a:xfrm>
            <a:off x="1328738" y="2088178"/>
            <a:ext cx="9296400" cy="4617423"/>
            <a:chOff x="1328738" y="2088178"/>
            <a:chExt cx="9296400" cy="4617423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64F6ACEA-201F-7945-A5D0-EC35AD7B2A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 l="14641" t="25000" r="46706" b="13542"/>
            <a:stretch>
              <a:fillRect/>
            </a:stretch>
          </p:blipFill>
          <p:spPr bwMode="auto">
            <a:xfrm>
              <a:off x="1633538" y="2088178"/>
              <a:ext cx="5029200" cy="449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矩形 6">
              <a:extLst>
                <a:ext uri="{FF2B5EF4-FFF2-40B4-BE49-F238E27FC236}">
                  <a16:creationId xmlns:a16="http://schemas.microsoft.com/office/drawing/2014/main" id="{1213289D-F864-5E4D-88F5-0AFBD87D503F}"/>
                </a:ext>
              </a:extLst>
            </p:cNvPr>
            <p:cNvSpPr/>
            <p:nvPr/>
          </p:nvSpPr>
          <p:spPr>
            <a:xfrm>
              <a:off x="2700338" y="4450378"/>
              <a:ext cx="1143000" cy="1219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6">
              <a:extLst>
                <a:ext uri="{FF2B5EF4-FFF2-40B4-BE49-F238E27FC236}">
                  <a16:creationId xmlns:a16="http://schemas.microsoft.com/office/drawing/2014/main" id="{433A5459-7B61-464D-944B-0AF2EC670375}"/>
                </a:ext>
              </a:extLst>
            </p:cNvPr>
            <p:cNvSpPr/>
            <p:nvPr/>
          </p:nvSpPr>
          <p:spPr>
            <a:xfrm>
              <a:off x="3005138" y="5136178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A9A7AA-0F51-5F4A-9932-4452DC020360}"/>
                </a:ext>
              </a:extLst>
            </p:cNvPr>
            <p:cNvSpPr txBox="1"/>
            <p:nvPr/>
          </p:nvSpPr>
          <p:spPr>
            <a:xfrm>
              <a:off x="3005138" y="5288578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VDR</a:t>
              </a:r>
              <a:endParaRPr lang="zh-CN" altLang="en-US" dirty="0"/>
            </a:p>
          </p:txBody>
        </p:sp>
        <p:sp>
          <p:nvSpPr>
            <p:cNvPr id="26" name="矩形 56">
              <a:extLst>
                <a:ext uri="{FF2B5EF4-FFF2-40B4-BE49-F238E27FC236}">
                  <a16:creationId xmlns:a16="http://schemas.microsoft.com/office/drawing/2014/main" id="{5AE42E04-3B8D-EC47-BBBB-8408DF8F8565}"/>
                </a:ext>
              </a:extLst>
            </p:cNvPr>
            <p:cNvSpPr/>
            <p:nvPr/>
          </p:nvSpPr>
          <p:spPr>
            <a:xfrm>
              <a:off x="5595938" y="3521322"/>
              <a:ext cx="11430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57">
              <a:extLst>
                <a:ext uri="{FF2B5EF4-FFF2-40B4-BE49-F238E27FC236}">
                  <a16:creationId xmlns:a16="http://schemas.microsoft.com/office/drawing/2014/main" id="{2387E2EF-5F8F-A640-86ED-5D8E8AEB091D}"/>
                </a:ext>
              </a:extLst>
            </p:cNvPr>
            <p:cNvSpPr/>
            <p:nvPr/>
          </p:nvSpPr>
          <p:spPr>
            <a:xfrm>
              <a:off x="5976938" y="3456850"/>
              <a:ext cx="11430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58">
              <a:extLst>
                <a:ext uri="{FF2B5EF4-FFF2-40B4-BE49-F238E27FC236}">
                  <a16:creationId xmlns:a16="http://schemas.microsoft.com/office/drawing/2014/main" id="{0FA25EFA-4FD2-F747-AB64-59071B6F92D7}"/>
                </a:ext>
              </a:extLst>
            </p:cNvPr>
            <p:cNvSpPr/>
            <p:nvPr/>
          </p:nvSpPr>
          <p:spPr>
            <a:xfrm>
              <a:off x="5595938" y="6050578"/>
              <a:ext cx="11430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右箭头 61">
              <a:extLst>
                <a:ext uri="{FF2B5EF4-FFF2-40B4-BE49-F238E27FC236}">
                  <a16:creationId xmlns:a16="http://schemas.microsoft.com/office/drawing/2014/main" id="{ECBED4A3-0AC7-D74F-ADB9-79A1317E737D}"/>
                </a:ext>
              </a:extLst>
            </p:cNvPr>
            <p:cNvSpPr/>
            <p:nvPr/>
          </p:nvSpPr>
          <p:spPr>
            <a:xfrm>
              <a:off x="6281738" y="3581400"/>
              <a:ext cx="990600" cy="1524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894054B-5250-E249-826D-878B6D800B26}"/>
                </a:ext>
              </a:extLst>
            </p:cNvPr>
            <p:cNvSpPr txBox="1"/>
            <p:nvPr/>
          </p:nvSpPr>
          <p:spPr>
            <a:xfrm>
              <a:off x="7084770" y="3367457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Arial" pitchFamily="34" charset="0"/>
                  <a:cs typeface="Arial" pitchFamily="34" charset="0"/>
                </a:rPr>
                <a:t>Enhanced </a:t>
              </a:r>
            </a:p>
            <a:p>
              <a:pPr algn="ctr"/>
              <a:r>
                <a:rPr lang="en-US" altLang="zh-CN" sz="1600" dirty="0">
                  <a:latin typeface="Arial" pitchFamily="34" charset="0"/>
                  <a:cs typeface="Arial" pitchFamily="34" charset="0"/>
                </a:rPr>
                <a:t>migration</a:t>
              </a:r>
              <a:endParaRPr lang="zh-CN" alt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右箭头 63">
              <a:extLst>
                <a:ext uri="{FF2B5EF4-FFF2-40B4-BE49-F238E27FC236}">
                  <a16:creationId xmlns:a16="http://schemas.microsoft.com/office/drawing/2014/main" id="{6A9CCD86-8CA2-E544-888F-2B8A999EC1CD}"/>
                </a:ext>
              </a:extLst>
            </p:cNvPr>
            <p:cNvSpPr/>
            <p:nvPr/>
          </p:nvSpPr>
          <p:spPr>
            <a:xfrm>
              <a:off x="5748338" y="6163408"/>
              <a:ext cx="3581400" cy="16119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右箭头 64">
              <a:extLst>
                <a:ext uri="{FF2B5EF4-FFF2-40B4-BE49-F238E27FC236}">
                  <a16:creationId xmlns:a16="http://schemas.microsoft.com/office/drawing/2014/main" id="{478C2A6A-FBBC-314D-9FA1-AB9E82D45EE6}"/>
                </a:ext>
              </a:extLst>
            </p:cNvPr>
            <p:cNvSpPr/>
            <p:nvPr/>
          </p:nvSpPr>
          <p:spPr>
            <a:xfrm>
              <a:off x="8388970" y="3581400"/>
              <a:ext cx="990600" cy="1524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866F534-0A15-574D-AAE3-3CDB1C4BB033}"/>
                </a:ext>
              </a:extLst>
            </p:cNvPr>
            <p:cNvSpPr txBox="1"/>
            <p:nvPr/>
          </p:nvSpPr>
          <p:spPr>
            <a:xfrm>
              <a:off x="9177338" y="3113782"/>
              <a:ext cx="14478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Arial" pitchFamily="34" charset="0"/>
                  <a:cs typeface="Arial" pitchFamily="34" charset="0"/>
                </a:rPr>
                <a:t>High-grade metastatic prostate cancer </a:t>
              </a:r>
              <a:endParaRPr lang="zh-CN" alt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3B6AD54-D4E1-5045-8805-F4B8F89BBF5F}"/>
                </a:ext>
              </a:extLst>
            </p:cNvPr>
            <p:cNvSpPr txBox="1"/>
            <p:nvPr/>
          </p:nvSpPr>
          <p:spPr>
            <a:xfrm>
              <a:off x="9177338" y="5874604"/>
              <a:ext cx="1447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Arial" pitchFamily="34" charset="0"/>
                  <a:cs typeface="Arial" pitchFamily="34" charset="0"/>
                </a:rPr>
                <a:t>Low-grade prostate cancer </a:t>
              </a:r>
              <a:endParaRPr lang="zh-CN" alt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2230E09-2AC1-B442-AF4B-766230302152}"/>
                </a:ext>
              </a:extLst>
            </p:cNvPr>
            <p:cNvSpPr txBox="1"/>
            <p:nvPr/>
          </p:nvSpPr>
          <p:spPr>
            <a:xfrm>
              <a:off x="1328738" y="3429001"/>
              <a:ext cx="1447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Arial" pitchFamily="34" charset="0"/>
                  <a:cs typeface="Arial" pitchFamily="34" charset="0"/>
                </a:rPr>
                <a:t>rs339331</a:t>
              </a:r>
              <a:endParaRPr lang="zh-CN" alt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A0BC945-5837-A347-90DD-1E1970BAB6FA}"/>
                </a:ext>
              </a:extLst>
            </p:cNvPr>
            <p:cNvSpPr txBox="1"/>
            <p:nvPr/>
          </p:nvSpPr>
          <p:spPr>
            <a:xfrm>
              <a:off x="1328738" y="6123802"/>
              <a:ext cx="1447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Arial" pitchFamily="34" charset="0"/>
                  <a:cs typeface="Arial" pitchFamily="34" charset="0"/>
                </a:rPr>
                <a:t>rs339331</a:t>
              </a:r>
              <a:endParaRPr lang="zh-CN" alt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菱形 71">
              <a:extLst>
                <a:ext uri="{FF2B5EF4-FFF2-40B4-BE49-F238E27FC236}">
                  <a16:creationId xmlns:a16="http://schemas.microsoft.com/office/drawing/2014/main" id="{A6607656-85FA-A04F-9B77-5C22651D7271}"/>
                </a:ext>
              </a:extLst>
            </p:cNvPr>
            <p:cNvSpPr/>
            <p:nvPr/>
          </p:nvSpPr>
          <p:spPr>
            <a:xfrm>
              <a:off x="2928938" y="5181600"/>
              <a:ext cx="152400" cy="228600"/>
            </a:xfrm>
            <a:prstGeom prst="diamond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4021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D357-79C9-5C4B-BD76-DEE85236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292"/>
            <a:ext cx="7729728" cy="1188720"/>
          </a:xfrm>
        </p:spPr>
        <p:txBody>
          <a:bodyPr/>
          <a:lstStyle/>
          <a:p>
            <a:r>
              <a:rPr lang="zh-CN" altLang="en-US" dirty="0"/>
              <a:t>多种数据类型的整合分析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95B5CB-FDE6-C846-9F2C-23C7A789BEC6}"/>
              </a:ext>
            </a:extLst>
          </p:cNvPr>
          <p:cNvSpPr txBox="1">
            <a:spLocks/>
          </p:cNvSpPr>
          <p:nvPr/>
        </p:nvSpPr>
        <p:spPr bwMode="black">
          <a:xfrm>
            <a:off x="4386834" y="3429000"/>
            <a:ext cx="3418332" cy="102870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STZhongsong" panose="02010600040101010101" pitchFamily="2" charset="-122"/>
                <a:ea typeface="STZhongsong" panose="02010600040101010101" pitchFamily="2" charset="-122"/>
              </a:rPr>
              <a:t>如何定位一个影响癌症风险的调控型</a:t>
            </a:r>
            <a:r>
              <a:rPr lang="en-US" altLang="zh-CN" sz="1600" dirty="0">
                <a:latin typeface="STZhongsong" panose="02010600040101010101" pitchFamily="2" charset="-122"/>
                <a:ea typeface="STZhongsong" panose="02010600040101010101" pitchFamily="2" charset="-122"/>
              </a:rPr>
              <a:t>DNA</a:t>
            </a:r>
            <a:r>
              <a:rPr lang="zh-CN" altLang="en-US" sz="1600" dirty="0">
                <a:latin typeface="STZhongsong" panose="02010600040101010101" pitchFamily="2" charset="-122"/>
                <a:ea typeface="STZhongsong" panose="02010600040101010101" pitchFamily="2" charset="-122"/>
              </a:rPr>
              <a:t>位点</a:t>
            </a:r>
            <a:endParaRPr lang="en-US" altLang="zh-CN" sz="16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3BD741-7B96-1E4C-B5AC-C7CC5C5A239B}"/>
              </a:ext>
            </a:extLst>
          </p:cNvPr>
          <p:cNvSpPr txBox="1">
            <a:spLocks/>
          </p:cNvSpPr>
          <p:nvPr/>
        </p:nvSpPr>
        <p:spPr bwMode="black">
          <a:xfrm>
            <a:off x="5064490" y="1853568"/>
            <a:ext cx="2371153" cy="77581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STZhongsong" panose="02010600040101010101" pitchFamily="2" charset="-122"/>
                <a:ea typeface="STZhongsong" panose="02010600040101010101" pitchFamily="2" charset="-122"/>
              </a:rPr>
              <a:t>全基因组关联性分析</a:t>
            </a:r>
            <a:endParaRPr lang="en-US" altLang="zh-CN" sz="16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CA7D3AF-F0E9-C541-AB0E-6E24CA5959EF}"/>
              </a:ext>
            </a:extLst>
          </p:cNvPr>
          <p:cNvSpPr txBox="1">
            <a:spLocks/>
          </p:cNvSpPr>
          <p:nvPr/>
        </p:nvSpPr>
        <p:spPr bwMode="black">
          <a:xfrm>
            <a:off x="8775287" y="2746059"/>
            <a:ext cx="2371153" cy="77581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STZhongsong" panose="02010600040101010101" pitchFamily="2" charset="-122"/>
                <a:ea typeface="STZhongsong" panose="02010600040101010101" pitchFamily="2" charset="-122"/>
              </a:rPr>
              <a:t>顺式调控元件：增强子，启动子。。。</a:t>
            </a:r>
            <a:endParaRPr lang="en-US" altLang="zh-CN" sz="16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06DA60A-EAEC-3D45-8357-EBF5424A900A}"/>
              </a:ext>
            </a:extLst>
          </p:cNvPr>
          <p:cNvSpPr txBox="1">
            <a:spLocks/>
          </p:cNvSpPr>
          <p:nvPr/>
        </p:nvSpPr>
        <p:spPr bwMode="black">
          <a:xfrm>
            <a:off x="8775286" y="4641011"/>
            <a:ext cx="2371153" cy="77581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STZhongsong" panose="02010600040101010101" pitchFamily="2" charset="-122"/>
                <a:ea typeface="STZhongsong" panose="02010600040101010101" pitchFamily="2" charset="-122"/>
              </a:rPr>
              <a:t>转录因子结合</a:t>
            </a:r>
            <a:r>
              <a:rPr lang="en-US" altLang="zh-CN" sz="1600" dirty="0">
                <a:latin typeface="STZhongsong" panose="02010600040101010101" pitchFamily="2" charset="-122"/>
                <a:ea typeface="STZhongsong" panose="02010600040101010101" pitchFamily="2" charset="-122"/>
              </a:rPr>
              <a:t>motif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7902B36-EA55-FB40-B06A-ACBF0E870999}"/>
              </a:ext>
            </a:extLst>
          </p:cNvPr>
          <p:cNvSpPr txBox="1">
            <a:spLocks/>
          </p:cNvSpPr>
          <p:nvPr/>
        </p:nvSpPr>
        <p:spPr bwMode="black">
          <a:xfrm>
            <a:off x="5434013" y="5416821"/>
            <a:ext cx="2371153" cy="77581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STZhongsong" panose="02010600040101010101" pitchFamily="2" charset="-122"/>
                <a:ea typeface="STZhongsong" panose="02010600040101010101" pitchFamily="2" charset="-122"/>
              </a:rPr>
              <a:t>顺式影响基因表达</a:t>
            </a:r>
            <a:endParaRPr lang="en-US" altLang="zh-CN" sz="16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507690D-5F27-2F48-9A96-E32D45B37EB6}"/>
              </a:ext>
            </a:extLst>
          </p:cNvPr>
          <p:cNvSpPr txBox="1">
            <a:spLocks/>
          </p:cNvSpPr>
          <p:nvPr/>
        </p:nvSpPr>
        <p:spPr bwMode="black">
          <a:xfrm>
            <a:off x="1628776" y="5183458"/>
            <a:ext cx="2371153" cy="77581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STZhongsong" panose="02010600040101010101" pitchFamily="2" charset="-122"/>
                <a:ea typeface="STZhongsong" panose="02010600040101010101" pitchFamily="2" charset="-122"/>
              </a:rPr>
              <a:t>等位基因特异性的调控元件活性</a:t>
            </a:r>
            <a:endParaRPr lang="en-US" altLang="zh-CN" sz="16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57D855E-7EC9-8446-B86F-861E7C3764B0}"/>
              </a:ext>
            </a:extLst>
          </p:cNvPr>
          <p:cNvSpPr txBox="1">
            <a:spLocks/>
          </p:cNvSpPr>
          <p:nvPr/>
        </p:nvSpPr>
        <p:spPr bwMode="black">
          <a:xfrm>
            <a:off x="1181101" y="3681890"/>
            <a:ext cx="2371153" cy="77581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STZhongsong" panose="02010600040101010101" pitchFamily="2" charset="-122"/>
                <a:ea typeface="STZhongsong" panose="02010600040101010101" pitchFamily="2" charset="-122"/>
              </a:rPr>
              <a:t>与靶基因间的三维连接</a:t>
            </a:r>
            <a:endParaRPr lang="en-US" altLang="zh-CN" sz="16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CA2B4A-D668-EF4A-9FA9-496E2FEB070B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6096000" y="2687718"/>
            <a:ext cx="154066" cy="741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278CE0-27BF-DD46-88A5-278C9A23C469}"/>
              </a:ext>
            </a:extLst>
          </p:cNvPr>
          <p:cNvCxnSpPr>
            <a:stCxn id="4" idx="1"/>
            <a:endCxn id="11" idx="3"/>
          </p:cNvCxnSpPr>
          <p:nvPr/>
        </p:nvCxnSpPr>
        <p:spPr>
          <a:xfrm flipH="1">
            <a:off x="3552254" y="3943350"/>
            <a:ext cx="834580" cy="126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53B36A-5AB8-B747-B8C5-77B38D737DF2}"/>
              </a:ext>
            </a:extLst>
          </p:cNvPr>
          <p:cNvCxnSpPr>
            <a:stCxn id="4" idx="2"/>
          </p:cNvCxnSpPr>
          <p:nvPr/>
        </p:nvCxnSpPr>
        <p:spPr>
          <a:xfrm flipH="1">
            <a:off x="2686050" y="4457700"/>
            <a:ext cx="3409950" cy="725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049905-AF05-DD4E-ACE9-EFEC903A0AB2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6096000" y="4457700"/>
            <a:ext cx="523590" cy="959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892B645-9042-234B-B5C1-04F72962D5A1}"/>
              </a:ext>
            </a:extLst>
          </p:cNvPr>
          <p:cNvCxnSpPr>
            <a:stCxn id="4" idx="2"/>
            <a:endCxn id="8" idx="1"/>
          </p:cNvCxnSpPr>
          <p:nvPr/>
        </p:nvCxnSpPr>
        <p:spPr>
          <a:xfrm>
            <a:off x="6096000" y="4457700"/>
            <a:ext cx="2679286" cy="57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C08AC8-36B0-1E44-BE8B-DBEB4B960B7F}"/>
              </a:ext>
            </a:extLst>
          </p:cNvPr>
          <p:cNvCxnSpPr>
            <a:stCxn id="4" idx="3"/>
          </p:cNvCxnSpPr>
          <p:nvPr/>
        </p:nvCxnSpPr>
        <p:spPr>
          <a:xfrm flipV="1">
            <a:off x="7805166" y="3214688"/>
            <a:ext cx="834582" cy="72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id="{69203C6C-B6CF-8040-9E53-0E496E6FBDF5}"/>
              </a:ext>
            </a:extLst>
          </p:cNvPr>
          <p:cNvSpPr txBox="1">
            <a:spLocks/>
          </p:cNvSpPr>
          <p:nvPr/>
        </p:nvSpPr>
        <p:spPr bwMode="black">
          <a:xfrm>
            <a:off x="1838754" y="2215421"/>
            <a:ext cx="2371153" cy="77581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STZhongsong" panose="02010600040101010101" pitchFamily="2" charset="-122"/>
                <a:ea typeface="STZhongsong" panose="02010600040101010101" pitchFamily="2" charset="-122"/>
              </a:rPr>
              <a:t>靶基因对癌症细胞的影响</a:t>
            </a:r>
            <a:endParaRPr lang="en-US" altLang="zh-CN" sz="16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011872-DFA7-2540-AFC9-7BA98BD1B862}"/>
              </a:ext>
            </a:extLst>
          </p:cNvPr>
          <p:cNvCxnSpPr>
            <a:stCxn id="4" idx="0"/>
            <a:endCxn id="25" idx="2"/>
          </p:cNvCxnSpPr>
          <p:nvPr/>
        </p:nvCxnSpPr>
        <p:spPr>
          <a:xfrm flipH="1" flipV="1">
            <a:off x="3024331" y="2991231"/>
            <a:ext cx="3071669" cy="437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13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D357-79C9-5C4B-BD76-DEE85236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292"/>
            <a:ext cx="7729728" cy="1188720"/>
          </a:xfrm>
        </p:spPr>
        <p:txBody>
          <a:bodyPr/>
          <a:lstStyle/>
          <a:p>
            <a:r>
              <a:rPr lang="zh-CN" altLang="en-US" dirty="0"/>
              <a:t>多种数据类型的整合分析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3BD741-7B96-1E4C-B5AC-C7CC5C5A239B}"/>
              </a:ext>
            </a:extLst>
          </p:cNvPr>
          <p:cNvSpPr txBox="1">
            <a:spLocks/>
          </p:cNvSpPr>
          <p:nvPr/>
        </p:nvSpPr>
        <p:spPr bwMode="black">
          <a:xfrm>
            <a:off x="2424673" y="1913955"/>
            <a:ext cx="7236143" cy="77581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1.</a:t>
            </a: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 系统的生物学知识储备：形成生物学假设</a:t>
            </a: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3EDD490-195A-DF4E-875B-9997C32E228C}"/>
              </a:ext>
            </a:extLst>
          </p:cNvPr>
          <p:cNvSpPr txBox="1">
            <a:spLocks/>
          </p:cNvSpPr>
          <p:nvPr/>
        </p:nvSpPr>
        <p:spPr bwMode="black">
          <a:xfrm>
            <a:off x="2424672" y="3150395"/>
            <a:ext cx="7236143" cy="77581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2.</a:t>
            </a: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 不同生物学数据类型的熟悉：分析和提取所需的组学数据</a:t>
            </a: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DA65CA0-D5E9-CB42-A90D-11528CDC710E}"/>
              </a:ext>
            </a:extLst>
          </p:cNvPr>
          <p:cNvSpPr txBox="1">
            <a:spLocks/>
          </p:cNvSpPr>
          <p:nvPr/>
        </p:nvSpPr>
        <p:spPr bwMode="black">
          <a:xfrm>
            <a:off x="2434192" y="4386835"/>
            <a:ext cx="7226623" cy="77581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3.</a:t>
            </a: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 编程和数理统计知识的应用：整合分析</a:t>
            </a: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527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D357-79C9-5C4B-BD76-DEE85236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292"/>
            <a:ext cx="7729728" cy="1188720"/>
          </a:xfrm>
        </p:spPr>
        <p:txBody>
          <a:bodyPr/>
          <a:lstStyle/>
          <a:p>
            <a:r>
              <a:rPr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根据需求开发新的分析方法</a:t>
            </a:r>
            <a:endParaRPr lang="en-US" altLang="zh-CN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4B69A127-7816-F44D-A6ED-DD4AD9022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7" y="5185945"/>
            <a:ext cx="2714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Calibri" panose="020F0502020204030204" pitchFamily="34" charset="0"/>
              </a:rPr>
              <a:t>Antibody against endogenous GR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7E51B854-699B-004A-B2D3-38EDF9C4E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3595" y="5185945"/>
            <a:ext cx="12144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Calibri" panose="020F0502020204030204" pitchFamily="34" charset="0"/>
              </a:rPr>
              <a:t>DAPI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0E4E8B02-0CA1-B646-A167-35C9499DC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8269" y="5185944"/>
            <a:ext cx="12144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Overlap</a:t>
            </a:r>
          </a:p>
        </p:txBody>
      </p:sp>
      <p:pic>
        <p:nvPicPr>
          <p:cNvPr id="11" name="Picture 12" descr="101">
            <a:extLst>
              <a:ext uri="{FF2B5EF4-FFF2-40B4-BE49-F238E27FC236}">
                <a16:creationId xmlns:a16="http://schemas.microsoft.com/office/drawing/2014/main" id="{500EE6F3-80A9-9E4F-BCE1-0B64146292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12"/>
          <a:stretch/>
        </p:blipFill>
        <p:spPr bwMode="auto">
          <a:xfrm>
            <a:off x="1628781" y="2430184"/>
            <a:ext cx="9202799" cy="253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3D57FC-5BB7-4448-A8D0-6B466A71E0D9}"/>
              </a:ext>
            </a:extLst>
          </p:cNvPr>
          <p:cNvSpPr txBox="1"/>
          <p:nvPr/>
        </p:nvSpPr>
        <p:spPr>
          <a:xfrm>
            <a:off x="3342037" y="1585262"/>
            <a:ext cx="550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如何从荧光染色照片中获取细胞核内外的蛋白浓度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330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D357-79C9-5C4B-BD76-DEE85236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292"/>
            <a:ext cx="7729728" cy="1188720"/>
          </a:xfrm>
        </p:spPr>
        <p:txBody>
          <a:bodyPr/>
          <a:lstStyle/>
          <a:p>
            <a:r>
              <a:rPr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根据需求开发新的分析方法</a:t>
            </a:r>
            <a:endParaRPr lang="en-US" altLang="zh-CN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6B7AE7-3D61-8E4C-A814-34E3EEE53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12" y="1927224"/>
            <a:ext cx="8991600" cy="4203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8023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D357-79C9-5C4B-BD76-DEE85236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292"/>
            <a:ext cx="7729728" cy="1188720"/>
          </a:xfrm>
        </p:spPr>
        <p:txBody>
          <a:bodyPr/>
          <a:lstStyle/>
          <a:p>
            <a:r>
              <a:rPr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根据需求开发新的分析方法</a:t>
            </a:r>
            <a:endParaRPr lang="en-US" altLang="zh-CN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05992F-51E8-AA40-B964-63B52538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865313"/>
            <a:ext cx="8458200" cy="4356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0588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D357-79C9-5C4B-BD76-DEE85236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292"/>
            <a:ext cx="7729728" cy="1188720"/>
          </a:xfrm>
        </p:spPr>
        <p:txBody>
          <a:bodyPr/>
          <a:lstStyle/>
          <a:p>
            <a:r>
              <a:rPr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根据需求开发新的分析方法</a:t>
            </a:r>
            <a:endParaRPr lang="en-US" altLang="zh-CN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887445-0B60-C048-843B-BB8B4A447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737" y="1795462"/>
            <a:ext cx="10045700" cy="4381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94680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D357-79C9-5C4B-BD76-DEE85236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292"/>
            <a:ext cx="7729728" cy="1188720"/>
          </a:xfrm>
        </p:spPr>
        <p:txBody>
          <a:bodyPr/>
          <a:lstStyle/>
          <a:p>
            <a:r>
              <a:rPr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创造需求，引领科学研究的前沿方向</a:t>
            </a:r>
            <a:endParaRPr lang="en-US" altLang="zh-CN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EA8DF9-C07F-024F-A1A3-2C0AB5EC3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44650"/>
            <a:ext cx="96012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06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D357-79C9-5C4B-BD76-DEE85236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292"/>
            <a:ext cx="7729728" cy="1188720"/>
          </a:xfrm>
        </p:spPr>
        <p:txBody>
          <a:bodyPr/>
          <a:lstStyle/>
          <a:p>
            <a:r>
              <a:rPr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创造需求，引领科学研究的前沿方向</a:t>
            </a:r>
            <a:endParaRPr lang="en-US" altLang="zh-CN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E22CB-03CC-1847-B004-9EEF6B3FB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2045716"/>
            <a:ext cx="10506075" cy="336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92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D357-79C9-5C4B-BD76-DEE85236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292"/>
            <a:ext cx="7729728" cy="1188720"/>
          </a:xfrm>
        </p:spPr>
        <p:txBody>
          <a:bodyPr/>
          <a:lstStyle/>
          <a:p>
            <a:r>
              <a:rPr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创造需求，引领科学研究的前沿方向</a:t>
            </a:r>
            <a:endParaRPr lang="en-US" altLang="zh-CN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FAD8AB-5AE2-0F43-88A9-ED4E7943F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414" y="1989137"/>
            <a:ext cx="8597572" cy="422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01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D357-79C9-5C4B-BD76-DEE85236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292"/>
            <a:ext cx="7729728" cy="118872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个人介绍</a:t>
            </a:r>
            <a:endParaRPr lang="en-US" sz="4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45E564-9E64-9A45-9EB4-1C90878F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9887" y="1490663"/>
            <a:ext cx="9790113" cy="531704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2002</a:t>
            </a: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年－</a:t>
            </a: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2006</a:t>
            </a: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年，清华大学，生物科学与技术系，获得学士学位</a:t>
            </a: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lvl="2">
              <a:buFont typeface="Wingdings" pitchFamily="2" charset="2"/>
              <a:buChar char="q"/>
            </a:pP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04-06</a:t>
            </a: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年在裴端卿老师实验室研究胚胎干细胞转录调控</a:t>
            </a: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lvl="1">
              <a:buFont typeface="Wingdings" pitchFamily="2" charset="2"/>
              <a:buChar char="q"/>
            </a:pP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2006</a:t>
            </a: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年－</a:t>
            </a: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2014</a:t>
            </a: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年， 芝加哥大学，发育生物学／基因组和系统生物学研究所，获得博士学位</a:t>
            </a: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lvl="2">
              <a:buFont typeface="Wingdings" pitchFamily="2" charset="2"/>
              <a:buChar char="q"/>
            </a:pP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导师</a:t>
            </a: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:</a:t>
            </a: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 </a:t>
            </a: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Kevin</a:t>
            </a: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 </a:t>
            </a: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White</a:t>
            </a: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 （</a:t>
            </a: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ENCODE</a:t>
            </a: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 领军</a:t>
            </a: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PI</a:t>
            </a: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）</a:t>
            </a: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lvl="2">
              <a:buFont typeface="Wingdings" pitchFamily="2" charset="2"/>
              <a:buChar char="q"/>
            </a:pP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开发基因组学实验方法研究复杂性状和疾病的转录调控机制</a:t>
            </a: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lvl="1">
              <a:buFont typeface="Wingdings" pitchFamily="2" charset="2"/>
              <a:buChar char="q"/>
            </a:pP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2014</a:t>
            </a: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年</a:t>
            </a: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-2018</a:t>
            </a: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年，芝加哥大学，人类遗传系，进行博士后研究</a:t>
            </a: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lvl="2">
              <a:buFont typeface="Wingdings" pitchFamily="2" charset="2"/>
              <a:buChar char="q"/>
            </a:pP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导师</a:t>
            </a: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:</a:t>
            </a: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贺信</a:t>
            </a: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lvl="2">
              <a:buFont typeface="Wingdings" pitchFamily="2" charset="2"/>
              <a:buChar char="q"/>
            </a:pP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开发统计算法解析复杂性状的遗传基础</a:t>
            </a: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lvl="2">
              <a:buFont typeface="Wingdings" pitchFamily="2" charset="2"/>
              <a:buChar char="q"/>
            </a:pP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芝加哥大学生物信息学暑期培训班讲师</a:t>
            </a: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lvl="1"/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3795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D357-79C9-5C4B-BD76-DEE85236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292"/>
            <a:ext cx="7729728" cy="1188720"/>
          </a:xfrm>
        </p:spPr>
        <p:txBody>
          <a:bodyPr/>
          <a:lstStyle/>
          <a:p>
            <a:r>
              <a:rPr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创造需求，引领科学研究的前沿方向</a:t>
            </a:r>
            <a:endParaRPr lang="en-US" altLang="zh-CN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FAD8AB-5AE2-0F43-88A9-ED4E7943F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414" y="1989137"/>
            <a:ext cx="8597572" cy="422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40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D357-79C9-5C4B-BD76-DEE85236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292"/>
            <a:ext cx="7729728" cy="1188720"/>
          </a:xfrm>
        </p:spPr>
        <p:txBody>
          <a:bodyPr/>
          <a:lstStyle/>
          <a:p>
            <a:r>
              <a:rPr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创造需求，引领科学研究的前沿方向</a:t>
            </a:r>
            <a:endParaRPr lang="en-US" altLang="zh-CN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59F1F5-1218-0945-8321-E6EA61836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6" y="1371397"/>
            <a:ext cx="6538912" cy="510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036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D357-79C9-5C4B-BD76-DEE85236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292"/>
            <a:ext cx="7729728" cy="1188720"/>
          </a:xfrm>
        </p:spPr>
        <p:txBody>
          <a:bodyPr/>
          <a:lstStyle/>
          <a:p>
            <a:r>
              <a:rPr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创造需求，引领科学研究的前沿方向</a:t>
            </a:r>
            <a:endParaRPr lang="en-US" altLang="zh-CN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96F9B6-A3E2-514C-9EEE-B49BE2818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448308"/>
            <a:ext cx="9144000" cy="53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033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D357-79C9-5C4B-BD76-DEE85236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292"/>
            <a:ext cx="7729728" cy="1188720"/>
          </a:xfrm>
        </p:spPr>
        <p:txBody>
          <a:bodyPr/>
          <a:lstStyle/>
          <a:p>
            <a:r>
              <a:rPr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总结</a:t>
            </a:r>
            <a:endParaRPr lang="en-US" altLang="zh-CN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7A883F-4296-454B-823C-10FA3E10242D}"/>
              </a:ext>
            </a:extLst>
          </p:cNvPr>
          <p:cNvSpPr txBox="1">
            <a:spLocks/>
          </p:cNvSpPr>
          <p:nvPr/>
        </p:nvSpPr>
        <p:spPr bwMode="black">
          <a:xfrm>
            <a:off x="2477928" y="2190845"/>
            <a:ext cx="7236143" cy="247630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生命科学进入了数据科学的时代，生物信息学是生命科学领域的新生力量和重要底层支撑。</a:t>
            </a: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algn="l"/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algn="l"/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希望通过这次课程，帮助大家初步了解生信修炼四个层级的前两个层级，激发大家冲击后两个层级的兴趣，并为之打下坚实的基础。</a:t>
            </a: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algn="l"/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谢谢大家！</a:t>
            </a: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8929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D357-79C9-5C4B-BD76-DEE85236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292"/>
            <a:ext cx="7729728" cy="118872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课题组介绍</a:t>
            </a:r>
            <a:endParaRPr lang="en-US" sz="4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45E564-9E64-9A45-9EB4-1C90878F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9887" y="1490663"/>
            <a:ext cx="9790113" cy="531704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课题组目标</a:t>
            </a: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lvl="2">
              <a:buFont typeface="Wingdings" pitchFamily="2" charset="2"/>
              <a:buChar char="q"/>
            </a:pP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开发实验和计算方法解析复杂性状的遗传基础</a:t>
            </a: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lvl="2">
              <a:buFont typeface="Wingdings" pitchFamily="2" charset="2"/>
              <a:buChar char="q"/>
            </a:pP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>
              <a:buFont typeface="Wingdings" pitchFamily="2" charset="2"/>
              <a:buChar char="q"/>
            </a:pP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课题组人员</a:t>
            </a: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lvl="2">
              <a:buFont typeface="Wingdings" pitchFamily="2" charset="2"/>
              <a:buChar char="q"/>
            </a:pP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2</a:t>
            </a: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名科研助理，</a:t>
            </a: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3</a:t>
            </a: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名博后，</a:t>
            </a: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3</a:t>
            </a: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名硕士生，</a:t>
            </a: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1</a:t>
            </a: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名博士生</a:t>
            </a: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lvl="2">
              <a:buFont typeface="Wingdings" pitchFamily="2" charset="2"/>
              <a:buChar char="q"/>
            </a:pP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>
              <a:buFont typeface="Wingdings" pitchFamily="2" charset="2"/>
              <a:buChar char="q"/>
            </a:pPr>
            <a:r>
              <a:rPr lang="zh-CN" altLang="en-US" sz="2200" dirty="0">
                <a:latin typeface="STZhongsong" panose="02010600040101010101" pitchFamily="2" charset="-122"/>
                <a:ea typeface="STZhongsong" panose="02010600040101010101" pitchFamily="2" charset="-122"/>
              </a:rPr>
              <a:t>课题组网站</a:t>
            </a:r>
            <a:endParaRPr lang="en-US" altLang="zh-CN" sz="22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lvl="2">
              <a:buFont typeface="Wingdings" pitchFamily="2" charset="2"/>
              <a:buChar char="q"/>
            </a:pP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https://</a:t>
            </a:r>
            <a:r>
              <a:rPr lang="en-US" altLang="zh-CN" sz="2000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liu-lab.netlify.app</a:t>
            </a: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/</a:t>
            </a:r>
          </a:p>
          <a:p>
            <a:pPr marL="0" indent="0">
              <a:buNone/>
            </a:pPr>
            <a:endParaRPr lang="en-US" altLang="zh-CN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457200" lvl="2" indent="0">
              <a:buNone/>
            </a:pP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185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B5CD7-7DD5-2548-A43E-7927B9127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9242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生命科学进入了大数据科学时代</a:t>
            </a:r>
            <a:endParaRPr lang="en-US" sz="36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4B02BC4-C908-264F-8A9E-788220B2EB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3155930"/>
              </p:ext>
            </p:extLst>
          </p:nvPr>
        </p:nvGraphicFramePr>
        <p:xfrm>
          <a:off x="385764" y="842963"/>
          <a:ext cx="11806236" cy="5909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11896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D357-79C9-5C4B-BD76-DEE85236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887" y="50292"/>
            <a:ext cx="8685213" cy="1188720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玩转大数据：生信修炼的四个层级</a:t>
            </a:r>
            <a:endParaRPr lang="en-US" sz="4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45E564-9E64-9A45-9EB4-1C90878F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9887" y="1490663"/>
            <a:ext cx="9790113" cy="53170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457200" lvl="2" indent="0">
              <a:buNone/>
            </a:pP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818B1C-C3EF-3544-9D89-4E87EFDA9239}"/>
              </a:ext>
            </a:extLst>
          </p:cNvPr>
          <p:cNvSpPr txBox="1">
            <a:spLocks/>
          </p:cNvSpPr>
          <p:nvPr/>
        </p:nvSpPr>
        <p:spPr>
          <a:xfrm>
            <a:off x="1792287" y="1643063"/>
            <a:ext cx="9790113" cy="5317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批量处理数据</a:t>
            </a: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lvl="2">
              <a:buFont typeface="Wingdings" pitchFamily="2" charset="2"/>
              <a:buChar char="q"/>
            </a:pP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“子子孙孙无穷匮也，而山不加增，何苦而不平？”</a:t>
            </a: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——《</a:t>
            </a: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愚公移山</a:t>
            </a: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》</a:t>
            </a:r>
          </a:p>
          <a:p>
            <a:pPr lvl="2">
              <a:buFont typeface="Wingdings" pitchFamily="2" charset="2"/>
              <a:buChar char="q"/>
            </a:pP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>
              <a:buFont typeface="Wingdings" pitchFamily="2" charset="2"/>
              <a:buChar char="q"/>
            </a:pP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多种数据类型的整合分析</a:t>
            </a: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lvl="2">
              <a:buFont typeface="Wingdings" pitchFamily="2" charset="2"/>
              <a:buChar char="q"/>
            </a:pP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“兼听则明，偏信则暗”</a:t>
            </a: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——《</a:t>
            </a: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论语</a:t>
            </a: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·</a:t>
            </a: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颜渊第十二 </a:t>
            </a: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》</a:t>
            </a:r>
          </a:p>
          <a:p>
            <a:pPr lvl="2">
              <a:buFont typeface="Wingdings" pitchFamily="2" charset="2"/>
              <a:buChar char="q"/>
            </a:pP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>
              <a:buFont typeface="Wingdings" pitchFamily="2" charset="2"/>
              <a:buChar char="q"/>
            </a:pP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根据需求开发新的分析方法</a:t>
            </a: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lvl="2">
              <a:buFont typeface="Wingdings" pitchFamily="2" charset="2"/>
              <a:buChar char="q"/>
            </a:pP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“亮性长于巧思，损益连弩，木牛流马，皆出其意。推演兵法，作八阵图，咸得其要”</a:t>
            </a: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——《</a:t>
            </a: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三国志</a:t>
            </a: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· </a:t>
            </a: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诸葛亮传</a:t>
            </a: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》</a:t>
            </a:r>
          </a:p>
          <a:p>
            <a:pPr marL="457200" lvl="2" indent="0">
              <a:buNone/>
            </a:pP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>
              <a:buFont typeface="Wingdings" pitchFamily="2" charset="2"/>
              <a:buChar char="q"/>
            </a:pP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创造需求，引领科学研究的前沿方向</a:t>
            </a: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lvl="2">
              <a:buFont typeface="Wingdings" pitchFamily="2" charset="2"/>
              <a:buChar char="q"/>
            </a:pP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“运筹于帷幄之中，决胜于千里之外”</a:t>
            </a: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——</a:t>
            </a: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 </a:t>
            </a: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《</a:t>
            </a: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史记</a:t>
            </a: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·</a:t>
            </a:r>
            <a:r>
              <a:rPr lang="zh-CN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高祖本纪</a:t>
            </a:r>
            <a:r>
              <a:rPr lang="en-US" altLang="zh-CN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》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457200" lvl="2" indent="0">
              <a:buFont typeface="Arial" panose="020B0604020202020204" pitchFamily="34" charset="0"/>
              <a:buNone/>
            </a:pPr>
            <a:endParaRPr lang="en-US" altLang="zh-CN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4969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D357-79C9-5C4B-BD76-DEE85236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292"/>
            <a:ext cx="7729728" cy="1188720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latin typeface="STZhongsong" panose="02010600040101010101" pitchFamily="2" charset="-122"/>
                <a:ea typeface="STZhongsong" panose="02010600040101010101" pitchFamily="2" charset="-122"/>
              </a:rPr>
              <a:t>批量处理数据</a:t>
            </a:r>
            <a:endParaRPr lang="en-US" altLang="zh-CN" sz="44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244B9-AF2B-3F45-ADF2-F399CA1506FF}"/>
              </a:ext>
            </a:extLst>
          </p:cNvPr>
          <p:cNvSpPr txBox="1"/>
          <p:nvPr/>
        </p:nvSpPr>
        <p:spPr>
          <a:xfrm>
            <a:off x="4452937" y="1457326"/>
            <a:ext cx="328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转录因子的细胞核内转运</a:t>
            </a:r>
            <a:endParaRPr lang="en-US" dirty="0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F2A61E5F-7FF8-B34B-AAE1-9B8100A45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1645" y="2643188"/>
            <a:ext cx="1000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With DEX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73B848AF-0BDF-BA44-8A8C-2A83345B7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332" y="4643438"/>
            <a:ext cx="12144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Without DEX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B9DE632F-F1F3-F540-9FBC-ACDDCA139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6082" y="5715000"/>
            <a:ext cx="2714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Antibody against endogenous GR</a:t>
            </a: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ABFC2BAE-82E3-D54F-9C85-95047BAA5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6520" y="5715000"/>
            <a:ext cx="12144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DAPI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E5BF2A30-88FD-2241-9771-1B926BB75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6832" y="5715000"/>
            <a:ext cx="12144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Overlap</a:t>
            </a:r>
          </a:p>
        </p:txBody>
      </p:sp>
      <p:pic>
        <p:nvPicPr>
          <p:cNvPr id="14" name="Picture 12" descr="101">
            <a:extLst>
              <a:ext uri="{FF2B5EF4-FFF2-40B4-BE49-F238E27FC236}">
                <a16:creationId xmlns:a16="http://schemas.microsoft.com/office/drawing/2014/main" id="{DB8CD2CA-7D6A-8C46-AEB8-F0A592C86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82" y="1826658"/>
            <a:ext cx="7283450" cy="385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202561-326B-6F4C-B017-D66CCD8B7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921" y="6022975"/>
            <a:ext cx="4138804" cy="89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00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D357-79C9-5C4B-BD76-DEE85236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292"/>
            <a:ext cx="7729728" cy="1188720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latin typeface="STZhongsong" panose="02010600040101010101" pitchFamily="2" charset="-122"/>
                <a:ea typeface="STZhongsong" panose="02010600040101010101" pitchFamily="2" charset="-122"/>
              </a:rPr>
              <a:t>批量处理数据</a:t>
            </a:r>
            <a:endParaRPr lang="en-US" altLang="zh-CN" sz="44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FB97D646-2D42-1449-8124-369E97FFF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845" y="1794453"/>
            <a:ext cx="7103173" cy="4820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EA964C-33D1-9D4E-99AB-15799AB6590B}"/>
              </a:ext>
            </a:extLst>
          </p:cNvPr>
          <p:cNvSpPr txBox="1"/>
          <p:nvPr/>
        </p:nvSpPr>
        <p:spPr>
          <a:xfrm>
            <a:off x="3495674" y="1425121"/>
            <a:ext cx="506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高通量筛选影响转录因子细胞核内转运的基因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521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D357-79C9-5C4B-BD76-DEE85236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292"/>
            <a:ext cx="7729728" cy="1188720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latin typeface="STZhongsong" panose="02010600040101010101" pitchFamily="2" charset="-122"/>
                <a:ea typeface="STZhongsong" panose="02010600040101010101" pitchFamily="2" charset="-122"/>
              </a:rPr>
              <a:t>批量处理数据</a:t>
            </a:r>
            <a:endParaRPr lang="en-US" altLang="zh-CN" sz="44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8573AD-1F64-0646-9D1A-4E08BD78D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17" y="1385888"/>
            <a:ext cx="5928440" cy="58316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F9A4B6-37A5-F847-8A16-36D8E46F7005}"/>
              </a:ext>
            </a:extLst>
          </p:cNvPr>
          <p:cNvSpPr txBox="1"/>
          <p:nvPr/>
        </p:nvSpPr>
        <p:spPr>
          <a:xfrm>
            <a:off x="7129461" y="3224494"/>
            <a:ext cx="50625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Excel</a:t>
            </a:r>
            <a:r>
              <a:rPr lang="zh-CN" altLang="en-US" sz="3200" dirty="0"/>
              <a:t>可以完成一部分工作，但却远远不够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82298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D357-79C9-5C4B-BD76-DEE85236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292"/>
            <a:ext cx="7729728" cy="1188720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latin typeface="STZhongsong" panose="02010600040101010101" pitchFamily="2" charset="-122"/>
                <a:ea typeface="STZhongsong" panose="02010600040101010101" pitchFamily="2" charset="-122"/>
              </a:rPr>
              <a:t>批量处理数据</a:t>
            </a:r>
            <a:endParaRPr lang="en-US" altLang="zh-CN" sz="44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8573AD-1F64-0646-9D1A-4E08BD78D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829" y="1400174"/>
            <a:ext cx="5928440" cy="583164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A52B64C-3004-8A4A-9A9F-381DF886F9A9}"/>
              </a:ext>
            </a:extLst>
          </p:cNvPr>
          <p:cNvSpPr txBox="1">
            <a:spLocks/>
          </p:cNvSpPr>
          <p:nvPr/>
        </p:nvSpPr>
        <p:spPr bwMode="black">
          <a:xfrm>
            <a:off x="7915276" y="1871661"/>
            <a:ext cx="4083938" cy="43414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STZhongsong" panose="02010600040101010101" pitchFamily="2" charset="-122"/>
                <a:ea typeface="STZhongsong" panose="02010600040101010101" pitchFamily="2" charset="-122"/>
              </a:rPr>
              <a:t>命令行操作 </a:t>
            </a:r>
            <a:r>
              <a:rPr lang="en-US" altLang="zh-CN" sz="1600" dirty="0">
                <a:latin typeface="STZhongsong" panose="02010600040101010101" pitchFamily="2" charset="-122"/>
                <a:ea typeface="STZhongsong" panose="02010600040101010101" pitchFamily="2" charset="-122"/>
              </a:rPr>
              <a:t>(Shell)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4FF11CC-D85D-DE49-9C6F-83DD8FB5E10D}"/>
              </a:ext>
            </a:extLst>
          </p:cNvPr>
          <p:cNvSpPr txBox="1">
            <a:spLocks/>
          </p:cNvSpPr>
          <p:nvPr/>
        </p:nvSpPr>
        <p:spPr bwMode="black">
          <a:xfrm>
            <a:off x="7915276" y="2504310"/>
            <a:ext cx="4083937" cy="43414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STZhongsong" panose="02010600040101010101" pitchFamily="2" charset="-122"/>
                <a:ea typeface="STZhongsong" panose="02010600040101010101" pitchFamily="2" charset="-122"/>
              </a:rPr>
              <a:t>数据处理软件</a:t>
            </a:r>
            <a:r>
              <a:rPr lang="en-US" altLang="zh-CN" sz="1600" dirty="0">
                <a:latin typeface="STZhongsong" panose="02010600040101010101" pitchFamily="2" charset="-122"/>
                <a:ea typeface="STZhongsong" panose="02010600040101010101" pitchFamily="2" charset="-122"/>
              </a:rPr>
              <a:t>:</a:t>
            </a:r>
            <a:r>
              <a:rPr lang="en-US" altLang="zh-CN" sz="1600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R,Python</a:t>
            </a:r>
            <a:endParaRPr lang="en-US" altLang="zh-CN" sz="16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AA0D6A5-5952-F94B-ABE1-117882B83F3D}"/>
              </a:ext>
            </a:extLst>
          </p:cNvPr>
          <p:cNvSpPr txBox="1">
            <a:spLocks/>
          </p:cNvSpPr>
          <p:nvPr/>
        </p:nvSpPr>
        <p:spPr bwMode="black">
          <a:xfrm>
            <a:off x="7915276" y="3211925"/>
            <a:ext cx="4083937" cy="181727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STZhongsong" panose="02010600040101010101" pitchFamily="2" charset="-122"/>
                <a:ea typeface="STZhongsong" panose="02010600040101010101" pitchFamily="2" charset="-122"/>
              </a:rPr>
              <a:t>流程制作和展示系统</a:t>
            </a:r>
            <a:r>
              <a:rPr lang="en-US" altLang="zh-CN" sz="1600" dirty="0">
                <a:latin typeface="STZhongsong" panose="02010600040101010101" pitchFamily="2" charset="-122"/>
                <a:ea typeface="STZhongsong" panose="02010600040101010101" pitchFamily="2" charset="-122"/>
              </a:rPr>
              <a:t>:</a:t>
            </a:r>
            <a:r>
              <a:rPr lang="en-US" altLang="zh-CN" sz="1600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Jupyter-notebook,Rmarkdown</a:t>
            </a:r>
            <a:endParaRPr lang="en-US" altLang="zh-CN" sz="16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680BD32-8420-A849-BED3-D4306136DA64}"/>
              </a:ext>
            </a:extLst>
          </p:cNvPr>
          <p:cNvSpPr txBox="1">
            <a:spLocks/>
          </p:cNvSpPr>
          <p:nvPr/>
        </p:nvSpPr>
        <p:spPr bwMode="black">
          <a:xfrm>
            <a:off x="7915275" y="5428485"/>
            <a:ext cx="4083937" cy="80086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STZhongsong" panose="02010600040101010101" pitchFamily="2" charset="-122"/>
                <a:ea typeface="STZhongsong" panose="02010600040101010101" pitchFamily="2" charset="-122"/>
              </a:rPr>
              <a:t>基本统计学知识</a:t>
            </a:r>
            <a:r>
              <a:rPr lang="en-US" altLang="zh-CN" sz="1600" dirty="0">
                <a:latin typeface="STZhongsong" panose="02010600040101010101" pitchFamily="2" charset="-122"/>
                <a:ea typeface="STZhongsong" panose="02010600040101010101" pitchFamily="2" charset="-122"/>
              </a:rPr>
              <a:t>:p-value,</a:t>
            </a:r>
            <a:r>
              <a:rPr lang="zh-CN" altLang="en-US" sz="1600" dirty="0">
                <a:latin typeface="STZhongsong" panose="02010600040101010101" pitchFamily="2" charset="-122"/>
                <a:ea typeface="STZhongsong" panose="02010600040101010101" pitchFamily="2" charset="-122"/>
              </a:rPr>
              <a:t> </a:t>
            </a:r>
            <a:r>
              <a:rPr lang="en-US" altLang="zh-CN" sz="1600" dirty="0">
                <a:latin typeface="STZhongsong" panose="02010600040101010101" pitchFamily="2" charset="-122"/>
                <a:ea typeface="STZhongsong" panose="02010600040101010101" pitchFamily="2" charset="-122"/>
              </a:rPr>
              <a:t>Q-Value</a:t>
            </a:r>
            <a:r>
              <a:rPr lang="zh-CN" altLang="en-US" sz="1600" dirty="0">
                <a:latin typeface="STZhongsong" panose="02010600040101010101" pitchFamily="2" charset="-122"/>
                <a:ea typeface="STZhongsong" panose="02010600040101010101" pitchFamily="2" charset="-122"/>
              </a:rPr>
              <a:t>，</a:t>
            </a:r>
            <a:r>
              <a:rPr lang="en-US" altLang="zh-CN" sz="1600" dirty="0">
                <a:latin typeface="STZhongsong" panose="02010600040101010101" pitchFamily="2" charset="-122"/>
                <a:ea typeface="STZhongsong" panose="02010600040101010101" pitchFamily="2" charset="-122"/>
              </a:rPr>
              <a:t>T</a:t>
            </a:r>
            <a:r>
              <a:rPr lang="zh-CN" altLang="en-US" sz="1600" dirty="0">
                <a:latin typeface="STZhongsong" panose="02010600040101010101" pitchFamily="2" charset="-122"/>
                <a:ea typeface="STZhongsong" panose="02010600040101010101" pitchFamily="2" charset="-122"/>
              </a:rPr>
              <a:t>检验，正态分布等等</a:t>
            </a:r>
            <a:endParaRPr lang="en-US" altLang="zh-CN" sz="16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068801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{A36ACCCC-F113-034D-8C10-77B6BEA47B83}tf10001120</Template>
  <TotalTime>1089</TotalTime>
  <Words>762</Words>
  <Application>Microsoft Macintosh PowerPoint</Application>
  <PresentationFormat>Widescreen</PresentationFormat>
  <Paragraphs>137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STZhongsong</vt:lpstr>
      <vt:lpstr>Arial</vt:lpstr>
      <vt:lpstr>Calibri</vt:lpstr>
      <vt:lpstr>Gill Sans MT</vt:lpstr>
      <vt:lpstr>Wingdings</vt:lpstr>
      <vt:lpstr>Parcel</vt:lpstr>
      <vt:lpstr>实用生物信息学 </vt:lpstr>
      <vt:lpstr>个人介绍</vt:lpstr>
      <vt:lpstr>课题组介绍</vt:lpstr>
      <vt:lpstr>生命科学进入了大数据科学时代</vt:lpstr>
      <vt:lpstr>玩转大数据：生信修炼的四个层级</vt:lpstr>
      <vt:lpstr>批量处理数据</vt:lpstr>
      <vt:lpstr>批量处理数据</vt:lpstr>
      <vt:lpstr>批量处理数据</vt:lpstr>
      <vt:lpstr>批量处理数据</vt:lpstr>
      <vt:lpstr>多种数据类型的整合分析</vt:lpstr>
      <vt:lpstr>多种数据类型的整合分析</vt:lpstr>
      <vt:lpstr>多种数据类型的整合分析</vt:lpstr>
      <vt:lpstr>根据需求开发新的分析方法</vt:lpstr>
      <vt:lpstr>根据需求开发新的分析方法</vt:lpstr>
      <vt:lpstr>根据需求开发新的分析方法</vt:lpstr>
      <vt:lpstr>根据需求开发新的分析方法</vt:lpstr>
      <vt:lpstr>创造需求，引领科学研究的前沿方向</vt:lpstr>
      <vt:lpstr>创造需求，引领科学研究的前沿方向</vt:lpstr>
      <vt:lpstr>创造需求，引领科学研究的前沿方向</vt:lpstr>
      <vt:lpstr>创造需求，引领科学研究的前沿方向</vt:lpstr>
      <vt:lpstr>创造需求，引领科学研究的前沿方向</vt:lpstr>
      <vt:lpstr>创造需求，引领科学研究的前沿方向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实用生物信息学 </dc:title>
  <dc:creator>Microsoft Office User</dc:creator>
  <cp:lastModifiedBy>Microsoft Office User</cp:lastModifiedBy>
  <cp:revision>49</cp:revision>
  <dcterms:created xsi:type="dcterms:W3CDTF">2020-09-15T13:35:05Z</dcterms:created>
  <dcterms:modified xsi:type="dcterms:W3CDTF">2020-09-16T07:51:21Z</dcterms:modified>
</cp:coreProperties>
</file>