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093" r:id="rId4"/>
    <p:sldMasterId id="2147485108" r:id="rId5"/>
    <p:sldMasterId id="2147485135" r:id="rId6"/>
  </p:sldMasterIdLst>
  <p:notesMasterIdLst>
    <p:notesMasterId r:id="rId13"/>
  </p:notesMasterIdLst>
  <p:handoutMasterIdLst>
    <p:handoutMasterId r:id="rId14"/>
  </p:handoutMasterIdLst>
  <p:sldIdLst>
    <p:sldId id="3772" r:id="rId7"/>
    <p:sldId id="3823" r:id="rId8"/>
    <p:sldId id="3824" r:id="rId9"/>
    <p:sldId id="3825" r:id="rId10"/>
    <p:sldId id="3826" r:id="rId11"/>
    <p:sldId id="3811" r:id="rId12"/>
  </p:sldIdLst>
  <p:sldSz cx="9144000" cy="6858000" type="screen4x3"/>
  <p:notesSz cx="6797675" cy="987266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6E00"/>
    <a:srgbClr val="2AA576"/>
    <a:srgbClr val="65CCE9"/>
    <a:srgbClr val="70DBFF"/>
    <a:srgbClr val="BCDDFF"/>
    <a:srgbClr val="004082"/>
    <a:srgbClr val="3598FF"/>
    <a:srgbClr val="00FF99"/>
    <a:srgbClr val="FFFFFF"/>
    <a:srgbClr val="0A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7975" autoAdjust="0"/>
    <p:restoredTop sz="93932" autoAdjust="0"/>
  </p:normalViewPr>
  <p:slideViewPr>
    <p:cSldViewPr snapToGrid="0">
      <p:cViewPr varScale="1">
        <p:scale>
          <a:sx n="75" d="100"/>
          <a:sy n="75" d="100"/>
        </p:scale>
        <p:origin x="-1872" y="-84"/>
      </p:cViewPr>
      <p:guideLst>
        <p:guide orient="horz" pos="64"/>
        <p:guide orient="horz" pos="1230"/>
        <p:guide orient="horz" pos="3407"/>
        <p:guide pos="4049"/>
        <p:guide pos="640"/>
        <p:guide pos="250"/>
        <p:guide pos="2698"/>
        <p:guide pos="1723"/>
        <p:guide pos="4475"/>
        <p:guide pos="5539"/>
        <p:guide pos="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2"/>
    </p:cViewPr>
  </p:sorterViewPr>
  <p:notesViewPr>
    <p:cSldViewPr snapToGrid="0">
      <p:cViewPr varScale="1">
        <p:scale>
          <a:sx n="84" d="100"/>
          <a:sy n="84" d="100"/>
        </p:scale>
        <p:origin x="-3108" y="-7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042" tIns="44024" rIns="88042" bIns="44024" numCol="1" anchor="t" anchorCtr="0" compatLnSpc="1">
            <a:prstTxWarp prst="textNoShape">
              <a:avLst/>
            </a:prstTxWarp>
          </a:bodyPr>
          <a:lstStyle>
            <a:lvl1pPr defTabSz="879475">
              <a:defRPr sz="1200" b="0"/>
            </a:lvl1pPr>
          </a:lstStyle>
          <a:p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62" y="0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042" tIns="44024" rIns="88042" bIns="44024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 b="0"/>
            </a:lvl1pPr>
          </a:lstStyle>
          <a:p>
            <a:endParaRPr lang="en-US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378181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042" tIns="44024" rIns="88042" bIns="44024" numCol="1" anchor="b" anchorCtr="0" compatLnSpc="1">
            <a:prstTxWarp prst="textNoShape">
              <a:avLst/>
            </a:prstTxWarp>
          </a:bodyPr>
          <a:lstStyle>
            <a:lvl1pPr defTabSz="879475">
              <a:defRPr sz="1200" b="0"/>
            </a:lvl1pPr>
          </a:lstStyle>
          <a:p>
            <a:endParaRPr lang="en-US" dirty="0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62" y="9378181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042" tIns="44024" rIns="88042" bIns="44024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 b="0"/>
            </a:lvl1pPr>
          </a:lstStyle>
          <a:p>
            <a:fld id="{6DF532D3-1478-4BCD-A6CE-FC36FCA761C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1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7" tIns="46537" rIns="93067" bIns="46537" numCol="1" anchor="t" anchorCtr="0" compatLnSpc="1">
            <a:prstTxWarp prst="textNoShape">
              <a:avLst/>
            </a:prstTxWarp>
          </a:bodyPr>
          <a:lstStyle>
            <a:lvl1pPr defTabSz="930275">
              <a:defRPr sz="1300" b="0"/>
            </a:lvl1pPr>
          </a:lstStyle>
          <a:p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62" y="0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7" tIns="46537" rIns="93067" bIns="4653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84" y="4689940"/>
            <a:ext cx="5436908" cy="44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7" tIns="46537" rIns="93067" bIns="46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378181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7" tIns="46537" rIns="93067" bIns="46537" numCol="1" anchor="b" anchorCtr="0" compatLnSpc="1">
            <a:prstTxWarp prst="textNoShape">
              <a:avLst/>
            </a:prstTxWarp>
          </a:bodyPr>
          <a:lstStyle>
            <a:lvl1pPr defTabSz="930275">
              <a:defRPr sz="1300" b="0"/>
            </a:lvl1pPr>
          </a:lstStyle>
          <a:p>
            <a:endParaRPr lang="en-US" dirty="0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62" y="9378181"/>
            <a:ext cx="2946275" cy="4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7" tIns="46537" rIns="93067" bIns="4653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fld id="{CBFFDDB7-93CE-43EB-BD5E-5AE156ECDC7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7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DDB7-93CE-43EB-BD5E-5AE156ECDC7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20384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38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6620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52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2627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09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3344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5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70718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ssga_updt_cover_btm_09280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1"/>
          <p:cNvSpPr>
            <a:spLocks noChangeArrowheads="1"/>
          </p:cNvSpPr>
          <p:nvPr userDrawn="1"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B3D14FB5-54E9-4368-9550-387A2A0900D1}" type="slidenum">
              <a:rPr lang="en-US" altLang="zh-CN" sz="800" b="0" smtClean="0">
                <a:solidFill>
                  <a:srgbClr val="0055AD"/>
                </a:solidFill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800" b="0" dirty="0" smtClean="0">
              <a:solidFill>
                <a:srgbClr val="0055AD"/>
              </a:solidFill>
              <a:ea typeface="宋体" pitchFamily="2" charset="-122"/>
            </a:endParaRPr>
          </a:p>
        </p:txBody>
      </p:sp>
      <p:pic>
        <p:nvPicPr>
          <p:cNvPr id="6" name="Picture 68" descr="ssga_updt_break_09280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1" descr="SSGA_BUG_RGB_293_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5526088"/>
            <a:ext cx="8413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6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055815"/>
            <a:ext cx="8232775" cy="430887"/>
          </a:xfrm>
          <a:extLst/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656013"/>
            <a:ext cx="8232775" cy="1752600"/>
          </a:xfrm>
          <a:extLst/>
        </p:spPr>
        <p:txBody>
          <a:bodyPr t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66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6870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12118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727202"/>
            <a:ext cx="40401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2"/>
            <a:ext cx="4040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099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412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637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034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54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647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03230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92312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57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0611" y="1030290"/>
            <a:ext cx="307777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30290"/>
            <a:ext cx="6022975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5462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30288"/>
            <a:ext cx="8232775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727202"/>
            <a:ext cx="8232775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14707479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30288"/>
            <a:ext cx="8232775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727202"/>
            <a:ext cx="8232775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9554871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48637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8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766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04" name="Picture 1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4857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2" name="think-cell Slide" r:id="rId5" imgW="572" imgH="429" progId="TCLayout.ActiveDocument.1">
                  <p:embed/>
                </p:oleObj>
              </mc:Choice>
              <mc:Fallback>
                <p:oleObj name="think-cell Slide" r:id="rId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7" name="Picture 41" descr="SSGS_state_street_logo_mod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7" y="179602"/>
            <a:ext cx="1717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886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46520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6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18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5318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36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822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0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530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Page_Li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66864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04197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62000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7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3505200"/>
            <a:ext cx="22860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729722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83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Bi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1"/>
            <a:ext cx="5410200" cy="1981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2971800"/>
            <a:ext cx="2286000" cy="15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124200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40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4731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8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60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6" name="Picture 68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6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2" name="think-cell Slide" r:id="rId5" imgW="572" imgH="429" progId="TCLayout.ActiveDocument.1">
                  <p:embed/>
                </p:oleObj>
              </mc:Choice>
              <mc:Fallback>
                <p:oleObj name="think-cell Slide" r:id="rId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40ACCCA-BA74-4365-B59A-A0032200AB59}" type="slidenum">
              <a:rPr b="0">
                <a:solidFill>
                  <a:srgbClr val="A5A5A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b="0" dirty="0">
              <a:solidFill>
                <a:srgbClr val="A5A5A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6152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80324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598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3549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8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095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849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Page_Li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272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04197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62000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9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3505200"/>
            <a:ext cx="22860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729722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896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Bi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1"/>
            <a:ext cx="5410200" cy="1981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2971800"/>
            <a:ext cx="2286000" cy="15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124200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396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oleObject" Target="../embeddings/oleObject13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vmlDrawing" Target="../drawings/vmlDrawing13.vml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4799603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8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" descr="Information Classification: Company Intern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lang="en-US" sz="9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78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4" r:id="rId1"/>
    <p:sldLayoutId id="2147485095" r:id="rId2"/>
    <p:sldLayoutId id="2147485096" r:id="rId3"/>
    <p:sldLayoutId id="2147485097" r:id="rId4"/>
    <p:sldLayoutId id="2147485098" r:id="rId5"/>
    <p:sldLayoutId id="2147485099" r:id="rId6"/>
    <p:sldLayoutId id="2147485100" r:id="rId7"/>
    <p:sldLayoutId id="2147485101" r:id="rId8"/>
    <p:sldLayoutId id="2147485102" r:id="rId9"/>
    <p:sldLayoutId id="2147485103" r:id="rId10"/>
    <p:sldLayoutId id="2147485104" r:id="rId11"/>
    <p:sldLayoutId id="2147485105" r:id="rId12"/>
    <p:sldLayoutId id="214748510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27200"/>
            <a:ext cx="823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30288"/>
            <a:ext cx="823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23"/>
          <p:cNvSpPr>
            <a:spLocks noChangeArrowheads="1"/>
          </p:cNvSpPr>
          <p:nvPr userDrawn="1"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950185A6-EECB-4E4B-A24A-A94F035D8637}" type="slidenum">
              <a:rPr lang="en-US" altLang="zh-CN" sz="800" b="0" smtClean="0">
                <a:solidFill>
                  <a:srgbClr val="0055AD"/>
                </a:solidFill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800" b="0" dirty="0" smtClean="0">
              <a:solidFill>
                <a:srgbClr val="0055AD"/>
              </a:solidFill>
              <a:ea typeface="宋体" pitchFamily="2" charset="-122"/>
            </a:endParaRPr>
          </a:p>
        </p:txBody>
      </p:sp>
      <p:pic>
        <p:nvPicPr>
          <p:cNvPr id="1031" name="Picture 41" descr="SSGS_state_street_logo_mo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06375"/>
            <a:ext cx="1717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" descr="Information Classification: Company Intern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lang="en-US" sz="9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1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9" r:id="rId1"/>
    <p:sldLayoutId id="2147485110" r:id="rId2"/>
    <p:sldLayoutId id="2147485111" r:id="rId3"/>
    <p:sldLayoutId id="2147485112" r:id="rId4"/>
    <p:sldLayoutId id="2147485113" r:id="rId5"/>
    <p:sldLayoutId id="2147485114" r:id="rId6"/>
    <p:sldLayoutId id="2147485115" r:id="rId7"/>
    <p:sldLayoutId id="2147485116" r:id="rId8"/>
    <p:sldLayoutId id="2147485117" r:id="rId9"/>
    <p:sldLayoutId id="2147485118" r:id="rId10"/>
    <p:sldLayoutId id="2147485119" r:id="rId11"/>
    <p:sldLayoutId id="2147485120" r:id="rId12"/>
    <p:sldLayoutId id="2147485121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863600" indent="-1809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3pPr>
      <a:lvl4pPr marL="120015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4pPr>
      <a:lvl5pPr marL="1543050" indent="-166688" algn="l" rtl="0" eaLnBrk="0" fontAlgn="base" hangingPunct="0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5pPr>
      <a:lvl6pPr marL="2000250" indent="-166688" algn="l" rtl="0" fontAlgn="base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6pPr>
      <a:lvl7pPr marL="2457450" indent="-166688" algn="l" rtl="0" fontAlgn="base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7pPr>
      <a:lvl8pPr marL="2914650" indent="-166688" algn="l" rtl="0" fontAlgn="base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8pPr>
      <a:lvl9pPr marL="3371850" indent="-166688" algn="l" rtl="0" fontAlgn="base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474328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5" name="think-cell Slide" r:id="rId13" imgW="572" imgH="429" progId="TCLayout.ActiveDocument.1">
                  <p:embed/>
                </p:oleObj>
              </mc:Choice>
              <mc:Fallback>
                <p:oleObj name="think-cell Slide" r:id="rId13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" descr="Information Classification: Company Intern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Company Internal</a:t>
            </a:r>
            <a:endParaRPr lang="en-US" sz="900" b="0" i="0" u="none" baseline="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3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  <p:sldLayoutId id="214748514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46342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1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22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78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09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80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03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0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78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1&quot;&gt;&lt;elem m_fUsage=&quot;3.14023739204589130000E+000&quot;&gt;&lt;m_ppcolschidx val=&quot;0&quot;/&gt;&lt;m_rgb r=&quot;61&quot; g=&quot;75&quot; b=&quot;95&quot;/&gt;&lt;/elem&gt;&lt;elem m_fUsage=&quot;1.47773295027519860000E+000&quot;&gt;&lt;m_ppcolschidx val=&quot;0&quot;/&gt;&lt;m_rgb r=&quot;ff&quot; g=&quot;fb&quot; b=&quot;55&quot;/&gt;&lt;/elem&gt;&lt;elem m_fUsage=&quot;1.46610000000000000000E+000&quot;&gt;&lt;m_ppcolschidx val=&quot;0&quot;/&gt;&lt;m_rgb r=&quot;b5&quot; g=&quot;a5&quot; b=&quot;ab&quot;/&gt;&lt;/elem&gt;&lt;elem m_fUsage=&quot;1.26044100000000010000E+000&quot;&gt;&lt;m_ppcolschidx val=&quot;0&quot;/&gt;&lt;m_rgb r=&quot;b4&quot; g=&quot;b4&quot; b=&quot;ba&quot;/&gt;&lt;/elem&gt;&lt;elem m_fUsage=&quot;1.00000000000000000000E+000&quot;&gt;&lt;m_ppcolschidx val=&quot;0&quot;/&gt;&lt;m_rgb r=&quot;ff&quot; g=&quot;fd&quot; b=&quot;a6&quot;/&gt;&lt;/elem&gt;&lt;elem m_fUsage=&quot;5.90490000000000180000E-001&quot;&gt;&lt;m_ppcolschidx val=&quot;0&quot;/&gt;&lt;m_rgb r=&quot;94&quot; g=&quot;92&quot; b=&quot;c0&quot;/&gt;&lt;/elem&gt;&lt;elem m_fUsage=&quot;3.13810596090000170000E-001&quot;&gt;&lt;m_ppcolschidx val=&quot;0&quot;/&gt;&lt;m_rgb r=&quot;4f&quot; g=&quot;68&quot; b=&quot;5a&quot;/&gt;&lt;/elem&gt;&lt;elem m_fUsage=&quot;2.90883636279250960000E-001&quot;&gt;&lt;m_ppcolschidx val=&quot;0&quot;/&gt;&lt;m_rgb r=&quot;50&quot; g=&quot;d&quot; b=&quot;aa&quot;/&gt;&lt;/elem&gt;&lt;elem m_fUsage=&quot;2.82429536481000170000E-001&quot;&gt;&lt;m_ppcolschidx val=&quot;0&quot;/&gt;&lt;m_rgb r=&quot;57&quot; g=&quot;61&quot; b=&quot;7b&quot;/&gt;&lt;/elem&gt;&lt;elem m_fUsage=&quot;5.81497370030401100000E-002&quot;&gt;&lt;m_ppcolschidx val=&quot;0&quot;/&gt;&lt;m_rgb r=&quot;71&quot; g=&quot;c1&quot; b=&quot;4&quot;/&gt;&lt;/elem&gt;&lt;elem m_fUsage=&quot;1.19725151825620330000E-002&quot;&gt;&lt;m_ppcolschidx val=&quot;0&quot;/&gt;&lt;m_rgb r=&quot;55&quot; g=&quot;61&quot; b=&quot;7d&quot;/&gt;&lt;/elem&gt;&lt;/m_vecMRU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&gt;&lt;key val=&quot;0&quot;/&gt;&lt;elem&gt;&lt;m_nPartnerID val=&quot;612&quot;/&gt;&lt;m_nIndex val=&quot;3&quot;/&gt;&lt;/elem&gt;&lt;key val=&quot;2&quot;/&gt;&lt;elem&gt;&lt;m_nPartnerID val=&quot;612&quot;/&gt;&lt;m_nIndex val=&quot;4&quot;/&gt;&lt;/elem&gt;&lt;key val=&quot;4&quot;/&gt;&lt;elem&gt;&lt;m_nPartnerID val=&quot;612&quot;/&gt;&lt;m_nIndex val=&quot;1&quot;/&gt;&lt;/elem&gt;&lt;key val=&quot;11&quot;/&gt;&lt;elem&gt;&lt;m_nPartnerID val=&quot;612&quot;/&gt;&lt;m_nIndex val=&quot;4&quot;/&gt;&lt;/elem&gt;&lt;key val=&quot;12&quot;/&gt;&lt;elem&gt;&lt;m_nPartnerID val=&quot;612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58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T Corp Template v1_1.15">
  <a:themeElements>
    <a:clrScheme name="STT 1.15">
      <a:dk1>
        <a:srgbClr val="000000"/>
      </a:dk1>
      <a:lt1>
        <a:srgbClr val="FFFFFF"/>
      </a:lt1>
      <a:dk2>
        <a:srgbClr val="E4ECF0"/>
      </a:dk2>
      <a:lt2>
        <a:srgbClr val="0A2F5D"/>
      </a:lt2>
      <a:accent1>
        <a:srgbClr val="007298"/>
      </a:accent1>
      <a:accent2>
        <a:srgbClr val="65CCE9"/>
      </a:accent2>
      <a:accent3>
        <a:srgbClr val="F56E00"/>
      </a:accent3>
      <a:accent4>
        <a:srgbClr val="5E4565"/>
      </a:accent4>
      <a:accent5>
        <a:srgbClr val="A5A5A5"/>
      </a:accent5>
      <a:accent6>
        <a:srgbClr val="00AE79"/>
      </a:accent6>
      <a:hlink>
        <a:srgbClr val="0A2F5D"/>
      </a:hlink>
      <a:folHlink>
        <a:srgbClr val="0A2F5D"/>
      </a:folHlink>
    </a:clrScheme>
    <a:fontScheme name="STT 1.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2"/>
          </a:solidFill>
        </a:ln>
      </a:spPr>
      <a:bodyPr lIns="0" tIns="0" rIns="0" bIns="0" rtlCol="0" anchor="ctr" anchorCtr="1"/>
      <a:lstStyle>
        <a:defPPr algn="ctr">
          <a:defRPr sz="1600" dirty="0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 &amp; Break">
  <a:themeElements>
    <a:clrScheme name="Custom 2">
      <a:dk1>
        <a:srgbClr val="000000"/>
      </a:dk1>
      <a:lt1>
        <a:srgbClr val="969696"/>
      </a:lt1>
      <a:dk2>
        <a:srgbClr val="000000"/>
      </a:dk2>
      <a:lt2>
        <a:srgbClr val="FFFFFF"/>
      </a:lt2>
      <a:accent1>
        <a:srgbClr val="0055AD"/>
      </a:accent1>
      <a:accent2>
        <a:srgbClr val="E28100"/>
      </a:accent2>
      <a:accent3>
        <a:srgbClr val="C9C9C9"/>
      </a:accent3>
      <a:accent4>
        <a:srgbClr val="000000"/>
      </a:accent4>
      <a:accent5>
        <a:srgbClr val="AAB4D3"/>
      </a:accent5>
      <a:accent6>
        <a:srgbClr val="CD7400"/>
      </a:accent6>
      <a:hlink>
        <a:srgbClr val="0055AD"/>
      </a:hlink>
      <a:folHlink>
        <a:srgbClr val="E28100"/>
      </a:folHlink>
    </a:clrScheme>
    <a:fontScheme name="Body &amp; Brea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dy &amp; Break 1">
        <a:dk1>
          <a:srgbClr val="000000"/>
        </a:dk1>
        <a:lt1>
          <a:srgbClr val="969696"/>
        </a:lt1>
        <a:dk2>
          <a:srgbClr val="0055AD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&amp; Break 2">
        <a:dk1>
          <a:srgbClr val="000000"/>
        </a:dk1>
        <a:lt1>
          <a:srgbClr val="969696"/>
        </a:lt1>
        <a:dk2>
          <a:srgbClr val="000000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T Corp Template v1_1.15">
  <a:themeElements>
    <a:clrScheme name="STT 1.15">
      <a:dk1>
        <a:srgbClr val="000000"/>
      </a:dk1>
      <a:lt1>
        <a:srgbClr val="FFFFFF"/>
      </a:lt1>
      <a:dk2>
        <a:srgbClr val="E4ECF0"/>
      </a:dk2>
      <a:lt2>
        <a:srgbClr val="0A2F5D"/>
      </a:lt2>
      <a:accent1>
        <a:srgbClr val="007298"/>
      </a:accent1>
      <a:accent2>
        <a:srgbClr val="65CCE9"/>
      </a:accent2>
      <a:accent3>
        <a:srgbClr val="F56E00"/>
      </a:accent3>
      <a:accent4>
        <a:srgbClr val="5E4565"/>
      </a:accent4>
      <a:accent5>
        <a:srgbClr val="A5A5A5"/>
      </a:accent5>
      <a:accent6>
        <a:srgbClr val="00AE79"/>
      </a:accent6>
      <a:hlink>
        <a:srgbClr val="0A2F5D"/>
      </a:hlink>
      <a:folHlink>
        <a:srgbClr val="0A2F5D"/>
      </a:folHlink>
    </a:clrScheme>
    <a:fontScheme name="STT 1.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598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lIns="36000" rIns="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</a:defRPr>
        </a:defPPr>
      </a:lstStyle>
    </a:spDef>
    <a:lnDef>
      <a:spPr>
        <a:ln w="12700"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2C47E8D3B634A90E75F11EAC1503A" ma:contentTypeVersion="0" ma:contentTypeDescription="Create a new document." ma:contentTypeScope="" ma:versionID="62477a81ba8567df3451d0e84e972e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6E01BF3-282D-4132-9123-506B163458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5B34DC-9349-44DD-8DC5-8D8C135E9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46E7A4-9B11-4DF8-AD2F-BB313E323622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198020</TotalTime>
  <Words>1</Words>
  <Application>Microsoft Office PowerPoint</Application>
  <PresentationFormat>On-screen Show (4:3)</PresentationFormat>
  <Paragraphs>1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STT Corp Template v1_1.15</vt:lpstr>
      <vt:lpstr>Body &amp; Break</vt:lpstr>
      <vt:lpstr>1_STT Corp Template v1_1.15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Zhu, Qiwei</dc:creator>
  <cp:lastModifiedBy>Zhang, Yan (Jane)</cp:lastModifiedBy>
  <cp:revision>10777</cp:revision>
  <cp:lastPrinted>2016-02-04T10:09:48Z</cp:lastPrinted>
  <dcterms:created xsi:type="dcterms:W3CDTF">2009-04-27T14:28:38Z</dcterms:created>
  <dcterms:modified xsi:type="dcterms:W3CDTF">2019-07-10T12:30:29Z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set Type">
    <vt:lpwstr>Print</vt:lpwstr>
  </property>
  <property fmtid="{D5CDD505-2E9C-101B-9397-08002B2CF9AE}" pid="3" name="Business Unit">
    <vt:lpwstr>State Street Corporation</vt:lpwstr>
  </property>
  <property fmtid="{D5CDD505-2E9C-101B-9397-08002B2CF9AE}" pid="4" name="Order">
    <vt:lpwstr>3100.00000000000</vt:lpwstr>
  </property>
  <property fmtid="{D5CDD505-2E9C-101B-9397-08002B2CF9AE}" pid="5" name="TitusGUID">
    <vt:lpwstr>326c8325-5d70-4b12-bf36-8c3813557492</vt:lpwstr>
  </property>
  <property fmtid="{D5CDD505-2E9C-101B-9397-08002B2CF9AE}" pid="6" name="SSCClassification">
    <vt:lpwstr>CI</vt:lpwstr>
  </property>
  <property fmtid="{D5CDD505-2E9C-101B-9397-08002B2CF9AE}" pid="7" name="SSCVisualMarks">
    <vt:lpwstr>Y</vt:lpwstr>
  </property>
</Properties>
</file>