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45FC6CF-6BBE-464D-84B2-3FC3775084B7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240" cy="402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什么是区块链：链条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什么是智能合约：可执行代码，给个代码文件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区块链和智能合约是什么关系：文件是在区块链执行的，所以很可靠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240" cy="402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什么是形式验证方法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形式规范：什么是形式规范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形式验证：什么是形式验证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10000"/>
              </a:lnSpc>
            </a:pPr>
            <a:r>
              <a:rPr b="0" lang="en-US" sz="2000" spc="-1" strike="noStrike">
                <a:latin typeface="Arial"/>
              </a:rPr>
              <a:t>具体怎么给智能合约做形式验证？给智能合约做形式验证到底是怎么一回事？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240" cy="402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什么是形式验证方法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形式规范：什么是形式规范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形式验证：什么是形式验证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10000"/>
              </a:lnSpc>
            </a:pPr>
            <a:r>
              <a:rPr b="0" lang="en-US" sz="2000" spc="-1" strike="noStrike">
                <a:latin typeface="Arial"/>
              </a:rPr>
              <a:t>具体怎么给智能合约做形式验证？给智能合约做形式验证到底是怎么一回事？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46a7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4335840" y="0"/>
            <a:ext cx="8087760" cy="6857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88040" y="3335760"/>
            <a:ext cx="56880" cy="544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86680" y="3629880"/>
            <a:ext cx="12402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07734E93-280A-43D9-9527-AD6D77AE8BEC}" type="datetime"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7/10/19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3451320" cy="6857280"/>
          </a:xfrm>
          <a:prstGeom prst="rect">
            <a:avLst/>
          </a:prstGeom>
          <a:solidFill>
            <a:srgbClr val="46a7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327040" y="1697760"/>
            <a:ext cx="9374760" cy="590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-170640" y="3429000"/>
            <a:ext cx="3792240" cy="3218040"/>
          </a:xfrm>
          <a:prstGeom prst="rect">
            <a:avLst/>
          </a:prstGeom>
          <a:ln>
            <a:noFill/>
          </a:ln>
        </p:spPr>
      </p:pic>
      <p:pic>
        <p:nvPicPr>
          <p:cNvPr id="45" name="图片 8" descr=""/>
          <p:cNvPicPr/>
          <p:nvPr/>
        </p:nvPicPr>
        <p:blipFill>
          <a:blip r:embed="rId3"/>
          <a:srcRect l="14886" t="35874" r="16989" b="37027"/>
          <a:stretch/>
        </p:blipFill>
        <p:spPr>
          <a:xfrm>
            <a:off x="10479600" y="251640"/>
            <a:ext cx="1361160" cy="406080"/>
          </a:xfrm>
          <a:prstGeom prst="rect">
            <a:avLst/>
          </a:prstGeom>
          <a:ln w="1260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8640" y="0"/>
            <a:ext cx="12208320" cy="603000"/>
          </a:xfrm>
          <a:prstGeom prst="rect">
            <a:avLst/>
          </a:prstGeom>
          <a:solidFill>
            <a:srgbClr val="1f54a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图像" descr=""/>
          <p:cNvPicPr/>
          <p:nvPr/>
        </p:nvPicPr>
        <p:blipFill>
          <a:blip r:embed="rId2"/>
          <a:stretch/>
        </p:blipFill>
        <p:spPr>
          <a:xfrm>
            <a:off x="10588320" y="129960"/>
            <a:ext cx="1256760" cy="342720"/>
          </a:xfrm>
          <a:prstGeom prst="rect">
            <a:avLst/>
          </a:prstGeom>
          <a:ln w="1260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8640" y="6643440"/>
            <a:ext cx="12208320" cy="2138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271080" y="6628680"/>
            <a:ext cx="1463760" cy="22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48484"/>
                </a:solidFill>
                <a:latin typeface="Calibri"/>
                <a:ea typeface="DejaVu Sans"/>
              </a:rPr>
              <a:t>Qulian Copyright©2016-2018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1686680" y="6636960"/>
            <a:ext cx="490320" cy="24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>
            <a:spAutoFit/>
          </a:bodyPr>
          <a:p>
            <a:pPr algn="r">
              <a:lnSpc>
                <a:spcPct val="100000"/>
              </a:lnSpc>
            </a:pPr>
            <a:fld id="{26EDD000-A038-4D81-8FAE-044E2837E741}" type="slidenum">
              <a:rPr b="0" lang="en-US" sz="900" spc="-1" strike="noStrike">
                <a:solidFill>
                  <a:srgbClr val="848484"/>
                </a:solidFill>
                <a:latin typeface="微软雅黑"/>
                <a:ea typeface="微软雅黑"/>
              </a:rPr>
              <a:t>&lt;编号&gt;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8640" y="0"/>
            <a:ext cx="12208320" cy="603000"/>
          </a:xfrm>
          <a:prstGeom prst="rect">
            <a:avLst/>
          </a:prstGeom>
          <a:solidFill>
            <a:srgbClr val="1f54a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图像" descr=""/>
          <p:cNvPicPr/>
          <p:nvPr/>
        </p:nvPicPr>
        <p:blipFill>
          <a:blip r:embed="rId2"/>
          <a:stretch/>
        </p:blipFill>
        <p:spPr>
          <a:xfrm>
            <a:off x="10588320" y="129960"/>
            <a:ext cx="1256760" cy="342720"/>
          </a:xfrm>
          <a:prstGeom prst="rect">
            <a:avLst/>
          </a:prstGeom>
          <a:ln w="12600"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-8640" y="6643440"/>
            <a:ext cx="12208320" cy="2138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271080" y="6628680"/>
            <a:ext cx="1463760" cy="22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48484"/>
                </a:solidFill>
                <a:latin typeface="Calibri"/>
                <a:ea typeface="DejaVu Sans"/>
              </a:rPr>
              <a:t>Qulian Copyright©2016-2018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1686680" y="6636960"/>
            <a:ext cx="490320" cy="24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>
            <a:spAutoFit/>
          </a:bodyPr>
          <a:p>
            <a:pPr algn="r">
              <a:lnSpc>
                <a:spcPct val="100000"/>
              </a:lnSpc>
            </a:pPr>
            <a:fld id="{4DAEC21D-BA41-49BB-9D64-37A29737D3F9}" type="slidenum">
              <a:rPr b="0" lang="en-US" sz="900" spc="-1" strike="noStrike">
                <a:solidFill>
                  <a:srgbClr val="848484"/>
                </a:solidFill>
                <a:latin typeface="微软雅黑"/>
                <a:ea typeface="微软雅黑"/>
              </a:rPr>
              <a:t>&lt;编号&gt;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47640" y="1965960"/>
            <a:ext cx="61182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区块链存证</a:t>
            </a:r>
            <a:br/>
            <a:r>
              <a:rPr b="1" lang="en-US" sz="33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  </a:t>
            </a: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租房签约平台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70560" y="3340800"/>
            <a:ext cx="320508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肖承浩 刘劼 张艳 潘磊 项立峰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245320" y="896040"/>
            <a:ext cx="1195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f2f2f2"/>
                </a:solidFill>
                <a:latin typeface="微软雅黑"/>
                <a:ea typeface="微软雅黑"/>
              </a:rPr>
              <a:t>目录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213800" y="2376000"/>
            <a:ext cx="2362680" cy="28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40000"/>
              </a:lnSpc>
            </a:pP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1. </a:t>
            </a: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项目背景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2. </a:t>
            </a: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项目功能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3. </a:t>
            </a: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系统设计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4. </a:t>
            </a:r>
            <a:r>
              <a:rPr b="0" lang="en-US" sz="3200" spc="-1" strike="noStrike">
                <a:solidFill>
                  <a:srgbClr val="3b3838"/>
                </a:solidFill>
                <a:latin typeface="微软雅黑"/>
                <a:ea typeface="微软雅黑"/>
              </a:rPr>
              <a:t>测试报告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9240" y="117360"/>
            <a:ext cx="7765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背景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359720" y="118800"/>
            <a:ext cx="259992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区块链存证和租房合约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76000" y="930960"/>
            <a:ext cx="5295600" cy="302868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6855840" y="1023480"/>
            <a:ext cx="3715560" cy="3715560"/>
          </a:xfrm>
          <a:prstGeom prst="ellipse">
            <a:avLst/>
          </a:prstGeom>
          <a:ln>
            <a:noFill/>
          </a:ln>
          <a:effectLst>
            <a:outerShdw algn="ctr" blurRad="254000" dir="5400000" dist="5076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合同丢失？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合同被篡改？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8934840" y="4143240"/>
            <a:ext cx="3956400" cy="2511000"/>
          </a:xfrm>
          <a:custGeom>
            <a:avLst/>
            <a:gdLst/>
            <a:ahLst/>
            <a:rect l="l" t="t" r="r" b="b"/>
            <a:pathLst>
              <a:path w="3956986" h="2511692">
                <a:moveTo>
                  <a:pt x="1978493" y="0"/>
                </a:moveTo>
                <a:cubicBezTo>
                  <a:pt x="3071185" y="0"/>
                  <a:pt x="3956986" y="885801"/>
                  <a:pt x="3956986" y="1978493"/>
                </a:cubicBezTo>
                <a:cubicBezTo>
                  <a:pt x="3956986" y="2115080"/>
                  <a:pt x="3943145" y="2248434"/>
                  <a:pt x="3916790" y="2377229"/>
                </a:cubicBezTo>
                <a:lnTo>
                  <a:pt x="3882216" y="2511692"/>
                </a:lnTo>
                <a:lnTo>
                  <a:pt x="74770" y="2511692"/>
                </a:lnTo>
                <a:lnTo>
                  <a:pt x="40196" y="2377229"/>
                </a:lnTo>
                <a:cubicBezTo>
                  <a:pt x="13841" y="2248434"/>
                  <a:pt x="0" y="2115080"/>
                  <a:pt x="0" y="1978493"/>
                </a:cubicBezTo>
                <a:cubicBezTo>
                  <a:pt x="0" y="885801"/>
                  <a:pt x="885801" y="0"/>
                  <a:pt x="1978493" y="0"/>
                </a:cubicBezTo>
                <a:close/>
              </a:path>
            </a:pathLst>
          </a:custGeom>
          <a:solidFill>
            <a:srgbClr val="1f54a0">
              <a:alpha val="95000"/>
            </a:srgbClr>
          </a:solidFill>
          <a:ln>
            <a:noFill/>
          </a:ln>
          <a:effectLst>
            <a:outerShdw algn="ctr" blurRad="254000" dir="5400000" dist="5076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SAFE?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648000" y="1728000"/>
            <a:ext cx="5976000" cy="40654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84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    </a:t>
            </a:r>
            <a:r>
              <a:rPr b="1" lang="en-US" sz="2800" spc="-1" strike="noStrike">
                <a:solidFill>
                  <a:srgbClr val="ffff00"/>
                </a:solidFill>
                <a:latin typeface="微软雅黑"/>
                <a:ea typeface="微软雅黑"/>
              </a:rPr>
              <a:t>系统支持</a:t>
            </a: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r>
              <a:rPr b="1" lang="en-US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防丢失！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b="1" lang="en-US" sz="2800" spc="-1" strike="noStrike">
                <a:solidFill>
                  <a:srgbClr val="ffff00"/>
                </a:solidFill>
                <a:latin typeface="微软雅黑"/>
                <a:ea typeface="微软雅黑"/>
              </a:rPr>
              <a:t>区块链存证</a:t>
            </a: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r>
              <a:rPr b="1" lang="en-US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防篡改！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9240" y="117000"/>
            <a:ext cx="6454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功能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359720" y="119160"/>
            <a:ext cx="166428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模块划分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-216000" y="2232000"/>
            <a:ext cx="12344760" cy="24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99240" y="117000"/>
            <a:ext cx="6454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功能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359720" y="119160"/>
            <a:ext cx="166428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系统流程图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744360" y="1080360"/>
            <a:ext cx="3942720" cy="49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LibreOffice/6.2.4.2$Windows_X86_64 LibreOffice_project/2412653d852ce75f65fbfa83fb7e7b669a126d64</Application>
  <Words>13824</Words>
  <Paragraphs>840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2019-06-24T11:41:01Z</dcterms:created>
  <dc:creator>martin</dc:creator>
  <dc:description/>
  <dc:language>zh-CN</dc:language>
  <cp:lastModifiedBy/>
  <dcterms:modified xsi:type="dcterms:W3CDTF">2019-07-10T15:56:34Z</dcterms:modified>
  <cp:revision>193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2052-1.2.1.1575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46</vt:i4>
  </property>
</Properties>
</file>