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Child Nutrition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Empowering parents to raise healthier kids through smart nutrition tracking.</a:t>
            </a: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Janet </a:t>
            </a:r>
            <a:r>
              <a:rPr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Anne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Q1: Build core MVP (auth, meals, charts)</a:t>
            </a:r>
          </a:p>
          <a:p>
            <a:r>
              <a:t>Q2: Add SMS reminders + reports</a:t>
            </a:r>
          </a:p>
          <a:p>
            <a:r>
              <a:t>Q3: Launch on Play Store + feedback</a:t>
            </a:r>
          </a:p>
          <a:p>
            <a:r>
              <a:t>Q4: Add premium tier &amp; partner outreach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lang="en-US" dirty="0" smtClean="0"/>
              <a:t>Janet </a:t>
            </a:r>
            <a:r>
              <a:rPr dirty="0" smtClean="0"/>
              <a:t>Anne </a:t>
            </a:r>
            <a:r>
              <a:rPr dirty="0"/>
              <a:t>– Flutter Developer &amp; Backend Setup (</a:t>
            </a:r>
            <a:r>
              <a:rPr dirty="0" err="1"/>
              <a:t>Supabase</a:t>
            </a:r>
            <a:r>
              <a:rPr dirty="0"/>
              <a:t>)</a:t>
            </a:r>
          </a:p>
          <a:p>
            <a:endParaRPr dirty="0"/>
          </a:p>
          <a:p>
            <a:r>
              <a:rPr dirty="0"/>
              <a:t>Looking for:</a:t>
            </a:r>
          </a:p>
          <a:p>
            <a:r>
              <a:rPr dirty="0"/>
              <a:t>- UI/UX Designer</a:t>
            </a:r>
          </a:p>
          <a:p>
            <a:r>
              <a:rPr dirty="0"/>
              <a:t>- Pediatric Advisor / Nutritionist</a:t>
            </a:r>
          </a:p>
          <a:p>
            <a:r>
              <a:rPr dirty="0"/>
              <a:t>- Marketing Partner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🛠 Demo: Coming Soon</a:t>
            </a:r>
          </a:p>
          <a:p>
            <a:r>
              <a:rPr dirty="0"/>
              <a:t>🌐 </a:t>
            </a:r>
            <a:r>
              <a:rPr dirty="0" smtClean="0"/>
              <a:t>GitHub</a:t>
            </a:r>
            <a:r>
              <a:rPr lang="en-US" dirty="0"/>
              <a:t>: https://github.com/Janeanny1/Child-nutrition-tracker.git</a:t>
            </a:r>
            <a:endParaRPr dirty="0"/>
          </a:p>
          <a:p>
            <a:r>
              <a:rPr dirty="0"/>
              <a:t>📬 Email: </a:t>
            </a:r>
            <a:r>
              <a:rPr lang="en-US" dirty="0" smtClean="0"/>
              <a:t>janethmalikita@gmail.com</a:t>
            </a:r>
            <a:endParaRPr dirty="0"/>
          </a:p>
          <a:p>
            <a:endParaRPr dirty="0"/>
          </a:p>
          <a:p>
            <a:r>
              <a:rPr dirty="0"/>
              <a:t>“Let’s build healthier futures, one meal at a time.”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Many parents struggle to monitor and balance their children's nutrition, leading to undernourishment, obesity, or health issues.</a:t>
            </a:r>
          </a:p>
          <a:p>
            <a:endParaRPr/>
          </a:p>
          <a:p>
            <a:r>
              <a:t>- Lack of personalized nutrition tracking</a:t>
            </a:r>
          </a:p>
          <a:p>
            <a:r>
              <a:t>- Inconsistent meal planning</a:t>
            </a:r>
          </a:p>
          <a:p>
            <a:r>
              <a:t>- No easy way to educate or get reminders</a:t>
            </a:r>
          </a:p>
          <a:p>
            <a:endParaRPr/>
          </a:p>
          <a:p>
            <a:r>
              <a:t>📊 Over 40% of parents report difficulty ensuring proper nutrition for their children.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Child Nutrition Tracker is a mobile app that helps parents:</a:t>
            </a:r>
          </a:p>
          <a:p>
            <a:r>
              <a:t>- Log meals &amp; snacks</a:t>
            </a:r>
          </a:p>
          <a:p>
            <a:r>
              <a:t>- Track macronutrients</a:t>
            </a:r>
          </a:p>
          <a:p>
            <a:r>
              <a:t>- Receive meal-time reminders</a:t>
            </a:r>
          </a:p>
          <a:p>
            <a:r>
              <a:t>- Learn with age-specific nutrition tips</a:t>
            </a:r>
          </a:p>
          <a:p>
            <a:r>
              <a:t>- Visualize health progress with charts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Who is this for?</a:t>
            </a:r>
          </a:p>
          <a:p>
            <a:endParaRPr/>
          </a:p>
          <a:p>
            <a:r>
              <a:t>- Parents of children aged 6 months – 10 years</a:t>
            </a:r>
          </a:p>
          <a:p>
            <a:r>
              <a:t>- Pediatricians (optional)</a:t>
            </a:r>
          </a:p>
          <a:p>
            <a:r>
              <a:t>- Schools / Childcare centers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👶 Add multiple child profiles</a:t>
            </a:r>
          </a:p>
          <a:p>
            <a:r>
              <a:t>- 🥗 Log food with nutrition info</a:t>
            </a:r>
          </a:p>
          <a:p>
            <a:r>
              <a:t>- 📊 Visual charts: protein, carbs, fats</a:t>
            </a:r>
          </a:p>
          <a:p>
            <a:r>
              <a:t>- ⏰ Meal reminders</a:t>
            </a:r>
          </a:p>
          <a:p>
            <a:r>
              <a:t>- 📚 Tips &amp; alerts based on child’s age</a:t>
            </a:r>
          </a:p>
          <a:p>
            <a:r>
              <a:t>- 🏆 Gamified badges for consistent logging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Parent signs up</a:t>
            </a:r>
          </a:p>
          <a:p>
            <a:r>
              <a:t>2. Adds child profile (name, age, weight)</a:t>
            </a:r>
          </a:p>
          <a:p>
            <a:r>
              <a:t>3. Logs meals/snacks using food database</a:t>
            </a:r>
          </a:p>
          <a:p>
            <a:r>
              <a:t>4. App analyzes nutrients &amp; offers tips</a:t>
            </a:r>
          </a:p>
          <a:p>
            <a:r>
              <a:t>5. Visual reports generated weekly</a:t>
            </a:r>
          </a:p>
          <a:p>
            <a:endParaRPr/>
          </a:p>
          <a:p>
            <a:r>
              <a:t>📱 (Include mockups or screenshots)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Frontend: Flutter (Dart)</a:t>
            </a:r>
          </a:p>
          <a:p>
            <a:r>
              <a:t>- Backend: Supabase (Auth + PostgreSQL)</a:t>
            </a:r>
          </a:p>
          <a:p>
            <a:r>
              <a:t>- Notifications: Flutter Local Notifications</a:t>
            </a:r>
          </a:p>
          <a:p>
            <a:r>
              <a:t>- Charts: fl_chart</a:t>
            </a:r>
          </a:p>
          <a:p>
            <a:r>
              <a:t>- SMS: Twilio (for reminders)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Global kids’ health &amp; nutrition market: $100+ billion</a:t>
            </a:r>
          </a:p>
          <a:p>
            <a:r>
              <a:t>- Rising demand for digital parenting tools</a:t>
            </a:r>
          </a:p>
          <a:p>
            <a:r>
              <a:t>- Growing mobile health tech adoption in Africa, Asia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Monetization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🎯 Freemium model</a:t>
            </a:r>
          </a:p>
          <a:p>
            <a:r>
              <a:t>- Basic features: free</a:t>
            </a:r>
          </a:p>
          <a:p>
            <a:r>
              <a:t>- Premium: advanced analytics, export reports, chat with nutritionist</a:t>
            </a:r>
          </a:p>
          <a:p>
            <a:endParaRPr/>
          </a:p>
          <a:p>
            <a:r>
              <a:t>💼 Partnerships</a:t>
            </a:r>
          </a:p>
          <a:p>
            <a:r>
              <a:t>- Pediatric clinics</a:t>
            </a:r>
          </a:p>
          <a:p>
            <a:r>
              <a:t>- Schools &amp; daycares</a:t>
            </a:r>
          </a:p>
          <a:p>
            <a:r>
              <a:t>- NGOs in child health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428</Words>
  <Application>Microsoft Office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Child Nutrition Tracker</vt:lpstr>
      <vt:lpstr>Problem Statement</vt:lpstr>
      <vt:lpstr>Solution</vt:lpstr>
      <vt:lpstr>Target Audience</vt:lpstr>
      <vt:lpstr>Key Features</vt:lpstr>
      <vt:lpstr>How It Works</vt:lpstr>
      <vt:lpstr>Tech Stack</vt:lpstr>
      <vt:lpstr>Market Opportunity</vt:lpstr>
      <vt:lpstr>Monetization Plan</vt:lpstr>
      <vt:lpstr>Roadmap</vt:lpstr>
      <vt:lpstr>Team</vt:lpstr>
      <vt:lpstr>Call to Action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 Nutrition Tracker</dc:title>
  <dc:subject/>
  <dc:creator/>
  <cp:keywords/>
  <dc:description>generated using python-pptx</dc:description>
  <cp:lastModifiedBy>Janet Malikita</cp:lastModifiedBy>
  <cp:revision>2</cp:revision>
  <dcterms:created xsi:type="dcterms:W3CDTF">2013-01-27T09:14:16Z</dcterms:created>
  <dcterms:modified xsi:type="dcterms:W3CDTF">2025-07-12T09:11:09Z</dcterms:modified>
  <cp:category/>
</cp:coreProperties>
</file>