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💈 Loyalty Vibes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Phone-Based Loyalty Rewards App</a:t>
            </a:r>
          </a:p>
          <a:p>
            <a:r>
              <a:t>🎉 Built for the Vibe Coding Hackathon – #1MillionDevs Movement</a:t>
            </a:r>
          </a:p>
          <a:p>
            <a:r>
              <a:t>🌟 “Building Human-Centered, Joy-Driven Solutions Using AI and Low-Code Tools”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Supabase auth protects data</a:t>
            </a:r>
          </a:p>
          <a:p>
            <a:r>
              <a:t>🧱 Modular code with error handling</a:t>
            </a:r>
          </a:p>
          <a:p>
            <a:r>
              <a:t>🚫 Prevents visit spamming or double logging</a:t>
            </a:r>
          </a:p>
          <a:p>
            <a:r>
              <a:t>🔄 Fault-tolerant database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Manual testing of all flows</a:t>
            </a:r>
          </a:p>
          <a:p>
            <a:r>
              <a:t>👥 Simulated users &amp; visit logs</a:t>
            </a:r>
          </a:p>
          <a:p>
            <a:r>
              <a:t>🧪 Unit-tested visit &amp; reward logic</a:t>
            </a:r>
          </a:p>
          <a:p>
            <a:r>
              <a:t>⚡ Built in under 48 hours using AI-assisted dev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Freemium SaaS model for businesses</a:t>
            </a:r>
          </a:p>
          <a:p>
            <a:r>
              <a:t>💰 Premium: Export reports, analytics, customer messages</a:t>
            </a:r>
          </a:p>
          <a:p>
            <a:r>
              <a:t>📍 Expansion: Add marketing, SMS reminders, QR code check-ins</a:t>
            </a:r>
          </a:p>
          <a:p>
            <a:r>
              <a:t>🌍 Scalable across informal markets in Africa &amp; beyond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Submission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Working Demo (screen recorded or live link)</a:t>
            </a:r>
          </a:p>
          <a:p>
            <a:r>
              <a:t>✅ GitHub Repo with README + source code</a:t>
            </a:r>
          </a:p>
          <a:p>
            <a:r>
              <a:t>✅ Canva Pitch Deck</a:t>
            </a:r>
          </a:p>
          <a:p>
            <a:r>
              <a:t>✅ Structured walkthrough of features + logic</a:t>
            </a:r>
          </a:p>
          <a:p>
            <a:r>
              <a:t>✅ Tested &amp; documented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“Technology should be joyful, not stressful.”</a:t>
            </a:r>
          </a:p>
          <a:p>
            <a:r>
              <a:t>🌍 Empowering micro-businesses with accessible tools</a:t>
            </a:r>
          </a:p>
          <a:p>
            <a:r>
              <a:t>🎧 Building real-world solutions with real community impact</a:t>
            </a:r>
          </a:p>
          <a:p>
            <a:r>
              <a:t>💡 Human-centered, low-code innovation at its best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👤 [Your Name] – Frontend + Supabase</a:t>
            </a:r>
          </a:p>
          <a:p>
            <a:r>
              <a:t>👤 [Friend's Name] – DB Logic + Testing</a:t>
            </a:r>
          </a:p>
          <a:p>
            <a:r>
              <a:t>📂 GitHub: github.com/your-username/loyalty-vibes</a:t>
            </a:r>
          </a:p>
          <a:p>
            <a:r>
              <a:t>🎨 UI: Designed with MGX</a:t>
            </a:r>
          </a:p>
          <a:p>
            <a:r>
              <a:t>🧠 AI Tools: Cursor AI + Bolt.new + Supabase + MGX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Let your code spark joy.</a:t>
            </a:r>
          </a:p>
          <a:p>
            <a:r>
              <a:rPr dirty="0"/>
              <a:t>Let your app build loyalty.</a:t>
            </a:r>
          </a:p>
          <a:p>
            <a:r>
              <a:rPr dirty="0"/>
              <a:t>💈 Let’s Vibe and Code for Impact! 🎧💻🌍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Local salons, barbershops, and eateries struggle to retain loyal customers</a:t>
            </a:r>
          </a:p>
          <a:p>
            <a:r>
              <a:t>💸 Many lose repeat business due to lack of affordable loyalty systems</a:t>
            </a:r>
          </a:p>
          <a:p>
            <a:r>
              <a:t>📵 No tools exist that are simple, phone-based, and low-tech friendly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📱 A simple, mobile-first rewards system using just a phone number</a:t>
            </a:r>
          </a:p>
          <a:p>
            <a:r>
              <a:t>⏱️ Tracks visits with automatic timestamps</a:t>
            </a:r>
          </a:p>
          <a:p>
            <a:r>
              <a:t>🎁 Rewards customers every 5th visit</a:t>
            </a:r>
          </a:p>
          <a:p>
            <a:r>
              <a:t>📢 Notifies customers when a reward is unlocked</a:t>
            </a:r>
          </a:p>
          <a:p>
            <a:r>
              <a:t>✅ No apps, no cards, no complicated tech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Supabase – Backend, auth, and database</a:t>
            </a:r>
          </a:p>
          <a:p>
            <a:r>
              <a:t>MGX – Lightning-fast UI prototyping</a:t>
            </a:r>
          </a:p>
          <a:p>
            <a:r>
              <a:t>Cursor AI / Rork.app – Rapid front-end development</a:t>
            </a:r>
          </a:p>
          <a:p>
            <a:r>
              <a:t>Bolt.new (optional) – Backend logic scripting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 &amp; 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💈 Local barbershops &amp; hair salons</a:t>
            </a:r>
          </a:p>
          <a:p>
            <a:r>
              <a:rPr dirty="0"/>
              <a:t>🍽️ Small eateries and cafés</a:t>
            </a:r>
          </a:p>
          <a:p>
            <a:r>
              <a:rPr dirty="0"/>
              <a:t>💼 Informal micro-businesses with loyal clientele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🧾 60%+ of informal businesses have no digital CRM</a:t>
            </a:r>
          </a:p>
          <a:p>
            <a:r>
              <a:rPr dirty="0"/>
              <a:t>📱 90%+ of customers have a phone number</a:t>
            </a:r>
          </a:p>
          <a:p>
            <a:r>
              <a:rPr dirty="0"/>
              <a:t>📊 Loyalty programs increase repeat purchases by 40%+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🔢 Register via phone number</a:t>
            </a:r>
          </a:p>
          <a:p>
            <a:r>
              <a:t>🗓️ Log each visit (with timestamp)</a:t>
            </a:r>
          </a:p>
          <a:p>
            <a:r>
              <a:t>🧮 Automatically track visit count</a:t>
            </a:r>
          </a:p>
          <a:p>
            <a:r>
              <a:t>🎉 Show reward screen on every 5th visit</a:t>
            </a:r>
          </a:p>
          <a:p>
            <a:r>
              <a:t>📊 Admin view: see total visits and redemptions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Supabase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**Users Table**</a:t>
            </a:r>
          </a:p>
          <a:p>
            <a:r>
              <a:t>id, phone_number, created_at</a:t>
            </a:r>
          </a:p>
          <a:p>
            <a:endParaRPr/>
          </a:p>
          <a:p>
            <a:r>
              <a:t>**Visits Table**</a:t>
            </a:r>
          </a:p>
          <a:p>
            <a:r>
              <a:t>id, user_id, visit_date</a:t>
            </a:r>
          </a:p>
          <a:p>
            <a:endParaRPr/>
          </a:p>
          <a:p>
            <a:r>
              <a:t>**Rewards Table (optional)**</a:t>
            </a:r>
          </a:p>
          <a:p>
            <a:r>
              <a:t>id, user_id, reward_name, redeemed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📲 Customer enters phone number</a:t>
            </a:r>
          </a:p>
          <a:p>
            <a:r>
              <a:t>🔍 Check: New or existing user?</a:t>
            </a:r>
          </a:p>
          <a:p>
            <a:r>
              <a:t>📝 Log visit in DB</a:t>
            </a:r>
          </a:p>
          <a:p>
            <a:r>
              <a:t>🎁 Every 5th visit → trigger reward logic</a:t>
            </a:r>
          </a:p>
          <a:p>
            <a:r>
              <a:t>🎉 Show reward screen / notify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Walkthrough (via MGX)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Home: Enter phone number</a:t>
            </a:r>
          </a:p>
          <a:p>
            <a:r>
              <a:t>Dashboard: View visit count + progress</a:t>
            </a:r>
          </a:p>
          <a:p>
            <a:r>
              <a:t>Reward Screen: “🎉 You’ve earned a reward!”</a:t>
            </a:r>
          </a:p>
          <a:p>
            <a:r>
              <a:t>Admin View: Customer visit stats + reward history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598</Words>
  <Application>Microsoft Office PowerPoint</Application>
  <PresentationFormat>On-screen Show (4:3)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💈 Loyalty Vibes</vt:lpstr>
      <vt:lpstr>Problem Statement</vt:lpstr>
      <vt:lpstr>Our Solution</vt:lpstr>
      <vt:lpstr>Tech Stack</vt:lpstr>
      <vt:lpstr>Target Users &amp; Market Opportunity</vt:lpstr>
      <vt:lpstr>Core Features</vt:lpstr>
      <vt:lpstr>Supabase Data Model</vt:lpstr>
      <vt:lpstr>App Flow</vt:lpstr>
      <vt:lpstr>UI Walkthrough (via MGX)</vt:lpstr>
      <vt:lpstr>Security &amp; Resilience</vt:lpstr>
      <vt:lpstr>Testing &amp; Execution</vt:lpstr>
      <vt:lpstr>Business Model &amp; Scalability</vt:lpstr>
      <vt:lpstr>Demo &amp; Submission Checklist</vt:lpstr>
      <vt:lpstr>Why It Matters</vt:lpstr>
      <vt:lpstr>Team &amp; Credits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kelvin kimotho</cp:lastModifiedBy>
  <cp:revision>3</cp:revision>
  <dcterms:created xsi:type="dcterms:W3CDTF">2013-01-27T09:14:16Z</dcterms:created>
  <dcterms:modified xsi:type="dcterms:W3CDTF">2025-05-24T21:13:37Z</dcterms:modified>
  <cp:category/>
</cp:coreProperties>
</file>