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F2C84-5800-417B-815A-8B1F64F34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DD1672-8268-4583-ACAC-3D8FF4395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3B074-5CDD-4E3D-8023-B8C525AF0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ADB9-8F94-40F8-86DE-398725247F6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03755-0B6A-4460-BCF8-6EFB1339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FB6E0-9B8D-4E24-B2E9-4670C82D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2935-0C30-4F5F-A780-61814AA4F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94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987C9-C7A5-4C36-8672-13216D61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BB72DB-0F79-4379-95C2-F5C754534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7C819-0CEC-48D5-8C7E-F0575FA5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ADB9-8F94-40F8-86DE-398725247F6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B0F03-22A7-4F89-B0BC-BCE0E767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01C1AC-666D-4706-A56E-CBC31B70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2935-0C30-4F5F-A780-61814AA4F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11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493532-7433-4B48-9BA3-9DB3C5259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32CFA7-9215-42E6-88E1-F0AC3DE75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4C9F9-4ED9-4E1D-BA21-E891B89E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ADB9-8F94-40F8-86DE-398725247F6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898B8-7961-4C80-AA08-F16AF82A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F265E-7A5F-4AD1-9284-511EFF21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2935-0C30-4F5F-A780-61814AA4F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9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F25D3-96B0-462C-A464-CA4B2003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B127C-7629-482D-BC48-EA04C489E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3FD7C-434E-4017-A2CA-BD15F5B6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ADB9-8F94-40F8-86DE-398725247F6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A193E-60D2-4C49-A962-9D557A13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C0E3E-A7F8-412A-A557-EC754720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2935-0C30-4F5F-A780-61814AA4F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12AA9-5E7B-40A5-A63C-573E23AE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98AD6-B2B2-4DC9-898B-DD3B50271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F55CD-8F62-4F34-9E29-64E4480B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ADB9-8F94-40F8-86DE-398725247F6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D14B7-C12B-45B3-8316-8B0D3A66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090CA2-FC9B-442B-B304-061351D4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2935-0C30-4F5F-A780-61814AA4F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7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50027-5DE5-4146-8EC8-73631CC7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1E717-7E04-4B6F-966A-B52A81E0D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D10AAE-E3A3-4446-89E6-4CC3F3C2E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03F375-A79C-40BB-B680-A9DEC096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ADB9-8F94-40F8-86DE-398725247F6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C43FD-C798-4EB3-84CD-0FC6C07A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938F38-74A0-470D-98A0-7F41C5E9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2935-0C30-4F5F-A780-61814AA4F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5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BDDB1-9D9B-44CC-B71C-1DE2C2A3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82C4F-3216-4F2F-A7A4-A4A89CA3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3C3E68-07EB-4EAD-96E6-80ECFAC3D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3142DC-3960-4828-B9D5-17C4ACD22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23208E-E732-439E-818F-22B9666FC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D1D37-8057-42A2-BC8B-21CD28ED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ADB9-8F94-40F8-86DE-398725247F6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AF156E-65A5-4CDE-BE63-4A013890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F73EE0-1627-41AD-A4F4-290791FE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2935-0C30-4F5F-A780-61814AA4F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8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A60CE-94BA-4AB6-82B2-09639105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7A188D-F932-4A9F-8CE8-332D3207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ADB9-8F94-40F8-86DE-398725247F6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A735E5-1917-4E5E-8782-ED271FD6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0D592A-ADAE-411A-AE5C-8AFBBEDC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2935-0C30-4F5F-A780-61814AA4F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21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8473F4-6457-4E41-85DA-9DDC2E67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ADB9-8F94-40F8-86DE-398725247F6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98DED6-9BEA-4573-A15E-E16F6E22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C851FD-03A8-42AF-9DB3-2692F990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2935-0C30-4F5F-A780-61814AA4F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6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C7DA8-EC11-4C0F-9BAD-2EC1D45A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4A8E3-0968-4B02-9383-8E880323F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3772DB-0920-4D33-B24F-CB2B863D6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0F68A-25C9-4CD2-8C76-67B17206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ADB9-8F94-40F8-86DE-398725247F6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6D7F2D-70C3-4AF2-B71C-4FD80835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FBBF53-C31E-4B76-8CE7-D28F95C2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2935-0C30-4F5F-A780-61814AA4F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9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36D13-A2F4-4639-B120-EDF1A48A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8F83E5-221A-443F-B39A-5392360E1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A7D40F-9A7F-4EC4-AF02-FE0FB8051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35C338-152F-4147-AD88-D17E6B6D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ADB9-8F94-40F8-86DE-398725247F6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27F26-2C28-4F19-9E23-1725EEEF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6CE45-445B-4EA4-B849-3A14198A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2935-0C30-4F5F-A780-61814AA4F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6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E46DDD-6176-4F7A-8A2F-7A0202F2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6BEEE-E9F8-4179-A094-9953CD5F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CB9E-53C8-4238-B016-BBCE852DA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5ADB9-8F94-40F8-86DE-398725247F6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3407B-EF6C-41A2-A79B-168457D46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ACEB5-6ECF-47AA-ABB1-E1F21AD5C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12935-0C30-4F5F-A780-61814AA4F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2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097A-D458-4F35-9174-8030DC24F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76701A-B9B8-4E67-8A33-6500E626F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52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6D515-EDED-4A90-AB9E-A91CB77D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723C5-0423-4751-92A3-2E8B3320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576549-9678-4155-A86C-3F6024E9D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2643600"/>
            <a:ext cx="11039475" cy="15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4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6D0EE-26A4-4FE6-B558-23823F83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6152-E467-4FBA-AB81-7FD53FA53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3C7A3E-CAA1-43F1-8DE9-DF9E16F9F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71" y="1123950"/>
            <a:ext cx="5459979" cy="5581650"/>
          </a:xfrm>
          <a:prstGeom prst="rect">
            <a:avLst/>
          </a:prstGeom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98D3FF6D-34BE-4D4F-A793-21C0EA215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37" y="2662237"/>
            <a:ext cx="42005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2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91FBF-3699-40B0-ADA9-685C3598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EB70FD3-B207-4D18-BE30-E87DA429C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A14028-A6E1-47B4-8110-5050F7409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752" y="1933576"/>
            <a:ext cx="5439685" cy="49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73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1AB19-55CE-43C5-B653-E8988F44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60C42-945A-4B80-89BC-B95C94E4C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74BE46-FC08-47B5-AAE5-A87CFB1E4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1515940"/>
            <a:ext cx="4291012" cy="436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9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1DA97-6271-4B7C-AB2E-ACA462AE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E2A05-4AEC-4445-8558-EB7FD29D7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4BF291-3718-43C6-B031-44E174C82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2547937"/>
            <a:ext cx="120491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10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919A7-B25D-4187-B6EF-F8727989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C19B9-3F17-4E30-860D-CD7C0E04C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FA031D-AA01-4F20-B2BF-F0AB8376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027906"/>
            <a:ext cx="4850683" cy="51777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4EC354-89F4-4C27-9EC1-12ED329C4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44" y="2152650"/>
            <a:ext cx="408492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72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A263F-286A-40A3-9323-33F369D2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D210F3-6A7D-4D59-8D78-C02E2A06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ADCB26-9672-41F8-8A36-44D5EEC8C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816944"/>
            <a:ext cx="5943600" cy="522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74AB8-163A-4C2C-9DB1-7F45057D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D0CD-CC7B-4EE7-AAEC-D29FB9795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F288C9-4340-4183-9B9C-FE80F472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109" y="1825625"/>
            <a:ext cx="4895782" cy="476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09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93A6C-0421-4F00-AC2F-6C040B72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903BC-DC75-40E5-AD3F-A8DA66A68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27939D-AFC7-4435-90F7-E4B1BC7DB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608670"/>
            <a:ext cx="10896600" cy="16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55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FE6C4-0857-4203-A3ED-3647B5DC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818DF-9B00-4973-9975-DD5E7324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29A6C7-C82D-421D-96AB-FD5DD1CC0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85" y="1510506"/>
            <a:ext cx="4921815" cy="50779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D42EE0-0C0E-43CD-B493-5EB3B5F0D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0800"/>
            <a:ext cx="4386584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8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58E14-31B2-46F9-BA14-67BF341A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F76B07-2570-4C04-BCDB-9067A97C4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905"/>
            <a:ext cx="12192000" cy="517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12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682C1-7314-41F4-8603-1707A9CC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AA04A-22E4-4B2B-B836-FF732A53A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EB6F6E-F9FC-401C-AB89-5A5EDFFE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270" y="1314450"/>
            <a:ext cx="5843459" cy="511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29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C654B-59D1-4AB3-8FC0-F327E417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F7DCB-FF81-4CC6-BAAE-BDE36E3A6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0FD7A9-23DF-40FD-BE80-786A412C7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84" y="915255"/>
            <a:ext cx="7195046" cy="557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32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BD3F9-3A5A-405D-B47B-507E0918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E1A04-0311-40A9-9706-8BA03CFE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261399-BAA0-494E-877C-DDF9FC39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638" y="1244478"/>
            <a:ext cx="4925952" cy="493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0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DE55B-9DCD-470A-BB22-424420EE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0890FB-41F6-427F-86C7-3C1ACDB6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411"/>
            <a:ext cx="12192000" cy="518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1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6F984-FD11-4FFA-BD17-9357EDE9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1728C7-C474-4FE3-BFD3-B4D6A5AF7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2434"/>
            <a:ext cx="12192000" cy="513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39212-354A-44E8-80DA-FCFF9737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267201-5A8F-47D7-85D8-0363AA9E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595"/>
            <a:ext cx="12192000" cy="509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0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30536-4044-4E0C-9B77-263E4B6C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38F15D-A60B-4FE2-8D46-E2A1F72D4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4919"/>
            <a:ext cx="12192000" cy="510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5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27DF5-3DC6-4D26-A57F-22DD31D7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8FB4CF-CAFB-403D-8DCC-7767863F8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9527"/>
            <a:ext cx="12192000" cy="509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4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6A7BE-2DED-411D-B9F6-11524594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6D8A73-A4FB-4451-8BD0-26CC03348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882"/>
            <a:ext cx="12192000" cy="50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3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2641C-60F2-41DA-AECD-80001E4B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09919F-E139-4799-AC1B-9A91DAC01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007" y="1757363"/>
            <a:ext cx="5143985" cy="51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6738</TotalTime>
  <Words>0</Words>
  <Application>Microsoft Office PowerPoint</Application>
  <PresentationFormat>와이드스크린</PresentationFormat>
  <Paragraphs>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정인</dc:creator>
  <cp:lastModifiedBy>최 정인</cp:lastModifiedBy>
  <cp:revision>16</cp:revision>
  <dcterms:created xsi:type="dcterms:W3CDTF">2021-02-15T12:49:39Z</dcterms:created>
  <dcterms:modified xsi:type="dcterms:W3CDTF">2021-02-28T00:33:08Z</dcterms:modified>
</cp:coreProperties>
</file>