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6" r:id="rId6"/>
    <p:sldId id="268" r:id="rId7"/>
    <p:sldId id="264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3577" autoAdjust="0"/>
  </p:normalViewPr>
  <p:slideViewPr>
    <p:cSldViewPr snapToGrid="0">
      <p:cViewPr varScale="1">
        <p:scale>
          <a:sx n="80" d="100"/>
          <a:sy n="80" d="100"/>
        </p:scale>
        <p:origin x="10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1EDC1-9541-41BE-B38A-A7439A70C88B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F68C6-5D13-4AAA-A731-F075EF0C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1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2688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68C6-5D13-4AAA-A731-F075EF0C33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1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68C6-5D13-4AAA-A731-F075EF0C33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9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4659A-393E-461D-81D8-D7DCC7DF6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D0D222-944B-409D-9A1E-04928C08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AFB32-97E8-43BB-B8CE-534C710E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897C-0B0B-42E7-89FA-A66E04CB5F7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F3CF1-EFD8-4573-BE13-48BCEB62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14FEE-50F4-462F-8430-A8B32FF8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9F57-0C88-4988-8EE7-32AABB56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1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5B768-CCCE-4647-A9CA-D9B2314B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D6A1A8-0B81-4732-A1A8-4290862F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9D106-2E14-4FAE-8FEB-36F637FD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897C-0B0B-42E7-89FA-A66E04CB5F7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12FEF-3A83-45B4-8BE9-3B676E03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162A5-35C5-44E4-A324-F591F5B8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9F57-0C88-4988-8EE7-32AABB56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5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D58FF3-9D67-4413-89F1-7F1D0DA9D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639D7-86F5-446F-ACFD-4DD961D14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D7486-3D07-4D85-8C6C-4FABB5F5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897C-0B0B-42E7-89FA-A66E04CB5F7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0466C-BB2F-4A04-93CA-30461E1B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D7DED-9C19-405B-AC64-F788FE55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9F57-0C88-4988-8EE7-32AABB56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1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D9EA8-CEEF-40FC-B072-FE19A1C0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58987-F935-4F16-A31D-C358B0E3F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7F261-6E37-4237-B053-FB819E54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897C-0B0B-42E7-89FA-A66E04CB5F7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D79AB-2813-4C31-8E63-87047BC7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98682-233B-4C0C-A5EC-A31E15E5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9F57-0C88-4988-8EE7-32AABB56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6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2EAF2-F083-41DE-8B16-FF8C560E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10221-8741-4149-96E8-32C5BF30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F5725-0606-4965-A629-5A6D0BB8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897C-0B0B-42E7-89FA-A66E04CB5F7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62B58-B1A1-4BD8-8151-8AC4F62C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F634E-259E-45A6-AB70-503DF97E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9F57-0C88-4988-8EE7-32AABB56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8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49B39-AD5C-41A2-A265-AF2454C9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1C659-CC70-4F17-B9F7-76D6C90BC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F965FF-C651-43E9-89FA-904FD0BF2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29066E-6408-4B9F-AFAA-FADD98B9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897C-0B0B-42E7-89FA-A66E04CB5F7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DA8F1-6088-4ED9-8A50-D6F7BA3E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5111E-36A8-4AE7-B6D4-AF7A2CFA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9F57-0C88-4988-8EE7-32AABB56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6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D9162-7DAF-48EB-9544-4221B631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FE7A5-4A3C-44F9-8B4A-883CAF30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379A6E-45C0-4D5C-AF76-2CB03E464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A9E01E-14C1-4D2E-B38E-83E232A8E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07C18F-73B2-454C-BAB1-00A08E35F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236686-C669-4468-80AD-D68E28A8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897C-0B0B-42E7-89FA-A66E04CB5F7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1A18C1-818E-493F-9C29-AB688816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4F83D6-55B6-4362-A396-25DCF579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9F57-0C88-4988-8EE7-32AABB56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2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A3062-F804-4C5D-B33F-7FEB434E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DBBBAF-7DA1-4645-AC23-4F2C2A3E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897C-0B0B-42E7-89FA-A66E04CB5F7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CBF0B-A997-4A6E-8640-685CECB9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8A1EE8-B7C2-4648-BC5C-EB57A52E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9F57-0C88-4988-8EE7-32AABB56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8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CA848B-A135-4802-B8EB-5B1CBFB8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897C-0B0B-42E7-89FA-A66E04CB5F7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D41A6-2E25-4CDB-8AB3-CEB3CB36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44F17-799C-45B1-AC30-AE20A8BA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9F57-0C88-4988-8EE7-32AABB56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0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BA86-C2CC-4DBC-A67F-3D50A1ED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68F9A-D9E2-4DC9-80B5-4BAFA056F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81B317-101C-4377-827B-9EF181EE3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8A773-7A31-4298-9644-1D644C46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897C-0B0B-42E7-89FA-A66E04CB5F7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D480C-8EDB-4634-9B54-9D40A21F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935928-94E6-4313-906A-9FC9A048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9F57-0C88-4988-8EE7-32AABB56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9EF9E-F62C-4CFD-AE83-9329E9DA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28EA5-7B30-41CC-B30C-F49C3740C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ACB3B5-0865-4EC1-987E-28358B7ED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8BAF1-0C15-4543-83E8-D4A1B411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897C-0B0B-42E7-89FA-A66E04CB5F7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C47DE-6079-4F86-925C-22F0AB25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1FC25E-9D18-4A38-B020-DEF45F2B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9F57-0C88-4988-8EE7-32AABB56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4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25F18D-297C-4E7F-BB07-56DCA6EB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3B40F-0FCE-4E76-B6A3-5BBE9CEC8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D646F-BE46-44BF-9D40-7396761B4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897C-0B0B-42E7-89FA-A66E04CB5F7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2746F-45BA-4041-92C9-F8824C244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52BBA-8F67-4173-AEBB-0914B577A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99F57-0C88-4988-8EE7-32AABB56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3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7E03D-8AAA-4CE8-8902-3CE2C7919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928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DL Algorithm Using MRM data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A04F5A-8C56-4B8D-8CE7-4E01AD666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450"/>
            <a:ext cx="9144000" cy="1655762"/>
          </a:xfrm>
        </p:spPr>
        <p:txBody>
          <a:bodyPr/>
          <a:lstStyle/>
          <a:p>
            <a:r>
              <a:rPr lang="ko-KR" altLang="en-US" dirty="0"/>
              <a:t>최정인</a:t>
            </a:r>
          </a:p>
        </p:txBody>
      </p:sp>
    </p:spTree>
    <p:extLst>
      <p:ext uri="{BB962C8B-B14F-4D97-AF65-F5344CB8AC3E}">
        <p14:creationId xmlns:p14="http://schemas.microsoft.com/office/powerpoint/2010/main" val="37535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1D8AC6-0FE9-4AE4-BA47-1506053F1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819362"/>
            <a:ext cx="10725150" cy="24006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DDE2A6-E593-47B7-B857-7879096118CB}"/>
              </a:ext>
            </a:extLst>
          </p:cNvPr>
          <p:cNvSpPr/>
          <p:nvPr/>
        </p:nvSpPr>
        <p:spPr>
          <a:xfrm>
            <a:off x="426383" y="2627219"/>
            <a:ext cx="11483789" cy="43030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72FCD3-6B10-4C24-A97B-5A9EF5801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99" y="3219999"/>
            <a:ext cx="6019801" cy="362679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39694F7-6C0E-43D8-B65B-CE9567C2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1"/>
            <a:ext cx="9610725" cy="4865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Previous test AUC of Best 5 models (using 33 biomarkers)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C66049-CB5B-4BF5-B2D0-C3534A408F81}"/>
              </a:ext>
            </a:extLst>
          </p:cNvPr>
          <p:cNvSpPr/>
          <p:nvPr/>
        </p:nvSpPr>
        <p:spPr>
          <a:xfrm>
            <a:off x="10001250" y="1000125"/>
            <a:ext cx="447675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33E90-873A-4289-B53A-02CDC34F8E8B}"/>
              </a:ext>
            </a:extLst>
          </p:cNvPr>
          <p:cNvSpPr txBox="1"/>
          <p:nvPr/>
        </p:nvSpPr>
        <p:spPr>
          <a:xfrm>
            <a:off x="9965392" y="920234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32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5B5104-7345-4BE8-8862-73DAE2530B81}"/>
              </a:ext>
            </a:extLst>
          </p:cNvPr>
          <p:cNvSpPr/>
          <p:nvPr/>
        </p:nvSpPr>
        <p:spPr>
          <a:xfrm>
            <a:off x="4673973" y="1439393"/>
            <a:ext cx="2476501" cy="3038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59AE45-FCF6-43E0-85BA-85C6E71736E4}"/>
              </a:ext>
            </a:extLst>
          </p:cNvPr>
          <p:cNvSpPr/>
          <p:nvPr/>
        </p:nvSpPr>
        <p:spPr>
          <a:xfrm>
            <a:off x="4673973" y="4477868"/>
            <a:ext cx="2476501" cy="16674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043CB0-91DA-4E3C-A49F-B9A1E66B8FA4}"/>
              </a:ext>
            </a:extLst>
          </p:cNvPr>
          <p:cNvSpPr/>
          <p:nvPr/>
        </p:nvSpPr>
        <p:spPr>
          <a:xfrm>
            <a:off x="8541124" y="1439393"/>
            <a:ext cx="2476501" cy="3038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295BC4-A645-452D-9205-54DEDF1DD129}"/>
              </a:ext>
            </a:extLst>
          </p:cNvPr>
          <p:cNvSpPr/>
          <p:nvPr/>
        </p:nvSpPr>
        <p:spPr>
          <a:xfrm>
            <a:off x="942976" y="1439392"/>
            <a:ext cx="2476500" cy="47059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635D3A-F222-4C9D-9A67-133D5861B367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8541124" y="2958631"/>
            <a:ext cx="24765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6A8D3D-AC32-4AC7-98F8-9BC21EFB8E54}"/>
              </a:ext>
            </a:extLst>
          </p:cNvPr>
          <p:cNvCxnSpPr/>
          <p:nvPr/>
        </p:nvCxnSpPr>
        <p:spPr>
          <a:xfrm>
            <a:off x="8541124" y="1748956"/>
            <a:ext cx="24765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BFDC1F-84A3-460B-886A-70ADB6EBC5F1}"/>
              </a:ext>
            </a:extLst>
          </p:cNvPr>
          <p:cNvCxnSpPr/>
          <p:nvPr/>
        </p:nvCxnSpPr>
        <p:spPr>
          <a:xfrm>
            <a:off x="8541124" y="2044231"/>
            <a:ext cx="24765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358974-9B0F-4911-9FF6-8FC6D66588BA}"/>
              </a:ext>
            </a:extLst>
          </p:cNvPr>
          <p:cNvCxnSpPr/>
          <p:nvPr/>
        </p:nvCxnSpPr>
        <p:spPr>
          <a:xfrm>
            <a:off x="8541124" y="2368081"/>
            <a:ext cx="24765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3E09F78-4B9F-43DC-89F7-3EABA6EE5518}"/>
              </a:ext>
            </a:extLst>
          </p:cNvPr>
          <p:cNvCxnSpPr/>
          <p:nvPr/>
        </p:nvCxnSpPr>
        <p:spPr>
          <a:xfrm>
            <a:off x="8541124" y="2682406"/>
            <a:ext cx="24765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5FEB93-3945-46BB-A57C-BF7FA4A9016E}"/>
              </a:ext>
            </a:extLst>
          </p:cNvPr>
          <p:cNvCxnSpPr/>
          <p:nvPr/>
        </p:nvCxnSpPr>
        <p:spPr>
          <a:xfrm>
            <a:off x="8541124" y="3272956"/>
            <a:ext cx="24765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2F373-5B23-494E-909B-E46E98DD6C6A}"/>
              </a:ext>
            </a:extLst>
          </p:cNvPr>
          <p:cNvCxnSpPr/>
          <p:nvPr/>
        </p:nvCxnSpPr>
        <p:spPr>
          <a:xfrm>
            <a:off x="8541124" y="3568231"/>
            <a:ext cx="24765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883DDA-B711-4F66-A433-EE822C7B18CB}"/>
              </a:ext>
            </a:extLst>
          </p:cNvPr>
          <p:cNvCxnSpPr/>
          <p:nvPr/>
        </p:nvCxnSpPr>
        <p:spPr>
          <a:xfrm>
            <a:off x="8541124" y="3848100"/>
            <a:ext cx="24765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4701BF5-B8D6-4696-837E-474AACC2AEC4}"/>
              </a:ext>
            </a:extLst>
          </p:cNvPr>
          <p:cNvCxnSpPr/>
          <p:nvPr/>
        </p:nvCxnSpPr>
        <p:spPr>
          <a:xfrm>
            <a:off x="8541124" y="4158781"/>
            <a:ext cx="24765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CF1676-7F33-466B-B2DC-8214266D5055}"/>
              </a:ext>
            </a:extLst>
          </p:cNvPr>
          <p:cNvSpPr txBox="1"/>
          <p:nvPr/>
        </p:nvSpPr>
        <p:spPr>
          <a:xfrm>
            <a:off x="781050" y="451087"/>
            <a:ext cx="899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Experimental Design (70 biomarkers, n=1008)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96C90B-5B43-4C1C-BD21-63FC5D2D0507}"/>
              </a:ext>
            </a:extLst>
          </p:cNvPr>
          <p:cNvSpPr txBox="1"/>
          <p:nvPr/>
        </p:nvSpPr>
        <p:spPr>
          <a:xfrm>
            <a:off x="1376363" y="3789449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n=1008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02948-C914-436F-9909-C3A10774609B}"/>
              </a:ext>
            </a:extLst>
          </p:cNvPr>
          <p:cNvSpPr txBox="1"/>
          <p:nvPr/>
        </p:nvSpPr>
        <p:spPr>
          <a:xfrm>
            <a:off x="5107360" y="2903624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n=807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6916C-8D2D-4330-BE2C-F4377362AF3C}"/>
              </a:ext>
            </a:extLst>
          </p:cNvPr>
          <p:cNvSpPr txBox="1"/>
          <p:nvPr/>
        </p:nvSpPr>
        <p:spPr>
          <a:xfrm>
            <a:off x="5108763" y="5257832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n=201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B49EB0-19D6-4BA3-8C7D-4A5978D448E9}"/>
              </a:ext>
            </a:extLst>
          </p:cNvPr>
          <p:cNvSpPr txBox="1"/>
          <p:nvPr/>
        </p:nvSpPr>
        <p:spPr>
          <a:xfrm>
            <a:off x="1376362" y="3139698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1C2233-CD5C-444B-A248-F31BF757E84E}"/>
              </a:ext>
            </a:extLst>
          </p:cNvPr>
          <p:cNvSpPr txBox="1"/>
          <p:nvPr/>
        </p:nvSpPr>
        <p:spPr>
          <a:xfrm>
            <a:off x="5109742" y="2476890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0B4A31-F37F-4AD3-9917-7E1DF59B559A}"/>
              </a:ext>
            </a:extLst>
          </p:cNvPr>
          <p:cNvSpPr txBox="1"/>
          <p:nvPr/>
        </p:nvSpPr>
        <p:spPr>
          <a:xfrm>
            <a:off x="5107359" y="4758288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2B8F73-30D4-4E7F-91F8-5D0448D886D8}"/>
              </a:ext>
            </a:extLst>
          </p:cNvPr>
          <p:cNvSpPr/>
          <p:nvPr/>
        </p:nvSpPr>
        <p:spPr>
          <a:xfrm>
            <a:off x="8541124" y="1453681"/>
            <a:ext cx="2476500" cy="26670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6254F-9511-4C8A-8AF4-904C45C2E94F}"/>
              </a:ext>
            </a:extLst>
          </p:cNvPr>
          <p:cNvSpPr txBox="1"/>
          <p:nvPr/>
        </p:nvSpPr>
        <p:spPr>
          <a:xfrm>
            <a:off x="8974511" y="1403530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Validation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025391-B945-4722-A3ED-7E3D50AB5D9E}"/>
              </a:ext>
            </a:extLst>
          </p:cNvPr>
          <p:cNvSpPr txBox="1"/>
          <p:nvPr/>
        </p:nvSpPr>
        <p:spPr>
          <a:xfrm>
            <a:off x="8816367" y="4711420"/>
            <a:ext cx="192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10-fold CV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Hyperparameter Optimization 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E08322-504E-4438-A3FE-1E60B7E2D03E}"/>
              </a:ext>
            </a:extLst>
          </p:cNvPr>
          <p:cNvSpPr txBox="1"/>
          <p:nvPr/>
        </p:nvSpPr>
        <p:spPr>
          <a:xfrm>
            <a:off x="4951039" y="6275515"/>
            <a:ext cx="192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Stratified 8:2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95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0F79C-2307-49D5-A5C1-8F4ED46847F0}"/>
              </a:ext>
            </a:extLst>
          </p:cNvPr>
          <p:cNvSpPr txBox="1"/>
          <p:nvPr/>
        </p:nvSpPr>
        <p:spPr>
          <a:xfrm>
            <a:off x="781050" y="35216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Experimental Design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769AE7-CA7E-4EB2-9B6A-EBBB98D7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53" y="1094160"/>
            <a:ext cx="8158694" cy="51500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2B8AB03-FC64-40F2-A75D-B2716A304161}"/>
              </a:ext>
            </a:extLst>
          </p:cNvPr>
          <p:cNvSpPr/>
          <p:nvPr/>
        </p:nvSpPr>
        <p:spPr>
          <a:xfrm>
            <a:off x="6601216" y="1747119"/>
            <a:ext cx="3152384" cy="178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22CF12-68D4-460A-B519-C5DC9435DC4B}"/>
              </a:ext>
            </a:extLst>
          </p:cNvPr>
          <p:cNvSpPr/>
          <p:nvPr/>
        </p:nvSpPr>
        <p:spPr>
          <a:xfrm>
            <a:off x="8277224" y="2985369"/>
            <a:ext cx="1600201" cy="178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8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3799-9F9F-46C1-A014-A8A39893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884459" cy="4865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Hyperparameter Tuning : 10-fold CV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56467-162B-4F59-BB7C-F347A497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022"/>
            <a:ext cx="10515600" cy="511912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/>
              <a:t>Activation function : Rectifier / Tanh / </a:t>
            </a:r>
            <a:r>
              <a:rPr lang="en-US" altLang="ko-KR" sz="2000" dirty="0" err="1"/>
              <a:t>Maxout</a:t>
            </a:r>
            <a:endParaRPr lang="en-US" altLang="ko-KR" sz="20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/>
              <a:t>Input dropout ratio : 0 / 0.05 / 0.1 / 0.2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/>
              <a:t>Epochs : 20 /30 /40 /50 /60 /70 /80 /90 /100 /200 / 300 / 400 / 500 / 600 / 700 / 800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/>
              <a:t>Epsilon : 1e-4 /1e-5 /1e-6 / 1e-7 / 1e-8 / 1e-9 / 1e-10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/>
              <a:t>Train sample per iteration : 0 / -1 / -2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400" b="0" i="0" dirty="0">
                <a:solidFill>
                  <a:srgbClr val="404040"/>
                </a:solidFill>
                <a:effectLst/>
                <a:latin typeface="Lato"/>
              </a:rPr>
              <a:t>To specify one epoch, enter 0. To specify all available data, enter -1. To use the automatic values, enter -2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7348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20663-4573-408B-AD84-C013AA7C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3" y="183223"/>
            <a:ext cx="10229538" cy="70133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Grid Search : 10-fold CV AUC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697E1-21B3-4076-B1DA-016B9E378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91" y="830317"/>
            <a:ext cx="9455217" cy="58444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D0779C-8E6E-41EF-91DF-F04B149F74F0}"/>
              </a:ext>
            </a:extLst>
          </p:cNvPr>
          <p:cNvSpPr/>
          <p:nvPr/>
        </p:nvSpPr>
        <p:spPr>
          <a:xfrm>
            <a:off x="640437" y="4193629"/>
            <a:ext cx="10889409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6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EC3E80-B732-4686-BEDA-C771341F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62" y="800962"/>
            <a:ext cx="4603613" cy="29699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A8F3B4-98B0-440D-A5D0-E07536C7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144" y="747461"/>
            <a:ext cx="4782906" cy="31099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54AF56-EFAE-4B66-A4BA-54888E4A0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648" y="3782287"/>
            <a:ext cx="4603613" cy="29702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B482B2-C601-4623-ADC6-E3C0D03C4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604" y="3779996"/>
            <a:ext cx="4603613" cy="297024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DCF25EBE-BFBA-42D4-AD52-69BFC858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1"/>
            <a:ext cx="7884459" cy="4865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Train AUC – mean AUC of 10-fold CV </a:t>
            </a:r>
            <a:endParaRPr lang="ko-KR" altLang="en-US" sz="2800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F606094A-DD81-41CC-80A0-3D281A020AC8}"/>
              </a:ext>
            </a:extLst>
          </p:cNvPr>
          <p:cNvSpPr/>
          <p:nvPr/>
        </p:nvSpPr>
        <p:spPr>
          <a:xfrm>
            <a:off x="1514475" y="800962"/>
            <a:ext cx="400050" cy="389663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820C9EC8-5A0D-4FAA-982F-8F147CC18D74}"/>
              </a:ext>
            </a:extLst>
          </p:cNvPr>
          <p:cNvSpPr/>
          <p:nvPr/>
        </p:nvSpPr>
        <p:spPr>
          <a:xfrm>
            <a:off x="8759403" y="747461"/>
            <a:ext cx="400050" cy="389663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20705DC-1DF4-4B91-88F2-4E936C854385}"/>
              </a:ext>
            </a:extLst>
          </p:cNvPr>
          <p:cNvSpPr/>
          <p:nvPr/>
        </p:nvSpPr>
        <p:spPr>
          <a:xfrm>
            <a:off x="5246108" y="3742292"/>
            <a:ext cx="400050" cy="389663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E851DBE-D318-4B7C-978F-99A71F4B8ED3}"/>
              </a:ext>
            </a:extLst>
          </p:cNvPr>
          <p:cNvSpPr/>
          <p:nvPr/>
        </p:nvSpPr>
        <p:spPr>
          <a:xfrm>
            <a:off x="8275410" y="3838372"/>
            <a:ext cx="400050" cy="389663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9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EF104-6F48-4971-ABFD-605EB0EC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376339" cy="66278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Test AUC for 100 stratified train/test set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63D72E-D289-4E60-A553-0A387FFC1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53" y="1027906"/>
            <a:ext cx="9336694" cy="58317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823311-665D-4649-A637-FF0EFABCDCE7}"/>
              </a:ext>
            </a:extLst>
          </p:cNvPr>
          <p:cNvSpPr/>
          <p:nvPr/>
        </p:nvSpPr>
        <p:spPr>
          <a:xfrm>
            <a:off x="9574924" y="1027906"/>
            <a:ext cx="998483" cy="57302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3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EF104-6F48-4971-ABFD-605EB0EC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376339" cy="66278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Test AUC for 100 stratified train/test set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FC23A-C2C2-4410-9C60-5FFA20E7A24B}"/>
              </a:ext>
            </a:extLst>
          </p:cNvPr>
          <p:cNvSpPr txBox="1"/>
          <p:nvPr/>
        </p:nvSpPr>
        <p:spPr>
          <a:xfrm>
            <a:off x="1198179" y="13927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** </a:t>
            </a:r>
            <a:r>
              <a:rPr lang="ko-KR" altLang="en-US" dirty="0" err="1"/>
              <a:t>Metrics</a:t>
            </a:r>
            <a:r>
              <a:rPr lang="ko-KR" altLang="en-US" dirty="0"/>
              <a:t> </a:t>
            </a:r>
            <a:r>
              <a:rPr lang="ko-KR" altLang="en-US" dirty="0" err="1"/>
              <a:t>reported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full</a:t>
            </a:r>
            <a:r>
              <a:rPr lang="ko-KR" altLang="en-US" dirty="0"/>
              <a:t> </a:t>
            </a:r>
            <a:r>
              <a:rPr lang="ko-KR" altLang="en-US" dirty="0" err="1"/>
              <a:t>validation</a:t>
            </a:r>
            <a:r>
              <a:rPr lang="ko-KR" altLang="en-US" dirty="0"/>
              <a:t> </a:t>
            </a:r>
            <a:r>
              <a:rPr lang="ko-KR" altLang="en-US" dirty="0" err="1"/>
              <a:t>frame</a:t>
            </a:r>
            <a:r>
              <a:rPr lang="ko-KR" altLang="en-US" dirty="0"/>
              <a:t> **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D197BB-5473-4EEE-B24B-B51F2FB0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005" y="2039063"/>
            <a:ext cx="6490795" cy="40970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365965-C2D3-4BBC-B974-3F5FF8110C8F}"/>
              </a:ext>
            </a:extLst>
          </p:cNvPr>
          <p:cNvSpPr/>
          <p:nvPr/>
        </p:nvSpPr>
        <p:spPr>
          <a:xfrm flipV="1">
            <a:off x="2743200" y="4808427"/>
            <a:ext cx="7031421" cy="3422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0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204</Words>
  <Application>Microsoft Office PowerPoint</Application>
  <PresentationFormat>와이드스크린</PresentationFormat>
  <Paragraphs>32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Lato</vt:lpstr>
      <vt:lpstr>맑은 고딕</vt:lpstr>
      <vt:lpstr>Arial</vt:lpstr>
      <vt:lpstr>Office 테마</vt:lpstr>
      <vt:lpstr>DL Algorithm Using MRM data</vt:lpstr>
      <vt:lpstr>Previous test AUC of Best 5 models (using 33 biomarkers)</vt:lpstr>
      <vt:lpstr>PowerPoint 프레젠테이션</vt:lpstr>
      <vt:lpstr>PowerPoint 프레젠테이션</vt:lpstr>
      <vt:lpstr>Hyperparameter Tuning : 10-fold CV</vt:lpstr>
      <vt:lpstr>Grid Search : 10-fold CV AUC</vt:lpstr>
      <vt:lpstr>Train AUC – mean AUC of 10-fold CV </vt:lpstr>
      <vt:lpstr>Test AUC for 100 stratified train/test set</vt:lpstr>
      <vt:lpstr>Test AUC for 100 stratified train/test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Algorithm Using MSM data</dc:title>
  <dc:creator>최 정인</dc:creator>
  <cp:lastModifiedBy>최 정인</cp:lastModifiedBy>
  <cp:revision>26</cp:revision>
  <dcterms:created xsi:type="dcterms:W3CDTF">2021-01-24T23:50:47Z</dcterms:created>
  <dcterms:modified xsi:type="dcterms:W3CDTF">2021-02-15T03:57:26Z</dcterms:modified>
</cp:coreProperties>
</file>