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64" r:id="rId3"/>
    <p:sldId id="586" r:id="rId4"/>
    <p:sldId id="587" r:id="rId5"/>
    <p:sldId id="604" r:id="rId6"/>
    <p:sldId id="599" r:id="rId7"/>
    <p:sldId id="605" r:id="rId8"/>
    <p:sldId id="596" r:id="rId9"/>
    <p:sldId id="602" r:id="rId10"/>
    <p:sldId id="603" r:id="rId11"/>
    <p:sldId id="607" r:id="rId12"/>
    <p:sldId id="281" r:id="rId13"/>
    <p:sldId id="606" r:id="rId14"/>
    <p:sldId id="608" r:id="rId15"/>
    <p:sldId id="261" r:id="rId16"/>
    <p:sldId id="278" r:id="rId17"/>
    <p:sldId id="609" r:id="rId18"/>
    <p:sldId id="615" r:id="rId19"/>
    <p:sldId id="610" r:id="rId20"/>
    <p:sldId id="617" r:id="rId21"/>
    <p:sldId id="623" r:id="rId22"/>
    <p:sldId id="616" r:id="rId23"/>
    <p:sldId id="622" r:id="rId24"/>
    <p:sldId id="619" r:id="rId25"/>
    <p:sldId id="624" r:id="rId26"/>
    <p:sldId id="62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21389-846C-4B33-9CAD-29F302AC627E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6C035465-B964-4EB8-88B0-58F5F3E5BF4D}">
      <dgm:prSet phldrT="[텍스트]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2200" dirty="0"/>
            <a:t>AACR 2021 (14)</a:t>
          </a:r>
          <a:endParaRPr lang="ko-KR" altLang="en-US" sz="2200" dirty="0"/>
        </a:p>
      </dgm:t>
    </dgm:pt>
    <dgm:pt modelId="{88A84F5B-87E0-46F6-B646-53C79B002EEA}" type="parTrans" cxnId="{69CA9EEA-3D60-40DC-9B71-A398FF8A7A2B}">
      <dgm:prSet/>
      <dgm:spPr/>
      <dgm:t>
        <a:bodyPr/>
        <a:lstStyle/>
        <a:p>
          <a:pPr latinLnBrk="1"/>
          <a:endParaRPr lang="ko-KR" altLang="en-US"/>
        </a:p>
      </dgm:t>
    </dgm:pt>
    <dgm:pt modelId="{0FA1B1FB-C406-416C-84D8-F828654BB3B7}" type="sibTrans" cxnId="{69CA9EEA-3D60-40DC-9B71-A398FF8A7A2B}">
      <dgm:prSet/>
      <dgm:spPr/>
      <dgm:t>
        <a:bodyPr/>
        <a:lstStyle/>
        <a:p>
          <a:pPr latinLnBrk="1"/>
          <a:endParaRPr lang="ko-KR" altLang="en-US"/>
        </a:p>
      </dgm:t>
    </dgm:pt>
    <dgm:pt modelId="{6D50FF55-35AC-4108-A239-6594E8408EA9}">
      <dgm:prSet phldrT="[텍스트]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2200" dirty="0"/>
            <a:t>Patent (14)</a:t>
          </a:r>
          <a:endParaRPr lang="ko-KR" altLang="en-US" sz="2200" dirty="0"/>
        </a:p>
      </dgm:t>
    </dgm:pt>
    <dgm:pt modelId="{4F1ACC03-E71A-42BC-8AE7-999255336D7A}" type="parTrans" cxnId="{3DF994A5-9E71-4435-94CB-07733A6A03EA}">
      <dgm:prSet/>
      <dgm:spPr/>
      <dgm:t>
        <a:bodyPr/>
        <a:lstStyle/>
        <a:p>
          <a:pPr latinLnBrk="1"/>
          <a:endParaRPr lang="ko-KR" altLang="en-US"/>
        </a:p>
      </dgm:t>
    </dgm:pt>
    <dgm:pt modelId="{970D7A3B-3934-4DF0-992B-FD1CC7AAE42B}" type="sibTrans" cxnId="{3DF994A5-9E71-4435-94CB-07733A6A03EA}">
      <dgm:prSet/>
      <dgm:spPr/>
      <dgm:t>
        <a:bodyPr/>
        <a:lstStyle/>
        <a:p>
          <a:pPr latinLnBrk="1"/>
          <a:endParaRPr lang="ko-KR" altLang="en-US"/>
        </a:p>
      </dgm:t>
    </dgm:pt>
    <dgm:pt modelId="{CECBF6E8-CE8B-4DE7-8191-25A6B8A128B9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 b="0" u="none"/>
            <a:t>NIQSLEVIGK(PPBP)</a:t>
          </a:r>
          <a:endParaRPr lang="ko-KR" altLang="en-US" sz="1400" b="0" u="none" dirty="0"/>
        </a:p>
      </dgm:t>
    </dgm:pt>
    <dgm:pt modelId="{007EDFE4-179E-4F20-A405-AB407721E08C}" type="parTrans" cxnId="{803C8D56-14BC-4A39-B666-B2E491FA2BCD}">
      <dgm:prSet/>
      <dgm:spPr/>
      <dgm:t>
        <a:bodyPr/>
        <a:lstStyle/>
        <a:p>
          <a:pPr latinLnBrk="1"/>
          <a:endParaRPr lang="ko-KR" altLang="en-US"/>
        </a:p>
      </dgm:t>
    </dgm:pt>
    <dgm:pt modelId="{E7B1615D-0ABC-4658-BE8A-CE161B6C8150}" type="sibTrans" cxnId="{803C8D56-14BC-4A39-B666-B2E491FA2BCD}">
      <dgm:prSet/>
      <dgm:spPr/>
      <dgm:t>
        <a:bodyPr/>
        <a:lstStyle/>
        <a:p>
          <a:pPr latinLnBrk="1"/>
          <a:endParaRPr lang="ko-KR" altLang="en-US"/>
        </a:p>
      </dgm:t>
    </dgm:pt>
    <dgm:pt modelId="{4BA4A18D-0453-4FBD-B50B-928F699617ED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 b="0" u="none"/>
            <a:t>LLGIETPLPK(</a:t>
          </a:r>
          <a:r>
            <a:rPr lang="en-US" altLang="en-US" sz="1400" b="0" u="none">
              <a:solidFill>
                <a:srgbClr val="FF0000"/>
              </a:solidFill>
            </a:rPr>
            <a:t>ICAM1</a:t>
          </a:r>
          <a:r>
            <a:rPr lang="en-US" altLang="en-US" sz="1400" b="0" u="none"/>
            <a:t>)</a:t>
          </a:r>
          <a:endParaRPr lang="ko-KR" altLang="en-US" sz="1400" b="0" u="none" dirty="0"/>
        </a:p>
      </dgm:t>
    </dgm:pt>
    <dgm:pt modelId="{EB221248-956C-4DF4-B2FF-D57924DEA4B1}" type="parTrans" cxnId="{3BA91F86-C8D2-4B6C-AF2E-4D69846EEE64}">
      <dgm:prSet/>
      <dgm:spPr/>
      <dgm:t>
        <a:bodyPr/>
        <a:lstStyle/>
        <a:p>
          <a:pPr latinLnBrk="1"/>
          <a:endParaRPr lang="ko-KR" altLang="en-US"/>
        </a:p>
      </dgm:t>
    </dgm:pt>
    <dgm:pt modelId="{508A00D3-FCC5-45F4-9C02-1A734A59A219}" type="sibTrans" cxnId="{3BA91F86-C8D2-4B6C-AF2E-4D69846EEE64}">
      <dgm:prSet/>
      <dgm:spPr/>
      <dgm:t>
        <a:bodyPr/>
        <a:lstStyle/>
        <a:p>
          <a:pPr latinLnBrk="1"/>
          <a:endParaRPr lang="ko-KR" altLang="en-US"/>
        </a:p>
      </dgm:t>
    </dgm:pt>
    <dgm:pt modelId="{2531A98D-2E4D-4E8E-9B53-2856682B6F64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ALLAFQESK(C4BPB)</a:t>
          </a:r>
          <a:endParaRPr lang="ko-KR" altLang="en-US" sz="1400" dirty="0"/>
        </a:p>
      </dgm:t>
    </dgm:pt>
    <dgm:pt modelId="{D652DBBA-3CB6-4CF2-B0AC-935C7FD76941}" type="parTrans" cxnId="{65B762D5-89A2-4DF6-B190-81D81C961952}">
      <dgm:prSet/>
      <dgm:spPr/>
      <dgm:t>
        <a:bodyPr/>
        <a:lstStyle/>
        <a:p>
          <a:pPr latinLnBrk="1"/>
          <a:endParaRPr lang="ko-KR" altLang="en-US"/>
        </a:p>
      </dgm:t>
    </dgm:pt>
    <dgm:pt modelId="{4BF02554-71AE-41EF-A6E1-34D3CB901684}" type="sibTrans" cxnId="{65B762D5-89A2-4DF6-B190-81D81C961952}">
      <dgm:prSet/>
      <dgm:spPr/>
      <dgm:t>
        <a:bodyPr/>
        <a:lstStyle/>
        <a:p>
          <a:pPr latinLnBrk="1"/>
          <a:endParaRPr lang="ko-KR" altLang="en-US"/>
        </a:p>
      </dgm:t>
    </dgm:pt>
    <dgm:pt modelId="{B6DCE92F-4983-4A4D-A2F7-300EC839609B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LSLEIEQLELQR(C4BPA)</a:t>
          </a:r>
          <a:endParaRPr lang="ko-KR" altLang="en-US" sz="1400" dirty="0"/>
        </a:p>
      </dgm:t>
    </dgm:pt>
    <dgm:pt modelId="{A79CBBDB-3612-429E-BF42-C1718D2795C4}" type="parTrans" cxnId="{65BF8E7C-8842-46B2-8A05-55B8D73CFCFA}">
      <dgm:prSet/>
      <dgm:spPr/>
      <dgm:t>
        <a:bodyPr/>
        <a:lstStyle/>
        <a:p>
          <a:pPr latinLnBrk="1"/>
          <a:endParaRPr lang="ko-KR" altLang="en-US"/>
        </a:p>
      </dgm:t>
    </dgm:pt>
    <dgm:pt modelId="{A8B70D53-E9AB-467D-A9C6-A73444FEBAE9}" type="sibTrans" cxnId="{65BF8E7C-8842-46B2-8A05-55B8D73CFCFA}">
      <dgm:prSet/>
      <dgm:spPr/>
      <dgm:t>
        <a:bodyPr/>
        <a:lstStyle/>
        <a:p>
          <a:pPr latinLnBrk="1"/>
          <a:endParaRPr lang="ko-KR" altLang="en-US"/>
        </a:p>
      </dgm:t>
    </dgm:pt>
    <dgm:pt modelId="{EED502D9-D0D6-40A9-82BD-1D4736A5154D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GLIDLTLDK(IFRD1)</a:t>
          </a:r>
          <a:endParaRPr lang="ko-KR" altLang="en-US" sz="1400" dirty="0"/>
        </a:p>
      </dgm:t>
    </dgm:pt>
    <dgm:pt modelId="{32C16252-1E4B-461B-89D5-6E31399739D3}" type="parTrans" cxnId="{74A035F1-A116-4A97-B77D-98E4DCC49C30}">
      <dgm:prSet/>
      <dgm:spPr/>
      <dgm:t>
        <a:bodyPr/>
        <a:lstStyle/>
        <a:p>
          <a:pPr latinLnBrk="1"/>
          <a:endParaRPr lang="ko-KR" altLang="en-US"/>
        </a:p>
      </dgm:t>
    </dgm:pt>
    <dgm:pt modelId="{D88A807F-F74B-4626-A3D5-64B997C6B9AA}" type="sibTrans" cxnId="{74A035F1-A116-4A97-B77D-98E4DCC49C30}">
      <dgm:prSet/>
      <dgm:spPr/>
      <dgm:t>
        <a:bodyPr/>
        <a:lstStyle/>
        <a:p>
          <a:pPr latinLnBrk="1"/>
          <a:endParaRPr lang="ko-KR" altLang="en-US"/>
        </a:p>
      </dgm:t>
    </dgm:pt>
    <dgm:pt modelId="{93C7BD7D-A2B0-4E69-BF8D-82F05621F17C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ELLALIQLER(ECM1)</a:t>
          </a:r>
          <a:endParaRPr lang="ko-KR" altLang="en-US" sz="1400" dirty="0"/>
        </a:p>
      </dgm:t>
    </dgm:pt>
    <dgm:pt modelId="{8E22BD58-AC81-430E-86C5-092CF6A4960D}" type="parTrans" cxnId="{FB9E533A-74B4-45A9-BE22-9A04DCEC5D94}">
      <dgm:prSet/>
      <dgm:spPr/>
      <dgm:t>
        <a:bodyPr/>
        <a:lstStyle/>
        <a:p>
          <a:pPr latinLnBrk="1"/>
          <a:endParaRPr lang="ko-KR" altLang="en-US"/>
        </a:p>
      </dgm:t>
    </dgm:pt>
    <dgm:pt modelId="{1F827438-3CB2-455B-AED7-5AA05016FA50}" type="sibTrans" cxnId="{FB9E533A-74B4-45A9-BE22-9A04DCEC5D94}">
      <dgm:prSet/>
      <dgm:spPr/>
      <dgm:t>
        <a:bodyPr/>
        <a:lstStyle/>
        <a:p>
          <a:pPr latinLnBrk="1"/>
          <a:endParaRPr lang="ko-KR" altLang="en-US"/>
        </a:p>
      </dgm:t>
    </dgm:pt>
    <dgm:pt modelId="{D85A8287-74E9-4324-9508-F2E61B3496F6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ILLAELEQLK(VIM)</a:t>
          </a:r>
          <a:endParaRPr lang="ko-KR" altLang="en-US" sz="1400" dirty="0"/>
        </a:p>
      </dgm:t>
    </dgm:pt>
    <dgm:pt modelId="{65BA6E8C-EE12-4D96-BB6D-1379E6EDB769}" type="parTrans" cxnId="{C5ADCB84-983D-4BFE-BDF4-CD7A75D52A3A}">
      <dgm:prSet/>
      <dgm:spPr/>
      <dgm:t>
        <a:bodyPr/>
        <a:lstStyle/>
        <a:p>
          <a:pPr latinLnBrk="1"/>
          <a:endParaRPr lang="ko-KR" altLang="en-US"/>
        </a:p>
      </dgm:t>
    </dgm:pt>
    <dgm:pt modelId="{FDE6461C-EE46-411E-84F2-88EA92DD2011}" type="sibTrans" cxnId="{C5ADCB84-983D-4BFE-BDF4-CD7A75D52A3A}">
      <dgm:prSet/>
      <dgm:spPr/>
      <dgm:t>
        <a:bodyPr/>
        <a:lstStyle/>
        <a:p>
          <a:pPr latinLnBrk="1"/>
          <a:endParaRPr lang="ko-KR" altLang="en-US"/>
        </a:p>
      </dgm:t>
    </dgm:pt>
    <dgm:pt modelId="{04CE040E-3EF4-4174-89CE-0392E30785DE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 dirty="0"/>
            <a:t>DTEVLLVGLEPGTR(PTPRJ)</a:t>
          </a:r>
          <a:endParaRPr lang="ko-KR" altLang="en-US" sz="1400" dirty="0"/>
        </a:p>
      </dgm:t>
    </dgm:pt>
    <dgm:pt modelId="{8FFE035F-841E-4B6D-9613-EEC93560E17A}" type="parTrans" cxnId="{F7B90113-88F9-4317-85C9-E9ECDD8B6F8A}">
      <dgm:prSet/>
      <dgm:spPr/>
      <dgm:t>
        <a:bodyPr/>
        <a:lstStyle/>
        <a:p>
          <a:pPr latinLnBrk="1"/>
          <a:endParaRPr lang="ko-KR" altLang="en-US"/>
        </a:p>
      </dgm:t>
    </dgm:pt>
    <dgm:pt modelId="{F79019DC-96DD-47A6-9241-AE36A11E098A}" type="sibTrans" cxnId="{F7B90113-88F9-4317-85C9-E9ECDD8B6F8A}">
      <dgm:prSet/>
      <dgm:spPr/>
      <dgm:t>
        <a:bodyPr/>
        <a:lstStyle/>
        <a:p>
          <a:pPr latinLnBrk="1"/>
          <a:endParaRPr lang="ko-KR" altLang="en-US"/>
        </a:p>
      </dgm:t>
    </dgm:pt>
    <dgm:pt modelId="{BEE58D0D-7A60-4F6D-ADEC-9E043EE04224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CINQLLCK(SEPP1)</a:t>
          </a:r>
          <a:endParaRPr lang="ko-KR" altLang="en-US" sz="1400" dirty="0"/>
        </a:p>
      </dgm:t>
    </dgm:pt>
    <dgm:pt modelId="{1AC1CB83-A443-488D-8E7C-426F155B35A4}" type="parTrans" cxnId="{C3B0D04A-E96E-4E4A-BD7E-F53B3BA6295B}">
      <dgm:prSet/>
      <dgm:spPr/>
      <dgm:t>
        <a:bodyPr/>
        <a:lstStyle/>
        <a:p>
          <a:pPr latinLnBrk="1"/>
          <a:endParaRPr lang="ko-KR" altLang="en-US"/>
        </a:p>
      </dgm:t>
    </dgm:pt>
    <dgm:pt modelId="{8D04F60C-DC87-4049-9B22-F0AC0B7DC4F8}" type="sibTrans" cxnId="{C3B0D04A-E96E-4E4A-BD7E-F53B3BA6295B}">
      <dgm:prSet/>
      <dgm:spPr/>
      <dgm:t>
        <a:bodyPr/>
        <a:lstStyle/>
        <a:p>
          <a:pPr latinLnBrk="1"/>
          <a:endParaRPr lang="ko-KR" altLang="en-US"/>
        </a:p>
      </dgm:t>
    </dgm:pt>
    <dgm:pt modelId="{E7D45DAD-FAE7-4068-ADCA-B88625459A3B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 b="1" u="sng">
              <a:solidFill>
                <a:schemeClr val="accent6">
                  <a:lumMod val="50000"/>
                </a:schemeClr>
              </a:solidFill>
            </a:rPr>
            <a:t>NNLELSTPLK(PROS1)</a:t>
          </a:r>
          <a:endParaRPr lang="ko-KR" altLang="en-US" sz="1400" b="1" u="sng" dirty="0">
            <a:solidFill>
              <a:schemeClr val="accent6">
                <a:lumMod val="50000"/>
              </a:schemeClr>
            </a:solidFill>
          </a:endParaRPr>
        </a:p>
      </dgm:t>
    </dgm:pt>
    <dgm:pt modelId="{CDAD6DA3-E374-46FD-999E-509ED94245F3}" type="parTrans" cxnId="{FF8E6951-368D-4B5A-AF44-C9C7AF873720}">
      <dgm:prSet/>
      <dgm:spPr/>
      <dgm:t>
        <a:bodyPr/>
        <a:lstStyle/>
        <a:p>
          <a:pPr latinLnBrk="1"/>
          <a:endParaRPr lang="ko-KR" altLang="en-US"/>
        </a:p>
      </dgm:t>
    </dgm:pt>
    <dgm:pt modelId="{DDFF3FD5-1A82-49D2-B37A-DD2312CC9BF7}" type="sibTrans" cxnId="{FF8E6951-368D-4B5A-AF44-C9C7AF873720}">
      <dgm:prSet/>
      <dgm:spPr/>
      <dgm:t>
        <a:bodyPr/>
        <a:lstStyle/>
        <a:p>
          <a:pPr latinLnBrk="1"/>
          <a:endParaRPr lang="ko-KR" altLang="en-US"/>
        </a:p>
      </dgm:t>
    </dgm:pt>
    <dgm:pt modelId="{EF0F99C4-6F87-4617-B9CE-DF59DB64A3C0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 b="1" u="sng">
              <a:solidFill>
                <a:schemeClr val="accent6">
                  <a:lumMod val="50000"/>
                </a:schemeClr>
              </a:solidFill>
            </a:rPr>
            <a:t>DLLLPQPDLR(</a:t>
          </a:r>
          <a:r>
            <a:rPr lang="en-US" altLang="en-US" sz="1400" b="1" u="sng">
              <a:solidFill>
                <a:srgbClr val="FF0000"/>
              </a:solidFill>
            </a:rPr>
            <a:t>LRG1</a:t>
          </a:r>
          <a:r>
            <a:rPr lang="en-US" altLang="en-US" sz="1400" b="1" u="sng">
              <a:solidFill>
                <a:schemeClr val="accent6">
                  <a:lumMod val="50000"/>
                </a:schemeClr>
              </a:solidFill>
            </a:rPr>
            <a:t>)</a:t>
          </a:r>
          <a:endParaRPr lang="ko-KR" altLang="en-US" sz="1400" b="1" u="sng" dirty="0">
            <a:solidFill>
              <a:schemeClr val="accent6">
                <a:lumMod val="50000"/>
              </a:schemeClr>
            </a:solidFill>
          </a:endParaRPr>
        </a:p>
      </dgm:t>
    </dgm:pt>
    <dgm:pt modelId="{A5EF66FC-66C9-494B-B075-0C48CDB7A835}" type="parTrans" cxnId="{632E765D-5328-43AA-8DA8-E2EB4F88B799}">
      <dgm:prSet/>
      <dgm:spPr/>
      <dgm:t>
        <a:bodyPr/>
        <a:lstStyle/>
        <a:p>
          <a:pPr latinLnBrk="1"/>
          <a:endParaRPr lang="ko-KR" altLang="en-US"/>
        </a:p>
      </dgm:t>
    </dgm:pt>
    <dgm:pt modelId="{729BEC48-238C-41E0-B795-0E395D6C6606}" type="sibTrans" cxnId="{632E765D-5328-43AA-8DA8-E2EB4F88B799}">
      <dgm:prSet/>
      <dgm:spPr/>
      <dgm:t>
        <a:bodyPr/>
        <a:lstStyle/>
        <a:p>
          <a:pPr latinLnBrk="1"/>
          <a:endParaRPr lang="ko-KR" altLang="en-US"/>
        </a:p>
      </dgm:t>
    </dgm:pt>
    <dgm:pt modelId="{9AE806D9-D3F9-4D0E-A52A-41FD58DD3317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AGFSWIEVTFK(ITIH4)</a:t>
          </a:r>
          <a:endParaRPr lang="ko-KR" altLang="en-US" sz="1400" dirty="0"/>
        </a:p>
      </dgm:t>
    </dgm:pt>
    <dgm:pt modelId="{341A229D-38D6-4F0D-B774-1D1F0C9A6E07}" type="parTrans" cxnId="{70B00859-F976-4A50-B59C-042FC3FE3E52}">
      <dgm:prSet/>
      <dgm:spPr/>
      <dgm:t>
        <a:bodyPr/>
        <a:lstStyle/>
        <a:p>
          <a:pPr latinLnBrk="1"/>
          <a:endParaRPr lang="ko-KR" altLang="en-US"/>
        </a:p>
      </dgm:t>
    </dgm:pt>
    <dgm:pt modelId="{F7A17D22-83B9-4417-9035-42DCFB7FB151}" type="sibTrans" cxnId="{70B00859-F976-4A50-B59C-042FC3FE3E52}">
      <dgm:prSet/>
      <dgm:spPr/>
      <dgm:t>
        <a:bodyPr/>
        <a:lstStyle/>
        <a:p>
          <a:pPr latinLnBrk="1"/>
          <a:endParaRPr lang="ko-KR" altLang="en-US"/>
        </a:p>
      </dgm:t>
    </dgm:pt>
    <dgm:pt modelId="{FE8F89B4-48F0-4E58-8BF0-FC07087D13D2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VFSLQWGEVK(CFI)</a:t>
          </a:r>
          <a:endParaRPr lang="ko-KR" altLang="en-US" sz="1400" dirty="0"/>
        </a:p>
      </dgm:t>
    </dgm:pt>
    <dgm:pt modelId="{E45703F7-DBC9-43ED-ADA0-11E7344DBDDD}" type="parTrans" cxnId="{61857F33-1F1E-490C-A634-8F2CF6F8CF8B}">
      <dgm:prSet/>
      <dgm:spPr/>
      <dgm:t>
        <a:bodyPr/>
        <a:lstStyle/>
        <a:p>
          <a:pPr latinLnBrk="1"/>
          <a:endParaRPr lang="ko-KR" altLang="en-US"/>
        </a:p>
      </dgm:t>
    </dgm:pt>
    <dgm:pt modelId="{3F6CE6EA-C37A-4751-A31B-15CE4785D007}" type="sibTrans" cxnId="{61857F33-1F1E-490C-A634-8F2CF6F8CF8B}">
      <dgm:prSet/>
      <dgm:spPr/>
      <dgm:t>
        <a:bodyPr/>
        <a:lstStyle/>
        <a:p>
          <a:pPr latinLnBrk="1"/>
          <a:endParaRPr lang="ko-KR" altLang="en-US"/>
        </a:p>
      </dgm:t>
    </dgm:pt>
    <dgm:pt modelId="{D4ED20FF-5808-4C0C-8F9C-3150A4FB264F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DYFIATCK(C1R)</a:t>
          </a:r>
          <a:endParaRPr lang="ko-KR" altLang="en-US" sz="1400" dirty="0"/>
        </a:p>
      </dgm:t>
    </dgm:pt>
    <dgm:pt modelId="{E11E7D32-33BE-4050-9175-721212D98F31}" type="parTrans" cxnId="{91A8550C-FD5F-4167-892A-8A92E107BC24}">
      <dgm:prSet/>
      <dgm:spPr/>
      <dgm:t>
        <a:bodyPr/>
        <a:lstStyle/>
        <a:p>
          <a:pPr latinLnBrk="1"/>
          <a:endParaRPr lang="ko-KR" altLang="en-US"/>
        </a:p>
      </dgm:t>
    </dgm:pt>
    <dgm:pt modelId="{54FB1E13-CFF1-46C2-8850-8B988FA06C21}" type="sibTrans" cxnId="{91A8550C-FD5F-4167-892A-8A92E107BC24}">
      <dgm:prSet/>
      <dgm:spPr/>
      <dgm:t>
        <a:bodyPr/>
        <a:lstStyle/>
        <a:p>
          <a:pPr latinLnBrk="1"/>
          <a:endParaRPr lang="ko-KR" altLang="en-US"/>
        </a:p>
      </dgm:t>
    </dgm:pt>
    <dgm:pt modelId="{7CFCD300-AE4F-4E02-8B1D-D3FED0BE9AB5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ILSGDPYCEK(</a:t>
          </a:r>
          <a:r>
            <a:rPr lang="en-US" altLang="en-US" sz="1400">
              <a:solidFill>
                <a:srgbClr val="FF0000"/>
              </a:solidFill>
            </a:rPr>
            <a:t>BTD</a:t>
          </a:r>
          <a:r>
            <a:rPr lang="en-US" altLang="en-US" sz="1400"/>
            <a:t>)</a:t>
          </a:r>
          <a:endParaRPr lang="ko-KR" altLang="en-US" sz="1400" dirty="0"/>
        </a:p>
      </dgm:t>
    </dgm:pt>
    <dgm:pt modelId="{78B0B2C3-715A-42A1-BEEC-4A5F0C77B91A}" type="parTrans" cxnId="{C0199FCF-8F69-49A2-9D57-956E9555E999}">
      <dgm:prSet/>
      <dgm:spPr/>
      <dgm:t>
        <a:bodyPr/>
        <a:lstStyle/>
        <a:p>
          <a:pPr latinLnBrk="1"/>
          <a:endParaRPr lang="ko-KR" altLang="en-US"/>
        </a:p>
      </dgm:t>
    </dgm:pt>
    <dgm:pt modelId="{ADE1A77F-B95E-4DB9-BEFA-C827B1211732}" type="sibTrans" cxnId="{C0199FCF-8F69-49A2-9D57-956E9555E999}">
      <dgm:prSet/>
      <dgm:spPr/>
      <dgm:t>
        <a:bodyPr/>
        <a:lstStyle/>
        <a:p>
          <a:pPr latinLnBrk="1"/>
          <a:endParaRPr lang="ko-KR" altLang="en-US"/>
        </a:p>
      </dgm:t>
    </dgm:pt>
    <dgm:pt modelId="{DA5D033E-3CB7-421F-A683-2E76E00034A0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LSSGLVTAALYGR(</a:t>
          </a:r>
          <a:r>
            <a:rPr lang="en-US" altLang="en-US" sz="1400">
              <a:solidFill>
                <a:srgbClr val="FF0000"/>
              </a:solidFill>
            </a:rPr>
            <a:t>BTD</a:t>
          </a:r>
          <a:r>
            <a:rPr lang="en-US" altLang="en-US" sz="1400"/>
            <a:t>)</a:t>
          </a:r>
          <a:endParaRPr lang="ko-KR" altLang="en-US" sz="1400" dirty="0"/>
        </a:p>
      </dgm:t>
    </dgm:pt>
    <dgm:pt modelId="{C346B0E0-DB32-4FC3-AC18-4053E4ED66DD}" type="parTrans" cxnId="{E1EC433C-E1BB-4D19-BB88-ECF5E357392A}">
      <dgm:prSet/>
      <dgm:spPr/>
      <dgm:t>
        <a:bodyPr/>
        <a:lstStyle/>
        <a:p>
          <a:pPr latinLnBrk="1"/>
          <a:endParaRPr lang="ko-KR" altLang="en-US"/>
        </a:p>
      </dgm:t>
    </dgm:pt>
    <dgm:pt modelId="{D8C9F3AF-E5F6-4B8F-A760-4A855BE7C992}" type="sibTrans" cxnId="{E1EC433C-E1BB-4D19-BB88-ECF5E357392A}">
      <dgm:prSet/>
      <dgm:spPr/>
      <dgm:t>
        <a:bodyPr/>
        <a:lstStyle/>
        <a:p>
          <a:pPr latinLnBrk="1"/>
          <a:endParaRPr lang="ko-KR" altLang="en-US"/>
        </a:p>
      </dgm:t>
    </dgm:pt>
    <dgm:pt modelId="{A056ABB2-D664-4691-AEDC-1FB6A5A6DCF8}" type="pres">
      <dgm:prSet presAssocID="{01621389-846C-4B33-9CAD-29F302AC627E}" presName="compositeShape" presStyleCnt="0">
        <dgm:presLayoutVars>
          <dgm:chMax val="7"/>
          <dgm:dir/>
          <dgm:resizeHandles val="exact"/>
        </dgm:presLayoutVars>
      </dgm:prSet>
      <dgm:spPr/>
    </dgm:pt>
    <dgm:pt modelId="{56A545AD-CCAE-46AA-ABC8-7393FB59A20D}" type="pres">
      <dgm:prSet presAssocID="{6C035465-B964-4EB8-88B0-58F5F3E5BF4D}" presName="circ1" presStyleLbl="vennNode1" presStyleIdx="0" presStyleCnt="2"/>
      <dgm:spPr/>
    </dgm:pt>
    <dgm:pt modelId="{A4B1A777-27AF-4D74-B7BA-C113856FB4BB}" type="pres">
      <dgm:prSet presAssocID="{6C035465-B964-4EB8-88B0-58F5F3E5BF4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489E88D-55C0-494D-B9FA-1727F4DCC772}" type="pres">
      <dgm:prSet presAssocID="{6D50FF55-35AC-4108-A239-6594E8408EA9}" presName="circ2" presStyleLbl="vennNode1" presStyleIdx="1" presStyleCnt="2" custLinFactNeighborX="-8446" custLinFactNeighborY="0"/>
      <dgm:spPr/>
    </dgm:pt>
    <dgm:pt modelId="{2C087B9C-1DF4-4FC8-9A56-E1FADA80CAC6}" type="pres">
      <dgm:prSet presAssocID="{6D50FF55-35AC-4108-A239-6594E8408E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0310E00-AC10-444E-A465-361547492663}" type="presOf" srcId="{BEE58D0D-7A60-4F6D-ADEC-9E043EE04224}" destId="{1489E88D-55C0-494D-B9FA-1727F4DCC772}" srcOrd="0" destOrd="1" presId="urn:microsoft.com/office/officeart/2005/8/layout/venn1"/>
    <dgm:cxn modelId="{96E23408-6E5A-4CF7-9A63-C1E6CC338996}" type="presOf" srcId="{04CE040E-3EF4-4174-89CE-0392E30785DE}" destId="{56A545AD-CCAE-46AA-ABC8-7393FB59A20D}" srcOrd="0" destOrd="8" presId="urn:microsoft.com/office/officeart/2005/8/layout/venn1"/>
    <dgm:cxn modelId="{91A8550C-FD5F-4167-892A-8A92E107BC24}" srcId="{6D50FF55-35AC-4108-A239-6594E8408EA9}" destId="{D4ED20FF-5808-4C0C-8F9C-3150A4FB264F}" srcOrd="5" destOrd="0" parTransId="{E11E7D32-33BE-4050-9175-721212D98F31}" sibTransId="{54FB1E13-CFF1-46C2-8850-8B988FA06C21}"/>
    <dgm:cxn modelId="{F7B90113-88F9-4317-85C9-E9ECDD8B6F8A}" srcId="{6C035465-B964-4EB8-88B0-58F5F3E5BF4D}" destId="{04CE040E-3EF4-4174-89CE-0392E30785DE}" srcOrd="7" destOrd="0" parTransId="{8FFE035F-841E-4B6D-9613-EEC93560E17A}" sibTransId="{F79019DC-96DD-47A6-9241-AE36A11E098A}"/>
    <dgm:cxn modelId="{F43E0216-93CF-40DF-85B3-403E64EA6F27}" type="presOf" srcId="{6C035465-B964-4EB8-88B0-58F5F3E5BF4D}" destId="{A4B1A777-27AF-4D74-B7BA-C113856FB4BB}" srcOrd="1" destOrd="0" presId="urn:microsoft.com/office/officeart/2005/8/layout/venn1"/>
    <dgm:cxn modelId="{EC3FB516-9FF4-4011-BCDF-6A30094B4358}" type="presOf" srcId="{DA5D033E-3CB7-421F-A683-2E76E00034A0}" destId="{2C087B9C-1DF4-4FC8-9A56-E1FADA80CAC6}" srcOrd="1" destOrd="8" presId="urn:microsoft.com/office/officeart/2005/8/layout/venn1"/>
    <dgm:cxn modelId="{1F4EC325-D0FB-44AD-BF6B-471AA1401D48}" type="presOf" srcId="{6D50FF55-35AC-4108-A239-6594E8408EA9}" destId="{2C087B9C-1DF4-4FC8-9A56-E1FADA80CAC6}" srcOrd="1" destOrd="0" presId="urn:microsoft.com/office/officeart/2005/8/layout/venn1"/>
    <dgm:cxn modelId="{0D49C52D-FCD1-4F29-84A9-A5BDD4921037}" type="presOf" srcId="{2531A98D-2E4D-4E8E-9B53-2856682B6F64}" destId="{A4B1A777-27AF-4D74-B7BA-C113856FB4BB}" srcOrd="1" destOrd="3" presId="urn:microsoft.com/office/officeart/2005/8/layout/venn1"/>
    <dgm:cxn modelId="{BDFA4F2F-2409-420B-B05D-A5100732BB9A}" type="presOf" srcId="{93C7BD7D-A2B0-4E69-BF8D-82F05621F17C}" destId="{A4B1A777-27AF-4D74-B7BA-C113856FB4BB}" srcOrd="1" destOrd="6" presId="urn:microsoft.com/office/officeart/2005/8/layout/venn1"/>
    <dgm:cxn modelId="{61857F33-1F1E-490C-A634-8F2CF6F8CF8B}" srcId="{6D50FF55-35AC-4108-A239-6594E8408EA9}" destId="{FE8F89B4-48F0-4E58-8BF0-FC07087D13D2}" srcOrd="4" destOrd="0" parTransId="{E45703F7-DBC9-43ED-ADA0-11E7344DBDDD}" sibTransId="{3F6CE6EA-C37A-4751-A31B-15CE4785D007}"/>
    <dgm:cxn modelId="{CE8A5738-A4AB-47F8-B9CA-ECFA806CAFA0}" type="presOf" srcId="{7CFCD300-AE4F-4E02-8B1D-D3FED0BE9AB5}" destId="{1489E88D-55C0-494D-B9FA-1727F4DCC772}" srcOrd="0" destOrd="7" presId="urn:microsoft.com/office/officeart/2005/8/layout/venn1"/>
    <dgm:cxn modelId="{FB9E533A-74B4-45A9-BE22-9A04DCEC5D94}" srcId="{6C035465-B964-4EB8-88B0-58F5F3E5BF4D}" destId="{93C7BD7D-A2B0-4E69-BF8D-82F05621F17C}" srcOrd="5" destOrd="0" parTransId="{8E22BD58-AC81-430E-86C5-092CF6A4960D}" sibTransId="{1F827438-3CB2-455B-AED7-5AA05016FA50}"/>
    <dgm:cxn modelId="{E1EC433C-E1BB-4D19-BB88-ECF5E357392A}" srcId="{6D50FF55-35AC-4108-A239-6594E8408EA9}" destId="{DA5D033E-3CB7-421F-A683-2E76E00034A0}" srcOrd="7" destOrd="0" parTransId="{C346B0E0-DB32-4FC3-AC18-4053E4ED66DD}" sibTransId="{D8C9F3AF-E5F6-4B8F-A760-4A855BE7C992}"/>
    <dgm:cxn modelId="{64D91B5B-D3B1-4F3E-BE32-33434AD81D7F}" type="presOf" srcId="{9AE806D9-D3F9-4D0E-A52A-41FD58DD3317}" destId="{1489E88D-55C0-494D-B9FA-1727F4DCC772}" srcOrd="0" destOrd="4" presId="urn:microsoft.com/office/officeart/2005/8/layout/venn1"/>
    <dgm:cxn modelId="{632E765D-5328-43AA-8DA8-E2EB4F88B799}" srcId="{6D50FF55-35AC-4108-A239-6594E8408EA9}" destId="{EF0F99C4-6F87-4617-B9CE-DF59DB64A3C0}" srcOrd="2" destOrd="0" parTransId="{A5EF66FC-66C9-494B-B075-0C48CDB7A835}" sibTransId="{729BEC48-238C-41E0-B795-0E395D6C6606}"/>
    <dgm:cxn modelId="{CDFD835F-3AFF-42E3-A2E3-B432EE657981}" type="presOf" srcId="{D4ED20FF-5808-4C0C-8F9C-3150A4FB264F}" destId="{2C087B9C-1DF4-4FC8-9A56-E1FADA80CAC6}" srcOrd="1" destOrd="6" presId="urn:microsoft.com/office/officeart/2005/8/layout/venn1"/>
    <dgm:cxn modelId="{32829D5F-8D75-4632-9632-719DBC51BDE6}" type="presOf" srcId="{6C035465-B964-4EB8-88B0-58F5F3E5BF4D}" destId="{56A545AD-CCAE-46AA-ABC8-7393FB59A20D}" srcOrd="0" destOrd="0" presId="urn:microsoft.com/office/officeart/2005/8/layout/venn1"/>
    <dgm:cxn modelId="{35A53143-58F0-48DB-88BC-F778A0528302}" type="presOf" srcId="{4BA4A18D-0453-4FBD-B50B-928F699617ED}" destId="{56A545AD-CCAE-46AA-ABC8-7393FB59A20D}" srcOrd="0" destOrd="2" presId="urn:microsoft.com/office/officeart/2005/8/layout/venn1"/>
    <dgm:cxn modelId="{A7D92667-D0C9-4FE2-BC86-085DFA94EC0E}" type="presOf" srcId="{BEE58D0D-7A60-4F6D-ADEC-9E043EE04224}" destId="{2C087B9C-1DF4-4FC8-9A56-E1FADA80CAC6}" srcOrd="1" destOrd="1" presId="urn:microsoft.com/office/officeart/2005/8/layout/venn1"/>
    <dgm:cxn modelId="{2D0DC268-6A38-473A-AE94-431C07EB893B}" type="presOf" srcId="{EF0F99C4-6F87-4617-B9CE-DF59DB64A3C0}" destId="{1489E88D-55C0-494D-B9FA-1727F4DCC772}" srcOrd="0" destOrd="3" presId="urn:microsoft.com/office/officeart/2005/8/layout/venn1"/>
    <dgm:cxn modelId="{59FD034A-8C24-4BCE-92A4-84719D673F8A}" type="presOf" srcId="{9AE806D9-D3F9-4D0E-A52A-41FD58DD3317}" destId="{2C087B9C-1DF4-4FC8-9A56-E1FADA80CAC6}" srcOrd="1" destOrd="4" presId="urn:microsoft.com/office/officeart/2005/8/layout/venn1"/>
    <dgm:cxn modelId="{C3B0D04A-E96E-4E4A-BD7E-F53B3BA6295B}" srcId="{6D50FF55-35AC-4108-A239-6594E8408EA9}" destId="{BEE58D0D-7A60-4F6D-ADEC-9E043EE04224}" srcOrd="0" destOrd="0" parTransId="{1AC1CB83-A443-488D-8E7C-426F155B35A4}" sibTransId="{8D04F60C-DC87-4049-9B22-F0AC0B7DC4F8}"/>
    <dgm:cxn modelId="{0E1D346E-340D-4379-98AE-072B0C8711A0}" type="presOf" srcId="{EF0F99C4-6F87-4617-B9CE-DF59DB64A3C0}" destId="{2C087B9C-1DF4-4FC8-9A56-E1FADA80CAC6}" srcOrd="1" destOrd="3" presId="urn:microsoft.com/office/officeart/2005/8/layout/venn1"/>
    <dgm:cxn modelId="{508B0E71-8E8A-49A8-9812-A650D43F66DA}" type="presOf" srcId="{D85A8287-74E9-4324-9508-F2E61B3496F6}" destId="{56A545AD-CCAE-46AA-ABC8-7393FB59A20D}" srcOrd="0" destOrd="7" presId="urn:microsoft.com/office/officeart/2005/8/layout/venn1"/>
    <dgm:cxn modelId="{FF8E6951-368D-4B5A-AF44-C9C7AF873720}" srcId="{6D50FF55-35AC-4108-A239-6594E8408EA9}" destId="{E7D45DAD-FAE7-4068-ADCA-B88625459A3B}" srcOrd="1" destOrd="0" parTransId="{CDAD6DA3-E374-46FD-999E-509ED94245F3}" sibTransId="{DDFF3FD5-1A82-49D2-B37A-DD2312CC9BF7}"/>
    <dgm:cxn modelId="{62252655-8515-4FED-AA85-464A496D27F6}" type="presOf" srcId="{FE8F89B4-48F0-4E58-8BF0-FC07087D13D2}" destId="{1489E88D-55C0-494D-B9FA-1727F4DCC772}" srcOrd="0" destOrd="5" presId="urn:microsoft.com/office/officeart/2005/8/layout/venn1"/>
    <dgm:cxn modelId="{803C8D56-14BC-4A39-B666-B2E491FA2BCD}" srcId="{6C035465-B964-4EB8-88B0-58F5F3E5BF4D}" destId="{CECBF6E8-CE8B-4DE7-8191-25A6B8A128B9}" srcOrd="0" destOrd="0" parTransId="{007EDFE4-179E-4F20-A405-AB407721E08C}" sibTransId="{E7B1615D-0ABC-4658-BE8A-CE161B6C8150}"/>
    <dgm:cxn modelId="{70B00859-F976-4A50-B59C-042FC3FE3E52}" srcId="{6D50FF55-35AC-4108-A239-6594E8408EA9}" destId="{9AE806D9-D3F9-4D0E-A52A-41FD58DD3317}" srcOrd="3" destOrd="0" parTransId="{341A229D-38D6-4F0D-B774-1D1F0C9A6E07}" sibTransId="{F7A17D22-83B9-4417-9035-42DCFB7FB151}"/>
    <dgm:cxn modelId="{65BF8E7C-8842-46B2-8A05-55B8D73CFCFA}" srcId="{6C035465-B964-4EB8-88B0-58F5F3E5BF4D}" destId="{B6DCE92F-4983-4A4D-A2F7-300EC839609B}" srcOrd="3" destOrd="0" parTransId="{A79CBBDB-3612-429E-BF42-C1718D2795C4}" sibTransId="{A8B70D53-E9AB-467D-A9C6-A73444FEBAE9}"/>
    <dgm:cxn modelId="{84D0B97C-835B-4DE6-ABCA-813939289437}" type="presOf" srcId="{E7D45DAD-FAE7-4068-ADCA-B88625459A3B}" destId="{2C087B9C-1DF4-4FC8-9A56-E1FADA80CAC6}" srcOrd="1" destOrd="2" presId="urn:microsoft.com/office/officeart/2005/8/layout/venn1"/>
    <dgm:cxn modelId="{DDB6957F-0400-4B5E-8682-8D697186A374}" type="presOf" srcId="{7CFCD300-AE4F-4E02-8B1D-D3FED0BE9AB5}" destId="{2C087B9C-1DF4-4FC8-9A56-E1FADA80CAC6}" srcOrd="1" destOrd="7" presId="urn:microsoft.com/office/officeart/2005/8/layout/venn1"/>
    <dgm:cxn modelId="{1E92C884-308B-44CC-B8E5-D5BD210447F6}" type="presOf" srcId="{93C7BD7D-A2B0-4E69-BF8D-82F05621F17C}" destId="{56A545AD-CCAE-46AA-ABC8-7393FB59A20D}" srcOrd="0" destOrd="6" presId="urn:microsoft.com/office/officeart/2005/8/layout/venn1"/>
    <dgm:cxn modelId="{C5ADCB84-983D-4BFE-BDF4-CD7A75D52A3A}" srcId="{6C035465-B964-4EB8-88B0-58F5F3E5BF4D}" destId="{D85A8287-74E9-4324-9508-F2E61B3496F6}" srcOrd="6" destOrd="0" parTransId="{65BA6E8C-EE12-4D96-BB6D-1379E6EDB769}" sibTransId="{FDE6461C-EE46-411E-84F2-88EA92DD2011}"/>
    <dgm:cxn modelId="{3BA91F86-C8D2-4B6C-AF2E-4D69846EEE64}" srcId="{6C035465-B964-4EB8-88B0-58F5F3E5BF4D}" destId="{4BA4A18D-0453-4FBD-B50B-928F699617ED}" srcOrd="1" destOrd="0" parTransId="{EB221248-956C-4DF4-B2FF-D57924DEA4B1}" sibTransId="{508A00D3-FCC5-45F4-9C02-1A734A59A219}"/>
    <dgm:cxn modelId="{3A7C0287-5F6A-4847-8338-030148171C1D}" type="presOf" srcId="{FE8F89B4-48F0-4E58-8BF0-FC07087D13D2}" destId="{2C087B9C-1DF4-4FC8-9A56-E1FADA80CAC6}" srcOrd="1" destOrd="5" presId="urn:microsoft.com/office/officeart/2005/8/layout/venn1"/>
    <dgm:cxn modelId="{20B4E994-BCD9-4CB1-A14D-DD8E939E0C61}" type="presOf" srcId="{B6DCE92F-4983-4A4D-A2F7-300EC839609B}" destId="{56A545AD-CCAE-46AA-ABC8-7393FB59A20D}" srcOrd="0" destOrd="4" presId="urn:microsoft.com/office/officeart/2005/8/layout/venn1"/>
    <dgm:cxn modelId="{3E1D409D-2FEC-4C24-9648-219C32840C34}" type="presOf" srcId="{E7D45DAD-FAE7-4068-ADCA-B88625459A3B}" destId="{1489E88D-55C0-494D-B9FA-1727F4DCC772}" srcOrd="0" destOrd="2" presId="urn:microsoft.com/office/officeart/2005/8/layout/venn1"/>
    <dgm:cxn modelId="{3DF994A5-9E71-4435-94CB-07733A6A03EA}" srcId="{01621389-846C-4B33-9CAD-29F302AC627E}" destId="{6D50FF55-35AC-4108-A239-6594E8408EA9}" srcOrd="1" destOrd="0" parTransId="{4F1ACC03-E71A-42BC-8AE7-999255336D7A}" sibTransId="{970D7A3B-3934-4DF0-992B-FD1CC7AAE42B}"/>
    <dgm:cxn modelId="{9D0F91A7-833D-480F-A13A-3667C6038040}" type="presOf" srcId="{EED502D9-D0D6-40A9-82BD-1D4736A5154D}" destId="{56A545AD-CCAE-46AA-ABC8-7393FB59A20D}" srcOrd="0" destOrd="5" presId="urn:microsoft.com/office/officeart/2005/8/layout/venn1"/>
    <dgm:cxn modelId="{2A74F6BA-95AD-49FC-9D3A-CD7578E4EB13}" type="presOf" srcId="{B6DCE92F-4983-4A4D-A2F7-300EC839609B}" destId="{A4B1A777-27AF-4D74-B7BA-C113856FB4BB}" srcOrd="1" destOrd="4" presId="urn:microsoft.com/office/officeart/2005/8/layout/venn1"/>
    <dgm:cxn modelId="{85EDA2BC-2702-42AD-A68E-BCB41BE2DE27}" type="presOf" srcId="{DA5D033E-3CB7-421F-A683-2E76E00034A0}" destId="{1489E88D-55C0-494D-B9FA-1727F4DCC772}" srcOrd="0" destOrd="8" presId="urn:microsoft.com/office/officeart/2005/8/layout/venn1"/>
    <dgm:cxn modelId="{BF0CF2BE-BA61-4623-920A-01C443438B08}" type="presOf" srcId="{CECBF6E8-CE8B-4DE7-8191-25A6B8A128B9}" destId="{A4B1A777-27AF-4D74-B7BA-C113856FB4BB}" srcOrd="1" destOrd="1" presId="urn:microsoft.com/office/officeart/2005/8/layout/venn1"/>
    <dgm:cxn modelId="{042A01C0-F0A7-4C74-9A23-A54E65AE8F84}" type="presOf" srcId="{04CE040E-3EF4-4174-89CE-0392E30785DE}" destId="{A4B1A777-27AF-4D74-B7BA-C113856FB4BB}" srcOrd="1" destOrd="8" presId="urn:microsoft.com/office/officeart/2005/8/layout/venn1"/>
    <dgm:cxn modelId="{622EFDCC-4B11-4968-9EBC-6D14F6FA0B47}" type="presOf" srcId="{D4ED20FF-5808-4C0C-8F9C-3150A4FB264F}" destId="{1489E88D-55C0-494D-B9FA-1727F4DCC772}" srcOrd="0" destOrd="6" presId="urn:microsoft.com/office/officeart/2005/8/layout/venn1"/>
    <dgm:cxn modelId="{C0199FCF-8F69-49A2-9D57-956E9555E999}" srcId="{6D50FF55-35AC-4108-A239-6594E8408EA9}" destId="{7CFCD300-AE4F-4E02-8B1D-D3FED0BE9AB5}" srcOrd="6" destOrd="0" parTransId="{78B0B2C3-715A-42A1-BEEC-4A5F0C77B91A}" sibTransId="{ADE1A77F-B95E-4DB9-BEFA-C827B1211732}"/>
    <dgm:cxn modelId="{65B762D5-89A2-4DF6-B190-81D81C961952}" srcId="{6C035465-B964-4EB8-88B0-58F5F3E5BF4D}" destId="{2531A98D-2E4D-4E8E-9B53-2856682B6F64}" srcOrd="2" destOrd="0" parTransId="{D652DBBA-3CB6-4CF2-B0AC-935C7FD76941}" sibTransId="{4BF02554-71AE-41EF-A6E1-34D3CB901684}"/>
    <dgm:cxn modelId="{732669DB-0F9A-43BE-8092-B09EABDB3198}" type="presOf" srcId="{EED502D9-D0D6-40A9-82BD-1D4736A5154D}" destId="{A4B1A777-27AF-4D74-B7BA-C113856FB4BB}" srcOrd="1" destOrd="5" presId="urn:microsoft.com/office/officeart/2005/8/layout/venn1"/>
    <dgm:cxn modelId="{512F64DF-A4C5-45ED-AFF4-3C9B2D9328D1}" type="presOf" srcId="{CECBF6E8-CE8B-4DE7-8191-25A6B8A128B9}" destId="{56A545AD-CCAE-46AA-ABC8-7393FB59A20D}" srcOrd="0" destOrd="1" presId="urn:microsoft.com/office/officeart/2005/8/layout/venn1"/>
    <dgm:cxn modelId="{B47431E5-2AA0-47EB-B8A7-328224F941F0}" type="presOf" srcId="{6D50FF55-35AC-4108-A239-6594E8408EA9}" destId="{1489E88D-55C0-494D-B9FA-1727F4DCC772}" srcOrd="0" destOrd="0" presId="urn:microsoft.com/office/officeart/2005/8/layout/venn1"/>
    <dgm:cxn modelId="{7BF977EA-2FC3-4394-9AC0-4D105FDBA435}" type="presOf" srcId="{D85A8287-74E9-4324-9508-F2E61B3496F6}" destId="{A4B1A777-27AF-4D74-B7BA-C113856FB4BB}" srcOrd="1" destOrd="7" presId="urn:microsoft.com/office/officeart/2005/8/layout/venn1"/>
    <dgm:cxn modelId="{69CA9EEA-3D60-40DC-9B71-A398FF8A7A2B}" srcId="{01621389-846C-4B33-9CAD-29F302AC627E}" destId="{6C035465-B964-4EB8-88B0-58F5F3E5BF4D}" srcOrd="0" destOrd="0" parTransId="{88A84F5B-87E0-46F6-B646-53C79B002EEA}" sibTransId="{0FA1B1FB-C406-416C-84D8-F828654BB3B7}"/>
    <dgm:cxn modelId="{EE0358EC-A37A-4780-9E8D-32E42EFACA9C}" type="presOf" srcId="{2531A98D-2E4D-4E8E-9B53-2856682B6F64}" destId="{56A545AD-CCAE-46AA-ABC8-7393FB59A20D}" srcOrd="0" destOrd="3" presId="urn:microsoft.com/office/officeart/2005/8/layout/venn1"/>
    <dgm:cxn modelId="{74A035F1-A116-4A97-B77D-98E4DCC49C30}" srcId="{6C035465-B964-4EB8-88B0-58F5F3E5BF4D}" destId="{EED502D9-D0D6-40A9-82BD-1D4736A5154D}" srcOrd="4" destOrd="0" parTransId="{32C16252-1E4B-461B-89D5-6E31399739D3}" sibTransId="{D88A807F-F74B-4626-A3D5-64B997C6B9AA}"/>
    <dgm:cxn modelId="{C88742F8-7D88-406E-90CB-79EA3CB110E8}" type="presOf" srcId="{01621389-846C-4B33-9CAD-29F302AC627E}" destId="{A056ABB2-D664-4691-AEDC-1FB6A5A6DCF8}" srcOrd="0" destOrd="0" presId="urn:microsoft.com/office/officeart/2005/8/layout/venn1"/>
    <dgm:cxn modelId="{9497C5FF-61C9-4A19-A7A3-848D6305A056}" type="presOf" srcId="{4BA4A18D-0453-4FBD-B50B-928F699617ED}" destId="{A4B1A777-27AF-4D74-B7BA-C113856FB4BB}" srcOrd="1" destOrd="2" presId="urn:microsoft.com/office/officeart/2005/8/layout/venn1"/>
    <dgm:cxn modelId="{83BF1555-5BE6-4BB8-BFF3-B74090BE509B}" type="presParOf" srcId="{A056ABB2-D664-4691-AEDC-1FB6A5A6DCF8}" destId="{56A545AD-CCAE-46AA-ABC8-7393FB59A20D}" srcOrd="0" destOrd="0" presId="urn:microsoft.com/office/officeart/2005/8/layout/venn1"/>
    <dgm:cxn modelId="{EC1C3459-210D-4432-8FB2-D7AC90CD1483}" type="presParOf" srcId="{A056ABB2-D664-4691-AEDC-1FB6A5A6DCF8}" destId="{A4B1A777-27AF-4D74-B7BA-C113856FB4BB}" srcOrd="1" destOrd="0" presId="urn:microsoft.com/office/officeart/2005/8/layout/venn1"/>
    <dgm:cxn modelId="{B03D58F6-91CF-4BCD-A400-51A2CB2751D5}" type="presParOf" srcId="{A056ABB2-D664-4691-AEDC-1FB6A5A6DCF8}" destId="{1489E88D-55C0-494D-B9FA-1727F4DCC772}" srcOrd="2" destOrd="0" presId="urn:microsoft.com/office/officeart/2005/8/layout/venn1"/>
    <dgm:cxn modelId="{0362D650-0F19-4CF3-BC5E-5A0A9FC893B2}" type="presParOf" srcId="{A056ABB2-D664-4691-AEDC-1FB6A5A6DCF8}" destId="{2C087B9C-1DF4-4FC8-9A56-E1FADA80CAC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545AD-CCAE-46AA-ABC8-7393FB59A20D}">
      <dsp:nvSpPr>
        <dsp:cNvPr id="0" name=""/>
        <dsp:cNvSpPr/>
      </dsp:nvSpPr>
      <dsp:spPr>
        <a:xfrm>
          <a:off x="205882" y="356378"/>
          <a:ext cx="5078444" cy="5078444"/>
        </a:xfrm>
        <a:prstGeom prst="ellipse">
          <a:avLst/>
        </a:prstGeom>
        <a:solidFill>
          <a:srgbClr val="FF9966">
            <a:alpha val="4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AACR 2021 (14)</a:t>
          </a:r>
          <a:endParaRPr lang="ko-KR" altLang="en-US" sz="22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b="0" u="none" kern="1200"/>
            <a:t>NIQSLEVIGK(PPBP)</a:t>
          </a:r>
          <a:endParaRPr lang="ko-KR" altLang="en-US" sz="1400" b="0" u="none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b="0" u="none" kern="1200"/>
            <a:t>LLGIETPLPK(</a:t>
          </a:r>
          <a:r>
            <a:rPr lang="en-US" altLang="en-US" sz="1400" b="0" u="none" kern="1200">
              <a:solidFill>
                <a:srgbClr val="FF0000"/>
              </a:solidFill>
            </a:rPr>
            <a:t>ICAM1</a:t>
          </a:r>
          <a:r>
            <a:rPr lang="en-US" altLang="en-US" sz="1400" b="0" u="none" kern="1200"/>
            <a:t>)</a:t>
          </a:r>
          <a:endParaRPr lang="ko-KR" altLang="en-US" sz="1400" b="0" u="none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ALLAFQESK(C4BPB)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LSLEIEQLELQR(C4BPA)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GLIDLTLDK(IFRD1)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ELLALIQLER(ECM1)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ILLAELEQLK(VIM)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 dirty="0"/>
            <a:t>DTEVLLVGLEPGTR(PTPRJ)</a:t>
          </a:r>
          <a:endParaRPr lang="ko-KR" altLang="en-US" sz="1400" kern="1200" dirty="0"/>
        </a:p>
      </dsp:txBody>
      <dsp:txXfrm>
        <a:off x="915035" y="955235"/>
        <a:ext cx="2928112" cy="3880729"/>
      </dsp:txXfrm>
    </dsp:sp>
    <dsp:sp modelId="{1489E88D-55C0-494D-B9FA-1727F4DCC772}">
      <dsp:nvSpPr>
        <dsp:cNvPr id="0" name=""/>
        <dsp:cNvSpPr/>
      </dsp:nvSpPr>
      <dsp:spPr>
        <a:xfrm>
          <a:off x="3437097" y="356378"/>
          <a:ext cx="5078444" cy="5078444"/>
        </a:xfrm>
        <a:prstGeom prst="ellipse">
          <a:avLst/>
        </a:prstGeom>
        <a:solidFill>
          <a:srgbClr val="66FF66">
            <a:alpha val="4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Patent (14)</a:t>
          </a:r>
          <a:endParaRPr lang="ko-KR" altLang="en-US" sz="22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CINQLLCK(SEPP1)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b="1" u="sng" kern="1200">
              <a:solidFill>
                <a:schemeClr val="accent6">
                  <a:lumMod val="50000"/>
                </a:schemeClr>
              </a:solidFill>
            </a:rPr>
            <a:t>NNLELSTPLK(PROS1)</a:t>
          </a:r>
          <a:endParaRPr lang="ko-KR" altLang="en-US" sz="1400" b="1" u="sng" kern="1200" dirty="0">
            <a:solidFill>
              <a:schemeClr val="accent6">
                <a:lumMod val="50000"/>
              </a:schemeClr>
            </a:solidFill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b="1" u="sng" kern="1200">
              <a:solidFill>
                <a:schemeClr val="accent6">
                  <a:lumMod val="50000"/>
                </a:schemeClr>
              </a:solidFill>
            </a:rPr>
            <a:t>DLLLPQPDLR(</a:t>
          </a:r>
          <a:r>
            <a:rPr lang="en-US" altLang="en-US" sz="1400" b="1" u="sng" kern="1200">
              <a:solidFill>
                <a:srgbClr val="FF0000"/>
              </a:solidFill>
            </a:rPr>
            <a:t>LRG1</a:t>
          </a:r>
          <a:r>
            <a:rPr lang="en-US" altLang="en-US" sz="1400" b="1" u="sng" kern="1200">
              <a:solidFill>
                <a:schemeClr val="accent6">
                  <a:lumMod val="50000"/>
                </a:schemeClr>
              </a:solidFill>
            </a:rPr>
            <a:t>)</a:t>
          </a:r>
          <a:endParaRPr lang="ko-KR" altLang="en-US" sz="1400" b="1" u="sng" kern="1200" dirty="0">
            <a:solidFill>
              <a:schemeClr val="accent6">
                <a:lumMod val="50000"/>
              </a:schemeClr>
            </a:solidFill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AGFSWIEVTFK(ITIH4)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VFSLQWGEVK(CFI)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DYFIATCK(C1R)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ILSGDPYCEK(</a:t>
          </a:r>
          <a:r>
            <a:rPr lang="en-US" altLang="en-US" sz="1400" kern="1200">
              <a:solidFill>
                <a:srgbClr val="FF0000"/>
              </a:solidFill>
            </a:rPr>
            <a:t>BTD</a:t>
          </a:r>
          <a:r>
            <a:rPr lang="en-US" altLang="en-US" sz="1400" kern="1200"/>
            <a:t>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LSSGLVTAALYGR(</a:t>
          </a:r>
          <a:r>
            <a:rPr lang="en-US" altLang="en-US" sz="1400" kern="1200">
              <a:solidFill>
                <a:srgbClr val="FF0000"/>
              </a:solidFill>
            </a:rPr>
            <a:t>BTD</a:t>
          </a:r>
          <a:r>
            <a:rPr lang="en-US" altLang="en-US" sz="1400" kern="1200"/>
            <a:t>)</a:t>
          </a:r>
          <a:endParaRPr lang="ko-KR" altLang="en-US" sz="1400" kern="1200" dirty="0"/>
        </a:p>
      </dsp:txBody>
      <dsp:txXfrm>
        <a:off x="4878278" y="955235"/>
        <a:ext cx="2928112" cy="3880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E4A50-BB52-4296-BA60-0B9624DAFE1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E1C9-7F7D-4E18-9104-BB9570416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A8EB7-1FA2-4BC5-ADCC-ABE2BCB36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A8EB7-1FA2-4BC5-ADCC-ABE2BCB361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A8EB7-1FA2-4BC5-ADCC-ABE2BCB361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8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A8EB7-1FA2-4BC5-ADCC-ABE2BCB361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7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A8EB7-1FA2-4BC5-ADCC-ABE2BCB3613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2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E3959-82B0-4DC0-AA5F-31A92A5A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5ABC3E-59CE-4EBA-93D7-A5774862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BDB3D-84E9-4638-A121-B809BF9C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0AD64-D765-48C5-A5A0-245C153C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AAC49-D0D7-4D92-BFB7-DB9DC4E0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8D3D9-A77E-4F45-B0B1-259B1EEC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4CB1A-F210-457E-834A-715366E80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53D82-23EF-4FD4-977C-844F605E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52185-5B7D-4B2D-AE3F-310F69DF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7BE63-FD26-4FC2-A536-9DD0E5C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D856C-4A47-4EBF-95E7-92BEDF4F5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60009-A3D7-437C-A444-A323BD3E1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7BD5-B5BE-4DB2-B51C-724898C9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9F12E-E99B-4029-AEBC-BE1BB22F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AC9D-5E02-44EF-B5C6-72FFED78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9310-ED1D-401B-BA7A-BD0BDF15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7C0CD-70F3-4F36-8CDB-19429E95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87157-2656-430C-B2F8-F90E98AF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E22CE-E508-40E7-BCA8-398B8363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70341-C7FD-45E7-AF6B-717117B8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3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71F61-D682-4002-A548-AF88D213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88952-4A5C-4AA2-A352-04D881D2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34F32-6346-4739-B565-292E8996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4C7D2-F469-4BAE-BB94-433AA65F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8E7F8-5FA8-4A3F-B9F4-C0E4A29D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2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4C053-C6BC-49CE-B69B-813FE590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85728-6A9F-41E4-8C7A-8DF03E477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5DDAE6-9600-4044-B272-15EE5C34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A661E-DDB0-4523-8E94-BA5FF067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2FBB7-EC9D-44DE-854D-09B1DA8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B572F-1CBA-4921-A6AE-5988274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1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2EFC6-44D4-4624-91AF-CEC37CAA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B71E4-1696-419C-B0C4-EABE836B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1EBA4-C864-4B7D-A752-23AECEB9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D9912B-8E81-4209-AC12-94271E36B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80D07D-3B2C-4A76-8ADA-FE55DAF11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12E7C7-D834-4B22-83EE-1BBEF83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A3FAA7-7F20-4E03-B270-A70A768C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D6C1EA-45A4-4667-96D9-61E761B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2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3D89-25C4-4232-B091-F2B0D01C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0D2900-60CB-47E2-A1E8-441C2DB2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9AE077-377A-442D-BF41-07D68593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DB5A7E-0585-4CBC-8CCC-669051D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F75BD-EA54-4AF7-AF6C-783D9545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2AFE8-60D3-4EDD-9FBA-D4165FBE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80CF43-9D10-4628-B1FA-39897ED2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EEB33-AA7E-4D41-9A6B-231FFEB2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DD8AC-03D4-4AA3-8BF2-AE395B6F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19D09-AEBE-4195-90A2-1F975D86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D2DBC-C56F-4558-8FD4-B898F5FE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49488-AE49-470A-A0BE-099F4E2E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BE43B-0D70-47E5-B622-6257AC3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3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D049F-7896-478A-B4FA-C07E988D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60422C-6A4D-4B81-B977-D306F5B9C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A152A-5A83-45D4-AAEC-17A2674A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13FF3-E50C-4975-8F52-B87507B9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E2D19-6410-4018-B729-3395A429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FA2DD-743D-4B91-9B07-19F8FA9B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6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4B17E6-0032-4E1D-8276-F46CA519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6B790-DA9D-4A59-B489-7E7761BA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CA69-72E9-4EB8-B3F3-7ACEA2C5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FABC-259F-49B1-927C-B6882493AEE9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DCA71-5B79-4602-8447-77DC41345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03E6A-1BD5-46FF-8AD3-52D8EC4D0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2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6D64-F8FF-4B7F-9249-F4F6E22AB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Multiple Peptide Analysis with DL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DE667E-7A52-48C6-988D-E0532DEA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4931"/>
            <a:ext cx="9144000" cy="1655762"/>
          </a:xfrm>
        </p:spPr>
        <p:txBody>
          <a:bodyPr/>
          <a:lstStyle/>
          <a:p>
            <a:r>
              <a:rPr lang="ko-KR" altLang="en-US" dirty="0"/>
              <a:t>최정인</a:t>
            </a:r>
          </a:p>
        </p:txBody>
      </p:sp>
    </p:spTree>
    <p:extLst>
      <p:ext uri="{BB962C8B-B14F-4D97-AF65-F5344CB8AC3E}">
        <p14:creationId xmlns:p14="http://schemas.microsoft.com/office/powerpoint/2010/main" val="354183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3229568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5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3229568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556" t="-1538" r="-4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556" t="-1538" r="-3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494" t="-1538" r="-123101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540" t="-1538" r="-517" b="-143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5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8A39169C-1906-44EE-BCA7-349DAE1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Result</a:t>
            </a:r>
            <a:endParaRPr lang="ko-KR" altLang="en-US" sz="2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6BF319-D03F-49E9-B654-83D9C6362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037055"/>
              </p:ext>
            </p:extLst>
          </p:nvPr>
        </p:nvGraphicFramePr>
        <p:xfrm>
          <a:off x="3357107" y="6427377"/>
          <a:ext cx="7506121" cy="39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22E81B-2949-4EC9-B8B8-8F7282F2BC4D}"/>
              </a:ext>
            </a:extLst>
          </p:cNvPr>
          <p:cNvSpPr txBox="1"/>
          <p:nvPr/>
        </p:nvSpPr>
        <p:spPr>
          <a:xfrm>
            <a:off x="194579" y="6546916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6D81F0A-60AD-42E8-ADCF-59A9BE28DD87}"/>
              </a:ext>
            </a:extLst>
          </p:cNvPr>
          <p:cNvSpPr/>
          <p:nvPr/>
        </p:nvSpPr>
        <p:spPr>
          <a:xfrm>
            <a:off x="2820585" y="6546916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0EF332-8BA9-45EE-929C-49C0ED5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0E8023-E827-4D79-9E20-A0606E4DAA0F}"/>
              </a:ext>
            </a:extLst>
          </p:cNvPr>
          <p:cNvSpPr txBox="1">
            <a:spLocks/>
          </p:cNvSpPr>
          <p:nvPr/>
        </p:nvSpPr>
        <p:spPr>
          <a:xfrm>
            <a:off x="165530" y="281900"/>
            <a:ext cx="10419826" cy="539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Peptide</a:t>
            </a:r>
            <a:endParaRPr lang="ko-KR" altLang="en-US" sz="28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36107A47-681D-B74F-A09B-4DAE6A590F08}"/>
              </a:ext>
            </a:extLst>
          </p:cNvPr>
          <p:cNvGraphicFramePr>
            <a:graphicFrameLocks noGrp="1"/>
          </p:cNvGraphicFramePr>
          <p:nvPr/>
        </p:nvGraphicFramePr>
        <p:xfrm>
          <a:off x="4713096" y="817289"/>
          <a:ext cx="2971800" cy="5838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71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746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60093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24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585473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7CBC6398-637F-2843-B263-9BD1A123504B}"/>
              </a:ext>
            </a:extLst>
          </p:cNvPr>
          <p:cNvGraphicFramePr>
            <a:graphicFrameLocks noGrp="1"/>
          </p:cNvGraphicFramePr>
          <p:nvPr/>
        </p:nvGraphicFramePr>
        <p:xfrm>
          <a:off x="441135" y="838728"/>
          <a:ext cx="3910331" cy="480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1727812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Correlation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0.73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C5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0.78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0.96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0.77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868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0.84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0.79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0.79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0.88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2194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0.65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</a:tbl>
          </a:graphicData>
        </a:graphic>
      </p:graphicFrame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B6D59579-69EB-A044-B1DC-0851F8542E4B}"/>
              </a:ext>
            </a:extLst>
          </p:cNvPr>
          <p:cNvGraphicFramePr>
            <a:graphicFrameLocks noGrp="1"/>
          </p:cNvGraphicFramePr>
          <p:nvPr/>
        </p:nvGraphicFramePr>
        <p:xfrm>
          <a:off x="8670981" y="817289"/>
          <a:ext cx="2971800" cy="236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SERPINA5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IVDLLK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SEPP1(SELENOP)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DDFLIYDR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ICAM1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AQLLLK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LPGIVAEGR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CDH5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VDAETGDVFAIER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PPIA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FEDENFILK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DHENELLNK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SERPINF2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FDPSLTQR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KNG1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DFVQPPTK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PF4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TTSQVRPR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APOM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AFLLTPR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IGF2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GFYFSRPASR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FB7772-F3A9-6C4E-BAF2-612A0ABC1C84}"/>
              </a:ext>
            </a:extLst>
          </p:cNvPr>
          <p:cNvCxnSpPr>
            <a:cxnSpLocks/>
          </p:cNvCxnSpPr>
          <p:nvPr/>
        </p:nvCxnSpPr>
        <p:spPr>
          <a:xfrm>
            <a:off x="8188042" y="709386"/>
            <a:ext cx="0" cy="6054249"/>
          </a:xfrm>
          <a:prstGeom prst="line">
            <a:avLst/>
          </a:prstGeom>
          <a:ln>
            <a:solidFill>
              <a:srgbClr val="CFBD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2A40C8-1668-5E4A-BCF2-3553294EB7D8}"/>
              </a:ext>
            </a:extLst>
          </p:cNvPr>
          <p:cNvSpPr txBox="1"/>
          <p:nvPr/>
        </p:nvSpPr>
        <p:spPr>
          <a:xfrm>
            <a:off x="9076823" y="263291"/>
            <a:ext cx="262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>
                <a:solidFill>
                  <a:schemeClr val="accent6"/>
                </a:solidFill>
              </a:rPr>
              <a:t>Bertis</a:t>
            </a:r>
            <a:r>
              <a:rPr kumimoji="1" lang="en-US" altLang="ko-Kore-KR" sz="1200" dirty="0">
                <a:solidFill>
                  <a:schemeClr val="accent6"/>
                </a:solidFill>
              </a:rPr>
              <a:t> Marker which we don’t have</a:t>
            </a:r>
            <a:endParaRPr kumimoji="1" lang="ko-Kore-KR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CFF221-8AC7-2347-A2F6-AD95B303CEC5}"/>
              </a:ext>
            </a:extLst>
          </p:cNvPr>
          <p:cNvCxnSpPr>
            <a:cxnSpLocks/>
          </p:cNvCxnSpPr>
          <p:nvPr/>
        </p:nvCxnSpPr>
        <p:spPr>
          <a:xfrm flipH="1">
            <a:off x="10918369" y="540290"/>
            <a:ext cx="1" cy="205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EFBDF-C757-0E46-980E-AC67C5B3FC0A}"/>
              </a:ext>
            </a:extLst>
          </p:cNvPr>
          <p:cNvSpPr txBox="1"/>
          <p:nvPr/>
        </p:nvSpPr>
        <p:spPr>
          <a:xfrm>
            <a:off x="2295413" y="276829"/>
            <a:ext cx="143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accent2"/>
                </a:solidFill>
              </a:rPr>
              <a:t>Multiple Peptide</a:t>
            </a:r>
            <a:endParaRPr kumimoji="1" lang="ko-Kore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7EBA184-575D-6140-B917-766D4ECE985C}"/>
              </a:ext>
            </a:extLst>
          </p:cNvPr>
          <p:cNvCxnSpPr>
            <a:cxnSpLocks/>
          </p:cNvCxnSpPr>
          <p:nvPr/>
        </p:nvCxnSpPr>
        <p:spPr>
          <a:xfrm flipH="1">
            <a:off x="2975391" y="535219"/>
            <a:ext cx="1" cy="2051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7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7EF33-E206-4803-80E8-E1B26631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79" y="-30498"/>
            <a:ext cx="11802036" cy="1290889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Hyperparameter Tuning of DL on Train/Validation</a:t>
            </a:r>
            <a:endParaRPr lang="ko-KR" altLang="en-US" sz="3600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6835DB7-C333-4EE4-81DE-EBE769632B91}"/>
              </a:ext>
            </a:extLst>
          </p:cNvPr>
          <p:cNvSpPr txBox="1">
            <a:spLocks/>
          </p:cNvSpPr>
          <p:nvPr/>
        </p:nvSpPr>
        <p:spPr>
          <a:xfrm>
            <a:off x="838200" y="1356850"/>
            <a:ext cx="10515600" cy="5119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dirty="0"/>
              <a:t>Activation function : Rectifier / Tanh / </a:t>
            </a:r>
            <a:r>
              <a:rPr lang="en-US" altLang="ko-KR" sz="2400" dirty="0" err="1"/>
              <a:t>Maxout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Input dropout ratio : 0 / 0.05 / 0.1 / 0.2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Epochs : 20 /30 /40 /50 /60 /70 /80 /90 /100 /200 / 300 / 400 / 500 / 600 / 700 / 800   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Epsilon : 1e-4 /1e-5 /1e-6 / 1e-7 / 1e-8 / 1e-9 / 1e-10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Train sample per iteration : 0 / -1 / -2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404040"/>
                </a:solidFill>
                <a:latin typeface="Lato"/>
              </a:rPr>
              <a:t>To specify one epoch, enter 0. To specify all available data, enter -1. To use the automatic values, enter -2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404040"/>
                </a:solidFill>
                <a:latin typeface="Lato"/>
              </a:rPr>
              <a:t>2688 combination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4856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7E71A22-022E-4455-AF62-8BD608BD0E57}"/>
              </a:ext>
            </a:extLst>
          </p:cNvPr>
          <p:cNvSpPr txBox="1">
            <a:spLocks/>
          </p:cNvSpPr>
          <p:nvPr/>
        </p:nvSpPr>
        <p:spPr>
          <a:xfrm>
            <a:off x="660205" y="176806"/>
            <a:ext cx="10419826" cy="539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Peptide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EC6BF-C222-408B-8C6F-8D1C1E566C01}"/>
              </a:ext>
            </a:extLst>
          </p:cNvPr>
          <p:cNvSpPr txBox="1"/>
          <p:nvPr/>
        </p:nvSpPr>
        <p:spPr>
          <a:xfrm>
            <a:off x="859771" y="718919"/>
            <a:ext cx="10030188" cy="95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ith</a:t>
            </a:r>
            <a:r>
              <a:rPr lang="en-US" altLang="ko-KR" sz="20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ko-KR" sz="2000" dirty="0">
                <a:solidFill>
                  <a:srgbClr val="222222"/>
                </a:solidFill>
                <a:latin typeface="Arial" panose="020B0604020202020204" pitchFamily="34" charset="0"/>
              </a:rPr>
              <a:t>&gt;1)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layers are fully connected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 1 itself are fully connected but 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they are not fully connected to each other.</a:t>
            </a:r>
            <a:endParaRPr lang="ko-KR" altLang="en-US" sz="2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5F83E9-6FBD-4B72-ADF1-30374A6AA361}"/>
              </a:ext>
            </a:extLst>
          </p:cNvPr>
          <p:cNvSpPr/>
          <p:nvPr/>
        </p:nvSpPr>
        <p:spPr>
          <a:xfrm>
            <a:off x="1370574" y="2455226"/>
            <a:ext cx="529389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39DCAE4-5970-456A-9B8D-2B75120AB308}"/>
              </a:ext>
            </a:extLst>
          </p:cNvPr>
          <p:cNvSpPr/>
          <p:nvPr/>
        </p:nvSpPr>
        <p:spPr>
          <a:xfrm>
            <a:off x="1370571" y="3800091"/>
            <a:ext cx="529389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5E27C3-3A18-42C0-876E-EFAE5E583062}"/>
              </a:ext>
            </a:extLst>
          </p:cNvPr>
          <p:cNvSpPr/>
          <p:nvPr/>
        </p:nvSpPr>
        <p:spPr>
          <a:xfrm>
            <a:off x="1370572" y="5282896"/>
            <a:ext cx="529389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B1EF9D-4AFC-43FD-9BA6-05D1E3E55769}"/>
              </a:ext>
            </a:extLst>
          </p:cNvPr>
          <p:cNvSpPr/>
          <p:nvPr/>
        </p:nvSpPr>
        <p:spPr>
          <a:xfrm>
            <a:off x="3006869" y="1988143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623A45C-4AC0-423D-B46B-9E4AFCE6D100}"/>
              </a:ext>
            </a:extLst>
          </p:cNvPr>
          <p:cNvSpPr/>
          <p:nvPr/>
        </p:nvSpPr>
        <p:spPr>
          <a:xfrm>
            <a:off x="3006859" y="2798083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AE40181-5327-4A59-8902-8091EEF5D7CB}"/>
              </a:ext>
            </a:extLst>
          </p:cNvPr>
          <p:cNvSpPr/>
          <p:nvPr/>
        </p:nvSpPr>
        <p:spPr>
          <a:xfrm>
            <a:off x="3006868" y="3563644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849A8D7-6A56-46E2-B2D8-E2C50EDC0B58}"/>
              </a:ext>
            </a:extLst>
          </p:cNvPr>
          <p:cNvSpPr/>
          <p:nvPr/>
        </p:nvSpPr>
        <p:spPr>
          <a:xfrm>
            <a:off x="3006865" y="4380746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673E668-B108-4EE4-A0A8-A8B905BB118E}"/>
              </a:ext>
            </a:extLst>
          </p:cNvPr>
          <p:cNvSpPr/>
          <p:nvPr/>
        </p:nvSpPr>
        <p:spPr>
          <a:xfrm>
            <a:off x="3016486" y="5054097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48232E-4E9A-4A8F-94A1-9E4C4AAB0C55}"/>
              </a:ext>
            </a:extLst>
          </p:cNvPr>
          <p:cNvSpPr/>
          <p:nvPr/>
        </p:nvSpPr>
        <p:spPr>
          <a:xfrm>
            <a:off x="3006864" y="5871199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EFFA27-BDF5-472C-870D-050467E6A60E}"/>
              </a:ext>
            </a:extLst>
          </p:cNvPr>
          <p:cNvSpPr/>
          <p:nvPr/>
        </p:nvSpPr>
        <p:spPr>
          <a:xfrm>
            <a:off x="4537272" y="1973238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1DFE69-F9A1-40EA-8A7C-DE11B4C7D55D}"/>
              </a:ext>
            </a:extLst>
          </p:cNvPr>
          <p:cNvSpPr/>
          <p:nvPr/>
        </p:nvSpPr>
        <p:spPr>
          <a:xfrm>
            <a:off x="4537262" y="2783178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69C7756-3A05-4C4D-A7CA-F98F796C167C}"/>
              </a:ext>
            </a:extLst>
          </p:cNvPr>
          <p:cNvSpPr/>
          <p:nvPr/>
        </p:nvSpPr>
        <p:spPr>
          <a:xfrm>
            <a:off x="4537271" y="3548739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CA6AF8-99BC-4198-9029-EF84B6B49BC0}"/>
              </a:ext>
            </a:extLst>
          </p:cNvPr>
          <p:cNvSpPr/>
          <p:nvPr/>
        </p:nvSpPr>
        <p:spPr>
          <a:xfrm>
            <a:off x="4537268" y="4365841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1FF2567-147B-461E-8E7C-8E7D3D73C99A}"/>
              </a:ext>
            </a:extLst>
          </p:cNvPr>
          <p:cNvSpPr/>
          <p:nvPr/>
        </p:nvSpPr>
        <p:spPr>
          <a:xfrm>
            <a:off x="4546889" y="5039192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9FE27CC-A332-452D-B899-3EBF2A3FB42F}"/>
              </a:ext>
            </a:extLst>
          </p:cNvPr>
          <p:cNvSpPr/>
          <p:nvPr/>
        </p:nvSpPr>
        <p:spPr>
          <a:xfrm>
            <a:off x="4537267" y="5856294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1B462C9-2767-47D1-9901-EFEBB8810D79}"/>
              </a:ext>
            </a:extLst>
          </p:cNvPr>
          <p:cNvSpPr/>
          <p:nvPr/>
        </p:nvSpPr>
        <p:spPr>
          <a:xfrm>
            <a:off x="8907151" y="3660154"/>
            <a:ext cx="529389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304CE-1588-4B0A-8DF1-1520055FB800}"/>
              </a:ext>
            </a:extLst>
          </p:cNvPr>
          <p:cNvSpPr txBox="1"/>
          <p:nvPr/>
        </p:nvSpPr>
        <p:spPr>
          <a:xfrm>
            <a:off x="1370571" y="2553944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27D5AC-6E62-4A04-9ED4-7EA1FA34F6EA}"/>
              </a:ext>
            </a:extLst>
          </p:cNvPr>
          <p:cNvSpPr txBox="1"/>
          <p:nvPr/>
        </p:nvSpPr>
        <p:spPr>
          <a:xfrm>
            <a:off x="1384999" y="3889745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9E3D6E-1C49-44DC-B27C-6EF3AFDAF0B7}"/>
              </a:ext>
            </a:extLst>
          </p:cNvPr>
          <p:cNvSpPr txBox="1"/>
          <p:nvPr/>
        </p:nvSpPr>
        <p:spPr>
          <a:xfrm>
            <a:off x="1303184" y="5372550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LRG1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8E3DAE-2B47-4241-9537-86B0F27AAC4B}"/>
              </a:ext>
            </a:extLst>
          </p:cNvPr>
          <p:cNvCxnSpPr/>
          <p:nvPr/>
        </p:nvCxnSpPr>
        <p:spPr>
          <a:xfrm flipV="1">
            <a:off x="1976966" y="2173558"/>
            <a:ext cx="914400" cy="5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1886C4-8167-4DDF-80A5-4AC3733A72F6}"/>
              </a:ext>
            </a:extLst>
          </p:cNvPr>
          <p:cNvCxnSpPr>
            <a:cxnSpLocks/>
          </p:cNvCxnSpPr>
          <p:nvPr/>
        </p:nvCxnSpPr>
        <p:spPr>
          <a:xfrm flipV="1">
            <a:off x="1962523" y="3696016"/>
            <a:ext cx="919218" cy="34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B06A24-6FD2-417A-A34A-24F9A619C0DF}"/>
              </a:ext>
            </a:extLst>
          </p:cNvPr>
          <p:cNvCxnSpPr>
            <a:cxnSpLocks/>
          </p:cNvCxnSpPr>
          <p:nvPr/>
        </p:nvCxnSpPr>
        <p:spPr>
          <a:xfrm flipV="1">
            <a:off x="1967341" y="5224607"/>
            <a:ext cx="924025" cy="33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0BD0E25-D24C-404F-B99F-4E8C9EACA8E8}"/>
              </a:ext>
            </a:extLst>
          </p:cNvPr>
          <p:cNvCxnSpPr>
            <a:cxnSpLocks/>
          </p:cNvCxnSpPr>
          <p:nvPr/>
        </p:nvCxnSpPr>
        <p:spPr>
          <a:xfrm>
            <a:off x="2005834" y="2737616"/>
            <a:ext cx="875907" cy="24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E088BBA-DC2A-4538-8E6F-35D9FC14F91D}"/>
              </a:ext>
            </a:extLst>
          </p:cNvPr>
          <p:cNvCxnSpPr>
            <a:cxnSpLocks/>
          </p:cNvCxnSpPr>
          <p:nvPr/>
        </p:nvCxnSpPr>
        <p:spPr>
          <a:xfrm>
            <a:off x="1952897" y="4093095"/>
            <a:ext cx="928844" cy="4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F7BFE16-33FE-4FC7-BC47-D0976F46FD3A}"/>
              </a:ext>
            </a:extLst>
          </p:cNvPr>
          <p:cNvCxnSpPr>
            <a:cxnSpLocks/>
          </p:cNvCxnSpPr>
          <p:nvPr/>
        </p:nvCxnSpPr>
        <p:spPr>
          <a:xfrm>
            <a:off x="1976966" y="5540682"/>
            <a:ext cx="904775" cy="50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61F127-6D37-4EFA-AF4B-36541DEA974A}"/>
              </a:ext>
            </a:extLst>
          </p:cNvPr>
          <p:cNvSpPr/>
          <p:nvPr/>
        </p:nvSpPr>
        <p:spPr>
          <a:xfrm>
            <a:off x="1110693" y="1835710"/>
            <a:ext cx="2512194" cy="15432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F235B9-67B6-494B-B438-F5784021BDFF}"/>
              </a:ext>
            </a:extLst>
          </p:cNvPr>
          <p:cNvSpPr/>
          <p:nvPr/>
        </p:nvSpPr>
        <p:spPr>
          <a:xfrm>
            <a:off x="1110693" y="3471274"/>
            <a:ext cx="2512194" cy="13981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79B86E-3905-43BB-BF4F-6E1E25F0ED79}"/>
              </a:ext>
            </a:extLst>
          </p:cNvPr>
          <p:cNvSpPr/>
          <p:nvPr/>
        </p:nvSpPr>
        <p:spPr>
          <a:xfrm>
            <a:off x="1110693" y="4998334"/>
            <a:ext cx="2492936" cy="13981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700E43-77FA-4340-AA0E-6C64DDA95205}"/>
              </a:ext>
            </a:extLst>
          </p:cNvPr>
          <p:cNvSpPr txBox="1"/>
          <p:nvPr/>
        </p:nvSpPr>
        <p:spPr>
          <a:xfrm>
            <a:off x="3603629" y="3720632"/>
            <a:ext cx="649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. . . </a:t>
            </a:r>
          </a:p>
          <a:p>
            <a:pPr algn="ctr"/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(fully connected hidden layers)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3389D6-5654-460D-B445-32041D9189E2}"/>
              </a:ext>
            </a:extLst>
          </p:cNvPr>
          <p:cNvSpPr txBox="1"/>
          <p:nvPr/>
        </p:nvSpPr>
        <p:spPr>
          <a:xfrm>
            <a:off x="5967324" y="4380746"/>
            <a:ext cx="649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8388A0-A345-421F-A456-54845FE5CBA8}"/>
              </a:ext>
            </a:extLst>
          </p:cNvPr>
          <p:cNvSpPr txBox="1"/>
          <p:nvPr/>
        </p:nvSpPr>
        <p:spPr>
          <a:xfrm>
            <a:off x="-622122" y="6121729"/>
            <a:ext cx="649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. . . </a:t>
            </a:r>
          </a:p>
          <a:p>
            <a:pPr algn="ctr"/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BC144D-67F8-4EB9-91D6-C1E2651EE48C}"/>
              </a:ext>
            </a:extLst>
          </p:cNvPr>
          <p:cNvSpPr txBox="1"/>
          <p:nvPr/>
        </p:nvSpPr>
        <p:spPr>
          <a:xfrm>
            <a:off x="-508766" y="2319795"/>
            <a:ext cx="7050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ASSIIDELFQDR</a:t>
            </a:r>
            <a:endParaRPr lang="en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F80C3B-C767-42B5-9260-E54BED2EE72A}"/>
              </a:ext>
            </a:extLst>
          </p:cNvPr>
          <p:cNvSpPr txBox="1"/>
          <p:nvPr/>
        </p:nvSpPr>
        <p:spPr>
          <a:xfrm>
            <a:off x="2443787" y="3116216"/>
            <a:ext cx="7276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TLLSNLEEAK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C6B402-99D8-4379-81A4-9F8B0B805261}"/>
              </a:ext>
            </a:extLst>
          </p:cNvPr>
          <p:cNvSpPr txBox="1"/>
          <p:nvPr/>
        </p:nvSpPr>
        <p:spPr>
          <a:xfrm>
            <a:off x="2328975" y="3915137"/>
            <a:ext cx="7276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NADYSYSVWK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15481A-F02D-4E81-B674-DC2913C917C3}"/>
              </a:ext>
            </a:extLst>
          </p:cNvPr>
          <p:cNvSpPr txBox="1"/>
          <p:nvPr/>
        </p:nvSpPr>
        <p:spPr>
          <a:xfrm>
            <a:off x="-807149" y="4551460"/>
            <a:ext cx="7276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" altLang="ko-KR" sz="1400" b="0" u="none" strike="noStrike">
                <a:solidFill>
                  <a:srgbClr val="000000"/>
                </a:solidFill>
                <a:effectLst/>
              </a:rPr>
              <a:t>GGSASTWLTAFALR</a:t>
            </a:r>
            <a:endParaRPr lang="en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28FE9F-6EC7-4DF1-ABDF-E0FF7D68C25B}"/>
              </a:ext>
            </a:extLst>
          </p:cNvPr>
          <p:cNvSpPr txBox="1"/>
          <p:nvPr/>
        </p:nvSpPr>
        <p:spPr>
          <a:xfrm>
            <a:off x="2393261" y="5399406"/>
            <a:ext cx="7368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DLLLPQPDLR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0DF7F4-A31A-4CD9-AE6F-2424BEB8C968}"/>
              </a:ext>
            </a:extLst>
          </p:cNvPr>
          <p:cNvSpPr txBox="1"/>
          <p:nvPr/>
        </p:nvSpPr>
        <p:spPr>
          <a:xfrm>
            <a:off x="-667583" y="6072846"/>
            <a:ext cx="7368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VAAGAFQGLR</a:t>
            </a:r>
            <a:endParaRPr lang="en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31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472662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6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Partially connected 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472662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556" t="-1538" r="-4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556" t="-1538" r="-3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494" t="-1538" r="-123101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540" t="-1538" r="-517" b="-143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6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Partially connected 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8A39169C-1906-44EE-BCA7-349DAE1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Result</a:t>
            </a:r>
            <a:endParaRPr lang="ko-KR" altLang="en-US" sz="2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6BF319-D03F-49E9-B654-83D9C6362505}"/>
              </a:ext>
            </a:extLst>
          </p:cNvPr>
          <p:cNvGraphicFramePr>
            <a:graphicFrameLocks/>
          </p:cNvGraphicFramePr>
          <p:nvPr/>
        </p:nvGraphicFramePr>
        <p:xfrm>
          <a:off x="3357107" y="6427377"/>
          <a:ext cx="7506121" cy="39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22E81B-2949-4EC9-B8B8-8F7282F2BC4D}"/>
              </a:ext>
            </a:extLst>
          </p:cNvPr>
          <p:cNvSpPr txBox="1"/>
          <p:nvPr/>
        </p:nvSpPr>
        <p:spPr>
          <a:xfrm>
            <a:off x="194579" y="6546916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6D81F0A-60AD-42E8-ADCF-59A9BE28DD87}"/>
              </a:ext>
            </a:extLst>
          </p:cNvPr>
          <p:cNvSpPr/>
          <p:nvPr/>
        </p:nvSpPr>
        <p:spPr>
          <a:xfrm>
            <a:off x="2820585" y="6546916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8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8F358-7818-49C9-8E28-15EBFC64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8" y="-86497"/>
            <a:ext cx="11846011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Summary : </a:t>
            </a:r>
            <a:r>
              <a:rPr lang="en-US" altLang="ko-KR" sz="2800" dirty="0"/>
              <a:t>Train AUC for different combination of biomarkers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079E09-6531-466E-9DB6-BF90CB97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217743"/>
            <a:ext cx="6321848" cy="5405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0BBFF3-9C30-49C9-B86D-C51A1EA3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06" y="1158561"/>
            <a:ext cx="5032506" cy="54642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485B3E-1A05-4F93-B96A-7116522E8D97}"/>
              </a:ext>
            </a:extLst>
          </p:cNvPr>
          <p:cNvSpPr/>
          <p:nvPr/>
        </p:nvSpPr>
        <p:spPr>
          <a:xfrm>
            <a:off x="1878226" y="1581665"/>
            <a:ext cx="4361935" cy="198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B05734-321E-46D9-847A-B2F37EDA8980}"/>
              </a:ext>
            </a:extLst>
          </p:cNvPr>
          <p:cNvCxnSpPr/>
          <p:nvPr/>
        </p:nvCxnSpPr>
        <p:spPr>
          <a:xfrm>
            <a:off x="6240162" y="2564629"/>
            <a:ext cx="576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7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F885A-924B-41DE-A54E-A2D76BDA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6" y="1239066"/>
            <a:ext cx="6247358" cy="5453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3A4C6-2444-4CD0-B9FA-D58E1A62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29" y="1239066"/>
            <a:ext cx="5239644" cy="554874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27857DF-1C64-4AD5-A9CA-D2135EDD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8" y="-86497"/>
            <a:ext cx="11936627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Summary</a:t>
            </a:r>
            <a:r>
              <a:rPr lang="en-US" altLang="ko-KR" sz="4400" b="1" dirty="0"/>
              <a:t> : </a:t>
            </a:r>
            <a:r>
              <a:rPr lang="en-US" altLang="ko-KR" sz="2800" dirty="0"/>
              <a:t>Validation AUC for different combination of biomarkers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2C118-D01A-4E29-81CF-5FC03C8E1735}"/>
              </a:ext>
            </a:extLst>
          </p:cNvPr>
          <p:cNvSpPr/>
          <p:nvPr/>
        </p:nvSpPr>
        <p:spPr>
          <a:xfrm>
            <a:off x="1804086" y="1581665"/>
            <a:ext cx="4436076" cy="198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98CC08-AC49-4C9A-A16F-6C7B4F75E106}"/>
              </a:ext>
            </a:extLst>
          </p:cNvPr>
          <p:cNvCxnSpPr/>
          <p:nvPr/>
        </p:nvCxnSpPr>
        <p:spPr>
          <a:xfrm>
            <a:off x="6240162" y="2564629"/>
            <a:ext cx="576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2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2E0C-24D3-41C2-BE3E-DC4DBF7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-2027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Application of </a:t>
            </a:r>
            <a:r>
              <a:rPr lang="en-US" altLang="ko-KR" sz="2400" b="1" dirty="0" err="1"/>
              <a:t>HisCoM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AC4F74-7BE1-4CAC-8A05-4C9278639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1444" y="6196514"/>
                <a:ext cx="10515600" cy="22691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000" dirty="0"/>
                  <a:t>minimizing the penalized least-squares function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AC4F74-7BE1-4CAC-8A05-4C9278639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1444" y="6196514"/>
                <a:ext cx="10515600" cy="2269106"/>
              </a:xfrm>
              <a:blipFill>
                <a:blip r:embed="rId2"/>
                <a:stretch>
                  <a:fillRect l="-580" t="-1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40960AD-58A4-4227-B60F-3093F40C9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3" y="1341120"/>
            <a:ext cx="5487890" cy="2394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AA44C3-4FDF-4914-87E3-667C0405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383" y="4241682"/>
            <a:ext cx="6629400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D360F0-ABEA-46AB-8BA6-DFEB8EB48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725" y="375352"/>
            <a:ext cx="4695455" cy="36480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301DAF-D213-4A33-81E7-7746AE377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87" y="5290535"/>
            <a:ext cx="4714875" cy="67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020D02-BABA-42B6-959B-13510B97A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83" y="5290535"/>
            <a:ext cx="888304" cy="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1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2E0C-24D3-41C2-BE3E-DC4DBF7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Application of </a:t>
            </a:r>
            <a:r>
              <a:rPr lang="en-US" altLang="ko-KR" sz="2400" b="1" dirty="0" err="1"/>
              <a:t>HisCoM</a:t>
            </a:r>
            <a:r>
              <a:rPr lang="en-US" altLang="ko-KR" sz="2400" b="1" dirty="0"/>
              <a:t> – First Layer(</a:t>
            </a:r>
            <a:r>
              <a:rPr lang="en-US" altLang="ko-KR" sz="2400" b="1" dirty="0" err="1"/>
              <a:t>nn.Linear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AB531C-E52C-42D2-8DB9-A9C0AF430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16367"/>
              </p:ext>
            </p:extLst>
          </p:nvPr>
        </p:nvGraphicFramePr>
        <p:xfrm>
          <a:off x="645160" y="960238"/>
          <a:ext cx="2531177" cy="5791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177">
                  <a:extLst>
                    <a:ext uri="{9D8B030D-6E8A-4147-A177-3AD203B41FA5}">
                      <a16:colId xmlns:a16="http://schemas.microsoft.com/office/drawing/2014/main" val="3618365087"/>
                    </a:ext>
                  </a:extLst>
                </a:gridCol>
              </a:tblGrid>
              <a:tr h="2792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(26)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7296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231675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054523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517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00195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8614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002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55796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68390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0800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743586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20719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43875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05204"/>
                  </a:ext>
                </a:extLst>
              </a:tr>
              <a:tr h="2513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40820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59657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808461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772214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60312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9618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6906"/>
                  </a:ext>
                </a:extLst>
              </a:tr>
              <a:tr h="2513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50909"/>
                  </a:ext>
                </a:extLst>
              </a:tr>
              <a:tr h="22343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61117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26285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36857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462606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8548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B88FF4-3369-4E35-A647-F7EC25CCC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84972"/>
              </p:ext>
            </p:extLst>
          </p:nvPr>
        </p:nvGraphicFramePr>
        <p:xfrm>
          <a:off x="4264652" y="931456"/>
          <a:ext cx="1522413" cy="584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2071301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Protein (13)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88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0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C5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0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9665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6671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3399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8639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98158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754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6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7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611245"/>
                  </a:ext>
                </a:extLst>
              </a:tr>
              <a:tr h="8683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76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33042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7282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80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09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2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61427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62645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64138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44836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492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59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4405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B43BEF-ED63-442C-89D8-D9FCEAE082CD}"/>
              </a:ext>
            </a:extLst>
          </p:cNvPr>
          <p:cNvCxnSpPr>
            <a:cxnSpLocks/>
          </p:cNvCxnSpPr>
          <p:nvPr/>
        </p:nvCxnSpPr>
        <p:spPr>
          <a:xfrm>
            <a:off x="6266046" y="808428"/>
            <a:ext cx="0" cy="5972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2AEF14-107C-498D-A947-E4289773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83952"/>
              </p:ext>
            </p:extLst>
          </p:nvPr>
        </p:nvGraphicFramePr>
        <p:xfrm>
          <a:off x="6830495" y="456142"/>
          <a:ext cx="2063247" cy="62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247">
                  <a:extLst>
                    <a:ext uri="{9D8B030D-6E8A-4147-A177-3AD203B41FA5}">
                      <a16:colId xmlns:a16="http://schemas.microsoft.com/office/drawing/2014/main" val="3357853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Peptide (31)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2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69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6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7354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9282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59264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4610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2057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487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3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3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22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162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9882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365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8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8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5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19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9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3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868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96466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36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849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2537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1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45336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22889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9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5341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A6EC67-9234-4A98-B733-8CB1500C8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95031"/>
              </p:ext>
            </p:extLst>
          </p:nvPr>
        </p:nvGraphicFramePr>
        <p:xfrm>
          <a:off x="10024427" y="456142"/>
          <a:ext cx="1522413" cy="62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618916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/>
                        <a:t>Protein (31)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9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40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5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8626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4782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7224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04314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989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5132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553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49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75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11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29579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44125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31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169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6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0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991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83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990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24835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6747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5434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2682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2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87979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05080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5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88878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0FDA6E-0272-46ED-928C-85A15FF8B7A6}"/>
              </a:ext>
            </a:extLst>
          </p:cNvPr>
          <p:cNvCxnSpPr>
            <a:cxnSpLocks/>
          </p:cNvCxnSpPr>
          <p:nvPr/>
        </p:nvCxnSpPr>
        <p:spPr>
          <a:xfrm>
            <a:off x="3176337" y="1337912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DED16D-594C-4963-9229-26EC9DD5641B}"/>
              </a:ext>
            </a:extLst>
          </p:cNvPr>
          <p:cNvCxnSpPr>
            <a:cxnSpLocks/>
          </p:cNvCxnSpPr>
          <p:nvPr/>
        </p:nvCxnSpPr>
        <p:spPr>
          <a:xfrm>
            <a:off x="3176337" y="1836821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0CDBC7-3113-46F8-8862-EC2483C1873E}"/>
              </a:ext>
            </a:extLst>
          </p:cNvPr>
          <p:cNvCxnSpPr>
            <a:cxnSpLocks/>
          </p:cNvCxnSpPr>
          <p:nvPr/>
        </p:nvCxnSpPr>
        <p:spPr>
          <a:xfrm>
            <a:off x="3176337" y="2212207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0039D5-3119-4CCE-A20A-536A3A1951B8}"/>
              </a:ext>
            </a:extLst>
          </p:cNvPr>
          <p:cNvCxnSpPr>
            <a:cxnSpLocks/>
          </p:cNvCxnSpPr>
          <p:nvPr/>
        </p:nvCxnSpPr>
        <p:spPr>
          <a:xfrm>
            <a:off x="3176337" y="2597217"/>
            <a:ext cx="1088315" cy="2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28C2B3-6B05-43D4-8ADA-9C55DF988560}"/>
              </a:ext>
            </a:extLst>
          </p:cNvPr>
          <p:cNvCxnSpPr>
            <a:cxnSpLocks/>
          </p:cNvCxnSpPr>
          <p:nvPr/>
        </p:nvCxnSpPr>
        <p:spPr>
          <a:xfrm>
            <a:off x="3176337" y="3049604"/>
            <a:ext cx="1088315" cy="20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8AC53D-FEBB-44AB-9603-E3800F2CE643}"/>
              </a:ext>
            </a:extLst>
          </p:cNvPr>
          <p:cNvCxnSpPr>
            <a:cxnSpLocks/>
          </p:cNvCxnSpPr>
          <p:nvPr/>
        </p:nvCxnSpPr>
        <p:spPr>
          <a:xfrm>
            <a:off x="3176337" y="3429000"/>
            <a:ext cx="1088315" cy="2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FFBF06-BC9E-49CF-8A81-490A52A90E7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6337" y="3856012"/>
            <a:ext cx="1088315" cy="20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D92A0F-A855-4AEA-8322-04F076889DC4}"/>
              </a:ext>
            </a:extLst>
          </p:cNvPr>
          <p:cNvCxnSpPr>
            <a:cxnSpLocks/>
          </p:cNvCxnSpPr>
          <p:nvPr/>
        </p:nvCxnSpPr>
        <p:spPr>
          <a:xfrm>
            <a:off x="3176337" y="4302493"/>
            <a:ext cx="1088315" cy="19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770D7E-3407-4AD2-8A23-A19B11C74E3E}"/>
              </a:ext>
            </a:extLst>
          </p:cNvPr>
          <p:cNvCxnSpPr>
            <a:cxnSpLocks/>
          </p:cNvCxnSpPr>
          <p:nvPr/>
        </p:nvCxnSpPr>
        <p:spPr>
          <a:xfrm>
            <a:off x="3176337" y="4735629"/>
            <a:ext cx="1088315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C19CBB-617D-425F-B999-754AD27A1513}"/>
              </a:ext>
            </a:extLst>
          </p:cNvPr>
          <p:cNvCxnSpPr>
            <a:cxnSpLocks/>
          </p:cNvCxnSpPr>
          <p:nvPr/>
        </p:nvCxnSpPr>
        <p:spPr>
          <a:xfrm>
            <a:off x="3176337" y="5168766"/>
            <a:ext cx="1088315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F94AFF0-971E-4352-B492-0CF9C3C1CE15}"/>
              </a:ext>
            </a:extLst>
          </p:cNvPr>
          <p:cNvCxnSpPr>
            <a:cxnSpLocks/>
          </p:cNvCxnSpPr>
          <p:nvPr/>
        </p:nvCxnSpPr>
        <p:spPr>
          <a:xfrm>
            <a:off x="3176337" y="5630779"/>
            <a:ext cx="1088315" cy="12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2B3E25-7786-4B0D-B949-FB42373D9F2B}"/>
              </a:ext>
            </a:extLst>
          </p:cNvPr>
          <p:cNvCxnSpPr>
            <a:cxnSpLocks/>
          </p:cNvCxnSpPr>
          <p:nvPr/>
        </p:nvCxnSpPr>
        <p:spPr>
          <a:xfrm>
            <a:off x="3176337" y="6015789"/>
            <a:ext cx="1088315" cy="9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4E1376-8DAC-4F6C-B2ED-B948A501B8ED}"/>
              </a:ext>
            </a:extLst>
          </p:cNvPr>
          <p:cNvCxnSpPr>
            <a:cxnSpLocks/>
          </p:cNvCxnSpPr>
          <p:nvPr/>
        </p:nvCxnSpPr>
        <p:spPr>
          <a:xfrm>
            <a:off x="3176337" y="6439301"/>
            <a:ext cx="1088315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DBC3EF-61E0-47BA-9324-2C31C43992AA}"/>
              </a:ext>
            </a:extLst>
          </p:cNvPr>
          <p:cNvCxnSpPr>
            <a:cxnSpLocks/>
          </p:cNvCxnSpPr>
          <p:nvPr/>
        </p:nvCxnSpPr>
        <p:spPr>
          <a:xfrm flipV="1">
            <a:off x="3176337" y="1337912"/>
            <a:ext cx="1088315" cy="21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DBD3B9D-A3E5-47A1-BF2C-0A1E98A75AA4}"/>
              </a:ext>
            </a:extLst>
          </p:cNvPr>
          <p:cNvCxnSpPr>
            <a:cxnSpLocks/>
          </p:cNvCxnSpPr>
          <p:nvPr/>
        </p:nvCxnSpPr>
        <p:spPr>
          <a:xfrm flipV="1">
            <a:off x="3176336" y="1836821"/>
            <a:ext cx="1088316" cy="15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2ADBF8-0CEF-4FBD-9AED-04C0EE0CB256}"/>
              </a:ext>
            </a:extLst>
          </p:cNvPr>
          <p:cNvCxnSpPr>
            <a:cxnSpLocks/>
          </p:cNvCxnSpPr>
          <p:nvPr/>
        </p:nvCxnSpPr>
        <p:spPr>
          <a:xfrm flipV="1">
            <a:off x="3182520" y="2215996"/>
            <a:ext cx="1082132" cy="18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100485A-2EDB-4AD3-8859-3B2755113605}"/>
              </a:ext>
            </a:extLst>
          </p:cNvPr>
          <p:cNvCxnSpPr>
            <a:cxnSpLocks/>
          </p:cNvCxnSpPr>
          <p:nvPr/>
        </p:nvCxnSpPr>
        <p:spPr>
          <a:xfrm>
            <a:off x="3172799" y="2814297"/>
            <a:ext cx="1090861" cy="2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1DE0AA4-7AC0-46C4-9701-4302A9011DE1}"/>
              </a:ext>
            </a:extLst>
          </p:cNvPr>
          <p:cNvCxnSpPr>
            <a:cxnSpLocks/>
          </p:cNvCxnSpPr>
          <p:nvPr/>
        </p:nvCxnSpPr>
        <p:spPr>
          <a:xfrm>
            <a:off x="3174353" y="3253339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F646AD-2408-48F9-B249-6285A5D9DFD0}"/>
              </a:ext>
            </a:extLst>
          </p:cNvPr>
          <p:cNvCxnSpPr>
            <a:cxnSpLocks/>
          </p:cNvCxnSpPr>
          <p:nvPr/>
        </p:nvCxnSpPr>
        <p:spPr>
          <a:xfrm>
            <a:off x="3172799" y="3636746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D9DF7D-D909-4C99-86CE-4F4B905829E7}"/>
              </a:ext>
            </a:extLst>
          </p:cNvPr>
          <p:cNvCxnSpPr>
            <a:cxnSpLocks/>
          </p:cNvCxnSpPr>
          <p:nvPr/>
        </p:nvCxnSpPr>
        <p:spPr>
          <a:xfrm>
            <a:off x="3172798" y="406025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6B3E960-63FF-4A28-8E33-3E6D541903B4}"/>
              </a:ext>
            </a:extLst>
          </p:cNvPr>
          <p:cNvCxnSpPr>
            <a:cxnSpLocks/>
          </p:cNvCxnSpPr>
          <p:nvPr/>
        </p:nvCxnSpPr>
        <p:spPr>
          <a:xfrm>
            <a:off x="3182520" y="44821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D2AFA21-FE29-4B7D-9D50-C181EACCAA4B}"/>
              </a:ext>
            </a:extLst>
          </p:cNvPr>
          <p:cNvCxnSpPr>
            <a:cxnSpLocks/>
          </p:cNvCxnSpPr>
          <p:nvPr/>
        </p:nvCxnSpPr>
        <p:spPr>
          <a:xfrm>
            <a:off x="3182520" y="4888030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C51B689-97FB-441F-8D0A-C097D20D426D}"/>
              </a:ext>
            </a:extLst>
          </p:cNvPr>
          <p:cNvCxnSpPr>
            <a:cxnSpLocks/>
          </p:cNvCxnSpPr>
          <p:nvPr/>
        </p:nvCxnSpPr>
        <p:spPr>
          <a:xfrm>
            <a:off x="3182520" y="52826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80689-70D6-4F62-BD70-60835E8C5668}"/>
              </a:ext>
            </a:extLst>
          </p:cNvPr>
          <p:cNvCxnSpPr>
            <a:cxnSpLocks/>
          </p:cNvCxnSpPr>
          <p:nvPr/>
        </p:nvCxnSpPr>
        <p:spPr>
          <a:xfrm>
            <a:off x="3182520" y="5754304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00159A-32E7-4E5F-99B1-21D2F6AB2076}"/>
              </a:ext>
            </a:extLst>
          </p:cNvPr>
          <p:cNvCxnSpPr>
            <a:cxnSpLocks/>
          </p:cNvCxnSpPr>
          <p:nvPr/>
        </p:nvCxnSpPr>
        <p:spPr>
          <a:xfrm>
            <a:off x="3172797" y="6112043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2C7A83F-C9B0-4F59-8973-941B24DF7F8C}"/>
              </a:ext>
            </a:extLst>
          </p:cNvPr>
          <p:cNvCxnSpPr>
            <a:cxnSpLocks/>
          </p:cNvCxnSpPr>
          <p:nvPr/>
        </p:nvCxnSpPr>
        <p:spPr>
          <a:xfrm>
            <a:off x="3172796" y="663982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8087A50-0727-4BB8-BD7E-F0C13FE2B82B}"/>
              </a:ext>
            </a:extLst>
          </p:cNvPr>
          <p:cNvCxnSpPr>
            <a:cxnSpLocks/>
          </p:cNvCxnSpPr>
          <p:nvPr/>
        </p:nvCxnSpPr>
        <p:spPr>
          <a:xfrm>
            <a:off x="8893742" y="80842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B21991E-FBA2-45F1-9C56-F48712ADCD80}"/>
              </a:ext>
            </a:extLst>
          </p:cNvPr>
          <p:cNvCxnSpPr>
            <a:cxnSpLocks/>
          </p:cNvCxnSpPr>
          <p:nvPr/>
        </p:nvCxnSpPr>
        <p:spPr>
          <a:xfrm>
            <a:off x="8893741" y="977790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8F9921-6CEC-4823-9DE4-D5D54DCFE043}"/>
              </a:ext>
            </a:extLst>
          </p:cNvPr>
          <p:cNvCxnSpPr>
            <a:cxnSpLocks/>
          </p:cNvCxnSpPr>
          <p:nvPr/>
        </p:nvCxnSpPr>
        <p:spPr>
          <a:xfrm>
            <a:off x="8893741" y="11918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8DA9EFE-A8FA-4DC8-96B9-C7471B33FD58}"/>
              </a:ext>
            </a:extLst>
          </p:cNvPr>
          <p:cNvCxnSpPr>
            <a:cxnSpLocks/>
          </p:cNvCxnSpPr>
          <p:nvPr/>
        </p:nvCxnSpPr>
        <p:spPr>
          <a:xfrm>
            <a:off x="8893741" y="141722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31138E9-D13D-4A49-BADE-567B811A628A}"/>
              </a:ext>
            </a:extLst>
          </p:cNvPr>
          <p:cNvCxnSpPr>
            <a:cxnSpLocks/>
          </p:cNvCxnSpPr>
          <p:nvPr/>
        </p:nvCxnSpPr>
        <p:spPr>
          <a:xfrm>
            <a:off x="8893741" y="16041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7A26C3-6EA5-4B8B-AAAA-A9235A7917F1}"/>
              </a:ext>
            </a:extLst>
          </p:cNvPr>
          <p:cNvCxnSpPr>
            <a:cxnSpLocks/>
          </p:cNvCxnSpPr>
          <p:nvPr/>
        </p:nvCxnSpPr>
        <p:spPr>
          <a:xfrm>
            <a:off x="8901765" y="180785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54DDDB7-5C97-490D-A621-AC54F4A2D680}"/>
              </a:ext>
            </a:extLst>
          </p:cNvPr>
          <p:cNvCxnSpPr>
            <a:cxnSpLocks/>
          </p:cNvCxnSpPr>
          <p:nvPr/>
        </p:nvCxnSpPr>
        <p:spPr>
          <a:xfrm>
            <a:off x="8893740" y="201428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A3E3FD0-720C-4EB6-A1C3-D270AF1E9278}"/>
              </a:ext>
            </a:extLst>
          </p:cNvPr>
          <p:cNvCxnSpPr>
            <a:cxnSpLocks/>
          </p:cNvCxnSpPr>
          <p:nvPr/>
        </p:nvCxnSpPr>
        <p:spPr>
          <a:xfrm>
            <a:off x="8901764" y="22105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FEA3B06-7A4B-44C4-8A2B-593116B8CA12}"/>
              </a:ext>
            </a:extLst>
          </p:cNvPr>
          <p:cNvCxnSpPr>
            <a:cxnSpLocks/>
          </p:cNvCxnSpPr>
          <p:nvPr/>
        </p:nvCxnSpPr>
        <p:spPr>
          <a:xfrm>
            <a:off x="8901764" y="23837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D2FE24B-9099-431D-AF2C-BA1835F5A4B0}"/>
              </a:ext>
            </a:extLst>
          </p:cNvPr>
          <p:cNvCxnSpPr>
            <a:cxnSpLocks/>
          </p:cNvCxnSpPr>
          <p:nvPr/>
        </p:nvCxnSpPr>
        <p:spPr>
          <a:xfrm>
            <a:off x="8893739" y="257796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7A3A60-3565-47CD-A4B8-B95514A7EFEC}"/>
              </a:ext>
            </a:extLst>
          </p:cNvPr>
          <p:cNvCxnSpPr>
            <a:cxnSpLocks/>
          </p:cNvCxnSpPr>
          <p:nvPr/>
        </p:nvCxnSpPr>
        <p:spPr>
          <a:xfrm>
            <a:off x="8901764" y="277579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9BC2B61-6455-4FE9-B5F0-9887969E730C}"/>
              </a:ext>
            </a:extLst>
          </p:cNvPr>
          <p:cNvCxnSpPr>
            <a:cxnSpLocks/>
          </p:cNvCxnSpPr>
          <p:nvPr/>
        </p:nvCxnSpPr>
        <p:spPr>
          <a:xfrm>
            <a:off x="8893738" y="298213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A1A9248-BBE9-47BC-B110-9A7E9BB884A5}"/>
              </a:ext>
            </a:extLst>
          </p:cNvPr>
          <p:cNvCxnSpPr>
            <a:cxnSpLocks/>
          </p:cNvCxnSpPr>
          <p:nvPr/>
        </p:nvCxnSpPr>
        <p:spPr>
          <a:xfrm>
            <a:off x="8897610" y="314977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16CA09F-EC2E-4910-8612-4A5C507BFDF0}"/>
              </a:ext>
            </a:extLst>
          </p:cNvPr>
          <p:cNvCxnSpPr>
            <a:cxnSpLocks/>
          </p:cNvCxnSpPr>
          <p:nvPr/>
        </p:nvCxnSpPr>
        <p:spPr>
          <a:xfrm>
            <a:off x="8893737" y="335751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DE71736-8854-48E4-97FB-6A2D40E2340F}"/>
              </a:ext>
            </a:extLst>
          </p:cNvPr>
          <p:cNvCxnSpPr>
            <a:cxnSpLocks/>
          </p:cNvCxnSpPr>
          <p:nvPr/>
        </p:nvCxnSpPr>
        <p:spPr>
          <a:xfrm>
            <a:off x="8879958" y="353287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51705E3-BB46-4B47-A91D-C05C78D80577}"/>
              </a:ext>
            </a:extLst>
          </p:cNvPr>
          <p:cNvCxnSpPr>
            <a:cxnSpLocks/>
          </p:cNvCxnSpPr>
          <p:nvPr/>
        </p:nvCxnSpPr>
        <p:spPr>
          <a:xfrm>
            <a:off x="8895054" y="375429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D43F69D-F135-4AC7-B113-C1E6A5F12CF3}"/>
              </a:ext>
            </a:extLst>
          </p:cNvPr>
          <p:cNvCxnSpPr>
            <a:cxnSpLocks/>
          </p:cNvCxnSpPr>
          <p:nvPr/>
        </p:nvCxnSpPr>
        <p:spPr>
          <a:xfrm>
            <a:off x="8901764" y="39581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0DD4114-9888-455D-8A81-D5DBE9704222}"/>
              </a:ext>
            </a:extLst>
          </p:cNvPr>
          <p:cNvCxnSpPr>
            <a:cxnSpLocks/>
          </p:cNvCxnSpPr>
          <p:nvPr/>
        </p:nvCxnSpPr>
        <p:spPr>
          <a:xfrm>
            <a:off x="8879958" y="41564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141AD36-342B-4F6B-B465-857DE6204FB7}"/>
              </a:ext>
            </a:extLst>
          </p:cNvPr>
          <p:cNvCxnSpPr>
            <a:cxnSpLocks/>
          </p:cNvCxnSpPr>
          <p:nvPr/>
        </p:nvCxnSpPr>
        <p:spPr>
          <a:xfrm>
            <a:off x="8901764" y="434811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DD6DEAE-6CD2-4E2C-A683-5BC1720EE05F}"/>
              </a:ext>
            </a:extLst>
          </p:cNvPr>
          <p:cNvCxnSpPr>
            <a:cxnSpLocks/>
          </p:cNvCxnSpPr>
          <p:nvPr/>
        </p:nvCxnSpPr>
        <p:spPr>
          <a:xfrm>
            <a:off x="8901763" y="457030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E7D7577-AD07-4F0F-8DE5-903B5FF99FA2}"/>
              </a:ext>
            </a:extLst>
          </p:cNvPr>
          <p:cNvCxnSpPr>
            <a:cxnSpLocks/>
          </p:cNvCxnSpPr>
          <p:nvPr/>
        </p:nvCxnSpPr>
        <p:spPr>
          <a:xfrm>
            <a:off x="8901763" y="478125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C3625FC-1FA3-42F2-A76C-88DA4FAFAD27}"/>
              </a:ext>
            </a:extLst>
          </p:cNvPr>
          <p:cNvCxnSpPr>
            <a:cxnSpLocks/>
          </p:cNvCxnSpPr>
          <p:nvPr/>
        </p:nvCxnSpPr>
        <p:spPr>
          <a:xfrm>
            <a:off x="8901763" y="49745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7BB4A0D-F6FD-4115-ABD2-02BB44211C49}"/>
              </a:ext>
            </a:extLst>
          </p:cNvPr>
          <p:cNvCxnSpPr>
            <a:cxnSpLocks/>
          </p:cNvCxnSpPr>
          <p:nvPr/>
        </p:nvCxnSpPr>
        <p:spPr>
          <a:xfrm>
            <a:off x="8893737" y="51446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7E9B2A1-055E-43F8-A65E-8862A93DE247}"/>
              </a:ext>
            </a:extLst>
          </p:cNvPr>
          <p:cNvCxnSpPr>
            <a:cxnSpLocks/>
          </p:cNvCxnSpPr>
          <p:nvPr/>
        </p:nvCxnSpPr>
        <p:spPr>
          <a:xfrm>
            <a:off x="8897609" y="531224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9037A2E-33D1-4D56-98C2-FF67BB45CC5E}"/>
              </a:ext>
            </a:extLst>
          </p:cNvPr>
          <p:cNvCxnSpPr>
            <a:cxnSpLocks/>
          </p:cNvCxnSpPr>
          <p:nvPr/>
        </p:nvCxnSpPr>
        <p:spPr>
          <a:xfrm>
            <a:off x="8893736" y="551999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FBADA10-52C6-4C75-B350-D32D487FAF43}"/>
              </a:ext>
            </a:extLst>
          </p:cNvPr>
          <p:cNvCxnSpPr>
            <a:cxnSpLocks/>
          </p:cNvCxnSpPr>
          <p:nvPr/>
        </p:nvCxnSpPr>
        <p:spPr>
          <a:xfrm>
            <a:off x="8879957" y="569534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99A92A5-6746-4104-9BEB-F37D8569F380}"/>
              </a:ext>
            </a:extLst>
          </p:cNvPr>
          <p:cNvCxnSpPr>
            <a:cxnSpLocks/>
          </p:cNvCxnSpPr>
          <p:nvPr/>
        </p:nvCxnSpPr>
        <p:spPr>
          <a:xfrm>
            <a:off x="8895053" y="591677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DDB9052-45DB-4FE2-93AE-D04D2B1275AB}"/>
              </a:ext>
            </a:extLst>
          </p:cNvPr>
          <p:cNvCxnSpPr>
            <a:cxnSpLocks/>
          </p:cNvCxnSpPr>
          <p:nvPr/>
        </p:nvCxnSpPr>
        <p:spPr>
          <a:xfrm>
            <a:off x="8901763" y="612061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725F808-625D-4D67-A86B-499481290229}"/>
              </a:ext>
            </a:extLst>
          </p:cNvPr>
          <p:cNvCxnSpPr>
            <a:cxnSpLocks/>
          </p:cNvCxnSpPr>
          <p:nvPr/>
        </p:nvCxnSpPr>
        <p:spPr>
          <a:xfrm>
            <a:off x="8879957" y="631889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170386E-B208-4B01-9174-37817C5021D2}"/>
              </a:ext>
            </a:extLst>
          </p:cNvPr>
          <p:cNvCxnSpPr>
            <a:cxnSpLocks/>
          </p:cNvCxnSpPr>
          <p:nvPr/>
        </p:nvCxnSpPr>
        <p:spPr>
          <a:xfrm>
            <a:off x="8901763" y="651059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F598037-D94C-4DB3-B255-A349C8CC418F}"/>
              </a:ext>
            </a:extLst>
          </p:cNvPr>
          <p:cNvCxnSpPr>
            <a:cxnSpLocks/>
          </p:cNvCxnSpPr>
          <p:nvPr/>
        </p:nvCxnSpPr>
        <p:spPr>
          <a:xfrm>
            <a:off x="8901762" y="673277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4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2E0C-24D3-41C2-BE3E-DC4DBF7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20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Application of </a:t>
            </a:r>
            <a:r>
              <a:rPr lang="en-US" altLang="ko-KR" sz="2400" b="1" dirty="0" err="1"/>
              <a:t>HisCoM</a:t>
            </a:r>
            <a:r>
              <a:rPr lang="en-US" altLang="ko-KR" sz="2400" b="1" dirty="0"/>
              <a:t> – Second Layer(</a:t>
            </a:r>
            <a:r>
              <a:rPr lang="en-US" altLang="ko-KR" sz="2400" b="1" dirty="0" err="1"/>
              <a:t>nn.Linear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B88FF4-3369-4E35-A647-F7EC25CCC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03413"/>
              </p:ext>
            </p:extLst>
          </p:nvPr>
        </p:nvGraphicFramePr>
        <p:xfrm>
          <a:off x="579379" y="740956"/>
          <a:ext cx="1522413" cy="584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2071301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Protein(13)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88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0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C5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0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9665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6671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3399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8639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98158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754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6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7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611245"/>
                  </a:ext>
                </a:extLst>
              </a:tr>
              <a:tr h="8683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76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33042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7282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80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09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2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61427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62645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64138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44836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492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59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4405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B43BEF-ED63-442C-89D8-D9FCEAE082CD}"/>
              </a:ext>
            </a:extLst>
          </p:cNvPr>
          <p:cNvCxnSpPr>
            <a:cxnSpLocks/>
          </p:cNvCxnSpPr>
          <p:nvPr/>
        </p:nvCxnSpPr>
        <p:spPr>
          <a:xfrm>
            <a:off x="6266046" y="808428"/>
            <a:ext cx="0" cy="5972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A6EC67-9234-4A98-B733-8CB1500C8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05832"/>
              </p:ext>
            </p:extLst>
          </p:nvPr>
        </p:nvGraphicFramePr>
        <p:xfrm>
          <a:off x="6488998" y="489862"/>
          <a:ext cx="1522413" cy="62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618916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/>
                        <a:t>Protein (31)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9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40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5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8626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4782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7224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04314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989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5132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553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49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75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11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29579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44125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31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169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6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0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991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83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990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24835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6747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5434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2682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2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87979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05080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5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888783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A5E58F49-4560-48F2-849B-2B44963C1317}"/>
              </a:ext>
            </a:extLst>
          </p:cNvPr>
          <p:cNvSpPr txBox="1"/>
          <p:nvPr/>
        </p:nvSpPr>
        <p:spPr>
          <a:xfrm>
            <a:off x="3400091" y="3131822"/>
            <a:ext cx="2557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/>
              <a:t>Sigmoid</a:t>
            </a:r>
            <a:endParaRPr lang="ko-Kore-KR" altLang="en-US" sz="1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65F0A5-617F-4E29-ADF7-3ED5A38CA9F3}"/>
              </a:ext>
            </a:extLst>
          </p:cNvPr>
          <p:cNvSpPr txBox="1"/>
          <p:nvPr/>
        </p:nvSpPr>
        <p:spPr>
          <a:xfrm>
            <a:off x="7537053" y="3065143"/>
            <a:ext cx="614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/>
              <a:t>Sigmoid</a:t>
            </a:r>
            <a:endParaRPr lang="ko-Kore-KR" altLang="en-US" sz="180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15DC535-43C7-4B72-8BA8-16EF54D619C0}"/>
              </a:ext>
            </a:extLst>
          </p:cNvPr>
          <p:cNvSpPr/>
          <p:nvPr/>
        </p:nvSpPr>
        <p:spPr>
          <a:xfrm>
            <a:off x="5210520" y="3388642"/>
            <a:ext cx="948872" cy="49810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F2B3F3F-2CD7-47A6-BF1D-C6286723B5B3}"/>
              </a:ext>
            </a:extLst>
          </p:cNvPr>
          <p:cNvSpPr/>
          <p:nvPr/>
        </p:nvSpPr>
        <p:spPr>
          <a:xfrm>
            <a:off x="11154076" y="3218447"/>
            <a:ext cx="948872" cy="49810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B28C9CB-D283-444C-BE57-6211287F599C}"/>
              </a:ext>
            </a:extLst>
          </p:cNvPr>
          <p:cNvSpPr txBox="1"/>
          <p:nvPr/>
        </p:nvSpPr>
        <p:spPr>
          <a:xfrm>
            <a:off x="2599213" y="3454888"/>
            <a:ext cx="614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/>
              <a:t>Group</a:t>
            </a:r>
            <a:endParaRPr lang="ko-Kore-KR" altLang="en-US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5DA717-DD86-4BEC-9429-1F2583E705EA}"/>
              </a:ext>
            </a:extLst>
          </p:cNvPr>
          <p:cNvSpPr txBox="1"/>
          <p:nvPr/>
        </p:nvSpPr>
        <p:spPr>
          <a:xfrm>
            <a:off x="8555647" y="3270222"/>
            <a:ext cx="614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/>
              <a:t>Group</a:t>
            </a:r>
            <a:endParaRPr lang="ko-Kore-KR" altLang="en-US" sz="1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DDCE93D-867C-4E60-AE4E-4C37F9B2E3AE}"/>
              </a:ext>
            </a:extLst>
          </p:cNvPr>
          <p:cNvCxnSpPr>
            <a:cxnSpLocks/>
          </p:cNvCxnSpPr>
          <p:nvPr/>
        </p:nvCxnSpPr>
        <p:spPr>
          <a:xfrm>
            <a:off x="4194313" y="3599196"/>
            <a:ext cx="1016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6B91611-D9BE-462A-9879-738B8CB4DF9B}"/>
              </a:ext>
            </a:extLst>
          </p:cNvPr>
          <p:cNvCxnSpPr>
            <a:cxnSpLocks/>
          </p:cNvCxnSpPr>
          <p:nvPr/>
        </p:nvCxnSpPr>
        <p:spPr>
          <a:xfrm>
            <a:off x="10065761" y="3467500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D3AAF4E3-87E0-4323-9D02-D2E3C402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46881"/>
              </p:ext>
            </p:extLst>
          </p:nvPr>
        </p:nvGraphicFramePr>
        <p:xfrm>
          <a:off x="2592680" y="3298909"/>
          <a:ext cx="1522413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260091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Hidden Layer with Length 1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60874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83484CA2-7484-4EE7-9547-AB761561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45502"/>
              </p:ext>
            </p:extLst>
          </p:nvPr>
        </p:nvGraphicFramePr>
        <p:xfrm>
          <a:off x="8485926" y="3235001"/>
          <a:ext cx="1522413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260091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Hidden Layer with Length 1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60874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B786BFC4-966A-442E-8E2D-CCA35B44B634}"/>
              </a:ext>
            </a:extLst>
          </p:cNvPr>
          <p:cNvSpPr txBox="1"/>
          <p:nvPr/>
        </p:nvSpPr>
        <p:spPr>
          <a:xfrm>
            <a:off x="2258711" y="2673944"/>
            <a:ext cx="739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nn.Linear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2C04101-7748-4CC7-8F4E-D351195CFFE4}"/>
              </a:ext>
            </a:extLst>
          </p:cNvPr>
          <p:cNvSpPr txBox="1"/>
          <p:nvPr/>
        </p:nvSpPr>
        <p:spPr>
          <a:xfrm>
            <a:off x="8011411" y="2654243"/>
            <a:ext cx="739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nn.Linear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3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11B0A6FB-7ABE-4C89-BB27-1855390AD19A}"/>
              </a:ext>
            </a:extLst>
          </p:cNvPr>
          <p:cNvGraphicFramePr/>
          <p:nvPr/>
        </p:nvGraphicFramePr>
        <p:xfrm>
          <a:off x="558798" y="1209674"/>
          <a:ext cx="9150351" cy="579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8EA5F3E-005E-4009-9ED6-7E5AC9405FB3}"/>
              </a:ext>
            </a:extLst>
          </p:cNvPr>
          <p:cNvSpPr txBox="1"/>
          <p:nvPr/>
        </p:nvSpPr>
        <p:spPr>
          <a:xfrm>
            <a:off x="4200522" y="3429000"/>
            <a:ext cx="155257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AADDTWEPFASGK</a:t>
            </a:r>
          </a:p>
          <a:p>
            <a:r>
              <a:rPr lang="en-US" altLang="ko-KR" sz="1050"/>
              <a:t>    (TTR)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GFQQLLQELNQPR</a:t>
            </a:r>
          </a:p>
          <a:p>
            <a:r>
              <a:rPr lang="en-US" altLang="ko-KR" sz="1050"/>
              <a:t>    (</a:t>
            </a:r>
            <a:r>
              <a:rPr lang="en-US" altLang="ko-KR" sz="1050">
                <a:solidFill>
                  <a:srgbClr val="FF0000"/>
                </a:solidFill>
              </a:rPr>
              <a:t>SERPINA5</a:t>
            </a:r>
            <a:r>
              <a:rPr lang="en-US" altLang="ko-KR" sz="1050"/>
              <a:t>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DSVTGTLPK(KLKB1)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LIQGAPTIR(IGFBP2)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ASSIIDELFQDR</a:t>
            </a:r>
          </a:p>
          <a:p>
            <a:r>
              <a:rPr lang="en-US" altLang="ko-KR" sz="1050"/>
              <a:t>    (CLU)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NADYSYSVWK(C5)</a:t>
            </a:r>
            <a:endParaRPr lang="ko-KR" altLang="en-US" sz="10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0179AB-9EA2-421B-8230-818660641D7C}"/>
              </a:ext>
            </a:extLst>
          </p:cNvPr>
          <p:cNvSpPr/>
          <p:nvPr/>
        </p:nvSpPr>
        <p:spPr>
          <a:xfrm>
            <a:off x="9334498" y="1533525"/>
            <a:ext cx="2636592" cy="500897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200">
                <a:solidFill>
                  <a:schemeClr val="tx1"/>
                </a:solidFill>
              </a:rPr>
              <a:t>Bertis (18)</a:t>
            </a:r>
          </a:p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u="sng">
                <a:solidFill>
                  <a:schemeClr val="tx1"/>
                </a:solidFill>
              </a:rPr>
              <a:t>TIVTTLQDSIR(</a:t>
            </a:r>
            <a:r>
              <a:rPr lang="en-US" altLang="ko-KR" sz="1400" b="1" u="sng">
                <a:solidFill>
                  <a:srgbClr val="FF0000"/>
                </a:solidFill>
              </a:rPr>
              <a:t>THBS1</a:t>
            </a:r>
            <a:r>
              <a:rPr lang="en-US" altLang="ko-KR" sz="1400" b="1" u="sng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u="sng">
                <a:solidFill>
                  <a:schemeClr val="tx1"/>
                </a:solidFill>
              </a:rPr>
              <a:t>GFLLLASLR(</a:t>
            </a:r>
            <a:r>
              <a:rPr lang="en-US" altLang="ko-KR" sz="1400" b="1" u="sng">
                <a:solidFill>
                  <a:srgbClr val="FF0000"/>
                </a:solidFill>
              </a:rPr>
              <a:t>THBS1</a:t>
            </a:r>
            <a:r>
              <a:rPr lang="en-US" altLang="ko-KR" sz="1400" b="1" u="sng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TTSQVRPR(PF4)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IVDLLK(</a:t>
            </a:r>
            <a:r>
              <a:rPr lang="en-US" altLang="ko-KR" sz="1400" b="1" i="0" u="sng" strike="noStrike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400" b="1" u="sng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ERPINA5</a:t>
            </a:r>
            <a:r>
              <a:rPr lang="en-US" altLang="ko-KR" sz="1400" b="1" u="sng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DHENELLNK(C2)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VSTLPAITLK(CTSD)</a:t>
            </a:r>
            <a:endParaRPr lang="en-US" altLang="ko-KR" sz="1400" b="1" u="sng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FDPSLTQR(SE</a:t>
            </a:r>
            <a:r>
              <a:rPr lang="en-US" altLang="ko-KR" sz="1400" b="1" u="sng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RPINF2)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LPGIVAEGR(SERPINC1)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AQLLLK(</a:t>
            </a:r>
            <a:r>
              <a:rPr lang="en-US" altLang="ko-KR" sz="1400" b="1" i="0" u="sng" strike="noStrike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ICAM1</a:t>
            </a: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ASCLYGQLPK(GSTP1)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DFVQPPTK(KNG1)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VAAGAFQGL(</a:t>
            </a:r>
            <a:r>
              <a:rPr lang="en-US" altLang="ko-KR" sz="1400" b="1" i="0" u="sng" strike="noStrike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LRG1</a:t>
            </a:r>
            <a:r>
              <a:rPr lang="en-US" altLang="ko-KR" sz="1400" b="1" i="0" u="sng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VDAETGDVFAIER(CDH5)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FEDENFILK(PPIA)</a:t>
            </a:r>
            <a:endParaRPr lang="en-US" altLang="ko-KR" sz="1400" b="1" u="sng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AFLLTPR(AP</a:t>
            </a:r>
            <a:r>
              <a:rPr lang="en-US" altLang="ko-KR" sz="1400" b="1" u="sng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GFYFSRPASR(IGF2)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b="1" u="sng">
                <a:solidFill>
                  <a:schemeClr val="accent6">
                    <a:lumMod val="50000"/>
                  </a:schemeClr>
                </a:solidFill>
              </a:rPr>
              <a:t>NNLELSTPLK(PROS1)</a:t>
            </a:r>
            <a:endParaRPr lang="ko-KR" altLang="en-US" sz="1400" b="1" u="sng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b="1" u="sng">
                <a:solidFill>
                  <a:schemeClr val="accent6">
                    <a:lumMod val="50000"/>
                  </a:schemeClr>
                </a:solidFill>
              </a:rPr>
              <a:t>DLLLPQPDLR(</a:t>
            </a:r>
            <a:r>
              <a:rPr lang="en-US" altLang="en-US" sz="1400" b="1" u="sng">
                <a:solidFill>
                  <a:srgbClr val="FF0000"/>
                </a:solidFill>
              </a:rPr>
              <a:t>LRG1</a:t>
            </a:r>
            <a:r>
              <a:rPr lang="en-US" altLang="en-US" sz="1400" b="1" u="sng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400" b="1" u="sng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u="sng" dirty="0">
              <a:solidFill>
                <a:schemeClr val="accent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u="sng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0EF332-8BA9-45EE-929C-49C0ED5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58720F-1B40-4E81-AC67-FB057D6A4B26}"/>
              </a:ext>
            </a:extLst>
          </p:cNvPr>
          <p:cNvSpPr/>
          <p:nvPr/>
        </p:nvSpPr>
        <p:spPr>
          <a:xfrm>
            <a:off x="683581" y="1533525"/>
            <a:ext cx="1109708" cy="3574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CA19-9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4B9FD-C686-40E4-8CE0-E23104DD19CD}"/>
              </a:ext>
            </a:extLst>
          </p:cNvPr>
          <p:cNvSpPr txBox="1"/>
          <p:nvPr/>
        </p:nvSpPr>
        <p:spPr>
          <a:xfrm>
            <a:off x="3481431" y="545284"/>
            <a:ext cx="770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peptide case gene : </a:t>
            </a:r>
            <a:r>
              <a:rPr lang="en-US" altLang="ko-KR">
                <a:solidFill>
                  <a:srgbClr val="FF0000"/>
                </a:solidFill>
              </a:rPr>
              <a:t>THBS1, BTD, ICAM1, LRG1, SERPINA5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0E8023-E827-4D79-9E20-A0606E4DAA0F}"/>
              </a:ext>
            </a:extLst>
          </p:cNvPr>
          <p:cNvSpPr txBox="1">
            <a:spLocks/>
          </p:cNvSpPr>
          <p:nvPr/>
        </p:nvSpPr>
        <p:spPr>
          <a:xfrm>
            <a:off x="175469" y="132151"/>
            <a:ext cx="10419826" cy="539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Peptide(Gene)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029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2E0C-24D3-41C2-BE3E-DC4DBF7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9" y="-1143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Application of </a:t>
            </a:r>
            <a:r>
              <a:rPr lang="en-US" altLang="ko-KR" sz="2400" b="1" dirty="0" err="1"/>
              <a:t>HisCoM</a:t>
            </a:r>
            <a:r>
              <a:rPr lang="en-US" altLang="ko-KR" sz="2400" b="1" dirty="0"/>
              <a:t> – Hyperparameter Tuning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9FA3A-75F7-4896-A1F5-DFF01EC4EB75}"/>
              </a:ext>
            </a:extLst>
          </p:cNvPr>
          <p:cNvSpPr txBox="1"/>
          <p:nvPr/>
        </p:nvSpPr>
        <p:spPr>
          <a:xfrm>
            <a:off x="1866500" y="1181073"/>
            <a:ext cx="775252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000000"/>
                </a:solidFill>
                <a:effectLst/>
              </a:rPr>
              <a:t>Best Model Selected Based on Training Data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1. Number of epochs = 80</a:t>
            </a:r>
          </a:p>
          <a:p>
            <a:endParaRPr lang="en-US" altLang="ko-KR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2. 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learning_rate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 1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3. 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penalty_pathHCC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 0.2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4. 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penalty_metpath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 0</a:t>
            </a:r>
          </a:p>
          <a:p>
            <a:endParaRPr lang="en-US" altLang="ko-KR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59966-F9E1-40D4-9BEC-80FDA3493015}"/>
              </a:ext>
            </a:extLst>
          </p:cNvPr>
          <p:cNvSpPr txBox="1"/>
          <p:nvPr/>
        </p:nvSpPr>
        <p:spPr>
          <a:xfrm>
            <a:off x="5505651" y="2464135"/>
            <a:ext cx="7752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Penalty for first/second/parameter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in LBFGS optimization</a:t>
            </a:r>
          </a:p>
          <a:p>
            <a:endParaRPr lang="en-US" altLang="ko-KR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F1CE8-031C-4DEB-8455-31E15CB0E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55"/>
          <a:stretch/>
        </p:blipFill>
        <p:spPr>
          <a:xfrm>
            <a:off x="2914265" y="3429000"/>
            <a:ext cx="6024146" cy="3248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8CC9B0-C3E8-4711-B548-8BEFB1C770EA}"/>
              </a:ext>
            </a:extLst>
          </p:cNvPr>
          <p:cNvSpPr/>
          <p:nvPr/>
        </p:nvSpPr>
        <p:spPr>
          <a:xfrm>
            <a:off x="5505651" y="3429000"/>
            <a:ext cx="1260909" cy="313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D27E6D-B278-4962-AC3C-F393AFC3A636}"/>
              </a:ext>
            </a:extLst>
          </p:cNvPr>
          <p:cNvSpPr/>
          <p:nvPr/>
        </p:nvSpPr>
        <p:spPr>
          <a:xfrm>
            <a:off x="5585059" y="3733733"/>
            <a:ext cx="1260909" cy="313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56F327-56BC-434D-B27A-A8780C94608D}"/>
              </a:ext>
            </a:extLst>
          </p:cNvPr>
          <p:cNvSpPr/>
          <p:nvPr/>
        </p:nvSpPr>
        <p:spPr>
          <a:xfrm>
            <a:off x="5585059" y="4085289"/>
            <a:ext cx="1260909" cy="313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08D43A8-9438-44B5-A7D2-F53CA9974CD9}"/>
              </a:ext>
            </a:extLst>
          </p:cNvPr>
          <p:cNvSpPr/>
          <p:nvPr/>
        </p:nvSpPr>
        <p:spPr>
          <a:xfrm>
            <a:off x="4803006" y="2369874"/>
            <a:ext cx="413887" cy="78721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0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2E0C-24D3-41C2-BE3E-DC4DBF7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Application of </a:t>
            </a:r>
            <a:r>
              <a:rPr lang="en-US" altLang="ko-KR" sz="2400" b="1" dirty="0" err="1"/>
              <a:t>HisCoM</a:t>
            </a:r>
            <a:r>
              <a:rPr lang="en-US" altLang="ko-KR" sz="2400" b="1" dirty="0"/>
              <a:t> – First Layer(</a:t>
            </a:r>
            <a:r>
              <a:rPr lang="en-US" altLang="ko-KR" sz="2400" b="1" dirty="0" err="1"/>
              <a:t>nn.Linear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AB531C-E52C-42D2-8DB9-A9C0AF4304C8}"/>
              </a:ext>
            </a:extLst>
          </p:cNvPr>
          <p:cNvGraphicFramePr>
            <a:graphicFrameLocks noGrp="1"/>
          </p:cNvGraphicFramePr>
          <p:nvPr/>
        </p:nvGraphicFramePr>
        <p:xfrm>
          <a:off x="645160" y="960238"/>
          <a:ext cx="2531177" cy="5791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177">
                  <a:extLst>
                    <a:ext uri="{9D8B030D-6E8A-4147-A177-3AD203B41FA5}">
                      <a16:colId xmlns:a16="http://schemas.microsoft.com/office/drawing/2014/main" val="3618365087"/>
                    </a:ext>
                  </a:extLst>
                </a:gridCol>
              </a:tblGrid>
              <a:tr h="2792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(26)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7296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231675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054523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517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00195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8614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002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55796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68390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0800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743586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20719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43875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05204"/>
                  </a:ext>
                </a:extLst>
              </a:tr>
              <a:tr h="2513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40820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59657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808461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772214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60312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9618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6906"/>
                  </a:ext>
                </a:extLst>
              </a:tr>
              <a:tr h="2513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50909"/>
                  </a:ext>
                </a:extLst>
              </a:tr>
              <a:tr h="22343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61117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26285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36857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462606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8548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B88FF4-3369-4E35-A647-F7EC25CCC5E4}"/>
              </a:ext>
            </a:extLst>
          </p:cNvPr>
          <p:cNvGraphicFramePr>
            <a:graphicFrameLocks noGrp="1"/>
          </p:cNvGraphicFramePr>
          <p:nvPr/>
        </p:nvGraphicFramePr>
        <p:xfrm>
          <a:off x="4264652" y="931456"/>
          <a:ext cx="1522413" cy="584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2071301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Protein (13)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88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0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C5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0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9665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6671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3399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8639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98158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754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6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7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611245"/>
                  </a:ext>
                </a:extLst>
              </a:tr>
              <a:tr h="8683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76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33042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7282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80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09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2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61427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62645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64138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44836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492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59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4405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B43BEF-ED63-442C-89D8-D9FCEAE082CD}"/>
              </a:ext>
            </a:extLst>
          </p:cNvPr>
          <p:cNvCxnSpPr>
            <a:cxnSpLocks/>
          </p:cNvCxnSpPr>
          <p:nvPr/>
        </p:nvCxnSpPr>
        <p:spPr>
          <a:xfrm>
            <a:off x="6266046" y="808428"/>
            <a:ext cx="0" cy="5972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2AEF14-107C-498D-A947-E42897734E13}"/>
              </a:ext>
            </a:extLst>
          </p:cNvPr>
          <p:cNvGraphicFramePr>
            <a:graphicFrameLocks noGrp="1"/>
          </p:cNvGraphicFramePr>
          <p:nvPr/>
        </p:nvGraphicFramePr>
        <p:xfrm>
          <a:off x="6830495" y="456142"/>
          <a:ext cx="2063247" cy="62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247">
                  <a:extLst>
                    <a:ext uri="{9D8B030D-6E8A-4147-A177-3AD203B41FA5}">
                      <a16:colId xmlns:a16="http://schemas.microsoft.com/office/drawing/2014/main" val="3357853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Peptide (31)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2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69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6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7354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9282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59264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4610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2057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487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3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3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22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162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9882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365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8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8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5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19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9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3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868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96466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36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849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2537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1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45336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22889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9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5341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A6EC67-9234-4A98-B733-8CB1500C879B}"/>
              </a:ext>
            </a:extLst>
          </p:cNvPr>
          <p:cNvGraphicFramePr>
            <a:graphicFrameLocks noGrp="1"/>
          </p:cNvGraphicFramePr>
          <p:nvPr/>
        </p:nvGraphicFramePr>
        <p:xfrm>
          <a:off x="10024427" y="456142"/>
          <a:ext cx="1522413" cy="62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618916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/>
                        <a:t>Protein (31)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9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40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5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8626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4782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7224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04314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989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5132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553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49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75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11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29579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44125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31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169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6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0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991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83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990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24835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6747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5434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2682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2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87979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05080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5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88878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0FDA6E-0272-46ED-928C-85A15FF8B7A6}"/>
              </a:ext>
            </a:extLst>
          </p:cNvPr>
          <p:cNvCxnSpPr>
            <a:cxnSpLocks/>
          </p:cNvCxnSpPr>
          <p:nvPr/>
        </p:nvCxnSpPr>
        <p:spPr>
          <a:xfrm>
            <a:off x="3176337" y="1337912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DED16D-594C-4963-9229-26EC9DD5641B}"/>
              </a:ext>
            </a:extLst>
          </p:cNvPr>
          <p:cNvCxnSpPr>
            <a:cxnSpLocks/>
          </p:cNvCxnSpPr>
          <p:nvPr/>
        </p:nvCxnSpPr>
        <p:spPr>
          <a:xfrm>
            <a:off x="3176337" y="1836821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0CDBC7-3113-46F8-8862-EC2483C1873E}"/>
              </a:ext>
            </a:extLst>
          </p:cNvPr>
          <p:cNvCxnSpPr>
            <a:cxnSpLocks/>
          </p:cNvCxnSpPr>
          <p:nvPr/>
        </p:nvCxnSpPr>
        <p:spPr>
          <a:xfrm>
            <a:off x="3176337" y="2212207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0039D5-3119-4CCE-A20A-536A3A1951B8}"/>
              </a:ext>
            </a:extLst>
          </p:cNvPr>
          <p:cNvCxnSpPr>
            <a:cxnSpLocks/>
          </p:cNvCxnSpPr>
          <p:nvPr/>
        </p:nvCxnSpPr>
        <p:spPr>
          <a:xfrm>
            <a:off x="3176337" y="2597217"/>
            <a:ext cx="1088315" cy="2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28C2B3-6B05-43D4-8ADA-9C55DF988560}"/>
              </a:ext>
            </a:extLst>
          </p:cNvPr>
          <p:cNvCxnSpPr>
            <a:cxnSpLocks/>
          </p:cNvCxnSpPr>
          <p:nvPr/>
        </p:nvCxnSpPr>
        <p:spPr>
          <a:xfrm>
            <a:off x="3176337" y="3049604"/>
            <a:ext cx="1088315" cy="20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8AC53D-FEBB-44AB-9603-E3800F2CE643}"/>
              </a:ext>
            </a:extLst>
          </p:cNvPr>
          <p:cNvCxnSpPr>
            <a:cxnSpLocks/>
          </p:cNvCxnSpPr>
          <p:nvPr/>
        </p:nvCxnSpPr>
        <p:spPr>
          <a:xfrm>
            <a:off x="3176337" y="3429000"/>
            <a:ext cx="1088315" cy="2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FFBF06-BC9E-49CF-8A81-490A52A90E7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6337" y="3856012"/>
            <a:ext cx="1088315" cy="20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D92A0F-A855-4AEA-8322-04F076889DC4}"/>
              </a:ext>
            </a:extLst>
          </p:cNvPr>
          <p:cNvCxnSpPr>
            <a:cxnSpLocks/>
          </p:cNvCxnSpPr>
          <p:nvPr/>
        </p:nvCxnSpPr>
        <p:spPr>
          <a:xfrm>
            <a:off x="3176337" y="4302493"/>
            <a:ext cx="1088315" cy="19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770D7E-3407-4AD2-8A23-A19B11C74E3E}"/>
              </a:ext>
            </a:extLst>
          </p:cNvPr>
          <p:cNvCxnSpPr>
            <a:cxnSpLocks/>
          </p:cNvCxnSpPr>
          <p:nvPr/>
        </p:nvCxnSpPr>
        <p:spPr>
          <a:xfrm>
            <a:off x="3176337" y="4735629"/>
            <a:ext cx="1088315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C19CBB-617D-425F-B999-754AD27A1513}"/>
              </a:ext>
            </a:extLst>
          </p:cNvPr>
          <p:cNvCxnSpPr>
            <a:cxnSpLocks/>
          </p:cNvCxnSpPr>
          <p:nvPr/>
        </p:nvCxnSpPr>
        <p:spPr>
          <a:xfrm>
            <a:off x="3176337" y="5168766"/>
            <a:ext cx="1088315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F94AFF0-971E-4352-B492-0CF9C3C1CE15}"/>
              </a:ext>
            </a:extLst>
          </p:cNvPr>
          <p:cNvCxnSpPr>
            <a:cxnSpLocks/>
          </p:cNvCxnSpPr>
          <p:nvPr/>
        </p:nvCxnSpPr>
        <p:spPr>
          <a:xfrm>
            <a:off x="3176337" y="5630779"/>
            <a:ext cx="1088315" cy="12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2B3E25-7786-4B0D-B949-FB42373D9F2B}"/>
              </a:ext>
            </a:extLst>
          </p:cNvPr>
          <p:cNvCxnSpPr>
            <a:cxnSpLocks/>
          </p:cNvCxnSpPr>
          <p:nvPr/>
        </p:nvCxnSpPr>
        <p:spPr>
          <a:xfrm>
            <a:off x="3176337" y="6015789"/>
            <a:ext cx="1088315" cy="9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4E1376-8DAC-4F6C-B2ED-B948A501B8ED}"/>
              </a:ext>
            </a:extLst>
          </p:cNvPr>
          <p:cNvCxnSpPr>
            <a:cxnSpLocks/>
          </p:cNvCxnSpPr>
          <p:nvPr/>
        </p:nvCxnSpPr>
        <p:spPr>
          <a:xfrm>
            <a:off x="3176337" y="6439301"/>
            <a:ext cx="1088315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DBC3EF-61E0-47BA-9324-2C31C43992AA}"/>
              </a:ext>
            </a:extLst>
          </p:cNvPr>
          <p:cNvCxnSpPr>
            <a:cxnSpLocks/>
          </p:cNvCxnSpPr>
          <p:nvPr/>
        </p:nvCxnSpPr>
        <p:spPr>
          <a:xfrm flipV="1">
            <a:off x="3176337" y="1337912"/>
            <a:ext cx="1088315" cy="21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DBD3B9D-A3E5-47A1-BF2C-0A1E98A75AA4}"/>
              </a:ext>
            </a:extLst>
          </p:cNvPr>
          <p:cNvCxnSpPr>
            <a:cxnSpLocks/>
          </p:cNvCxnSpPr>
          <p:nvPr/>
        </p:nvCxnSpPr>
        <p:spPr>
          <a:xfrm flipV="1">
            <a:off x="3176336" y="1836821"/>
            <a:ext cx="1088316" cy="15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2ADBF8-0CEF-4FBD-9AED-04C0EE0CB256}"/>
              </a:ext>
            </a:extLst>
          </p:cNvPr>
          <p:cNvCxnSpPr>
            <a:cxnSpLocks/>
          </p:cNvCxnSpPr>
          <p:nvPr/>
        </p:nvCxnSpPr>
        <p:spPr>
          <a:xfrm flipV="1">
            <a:off x="3182520" y="2215996"/>
            <a:ext cx="1082132" cy="18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100485A-2EDB-4AD3-8859-3B2755113605}"/>
              </a:ext>
            </a:extLst>
          </p:cNvPr>
          <p:cNvCxnSpPr>
            <a:cxnSpLocks/>
          </p:cNvCxnSpPr>
          <p:nvPr/>
        </p:nvCxnSpPr>
        <p:spPr>
          <a:xfrm>
            <a:off x="3172799" y="2814297"/>
            <a:ext cx="1090861" cy="2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1DE0AA4-7AC0-46C4-9701-4302A9011DE1}"/>
              </a:ext>
            </a:extLst>
          </p:cNvPr>
          <p:cNvCxnSpPr>
            <a:cxnSpLocks/>
          </p:cNvCxnSpPr>
          <p:nvPr/>
        </p:nvCxnSpPr>
        <p:spPr>
          <a:xfrm>
            <a:off x="3174353" y="3253339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F646AD-2408-48F9-B249-6285A5D9DFD0}"/>
              </a:ext>
            </a:extLst>
          </p:cNvPr>
          <p:cNvCxnSpPr>
            <a:cxnSpLocks/>
          </p:cNvCxnSpPr>
          <p:nvPr/>
        </p:nvCxnSpPr>
        <p:spPr>
          <a:xfrm>
            <a:off x="3172799" y="3636746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D9DF7D-D909-4C99-86CE-4F4B905829E7}"/>
              </a:ext>
            </a:extLst>
          </p:cNvPr>
          <p:cNvCxnSpPr>
            <a:cxnSpLocks/>
          </p:cNvCxnSpPr>
          <p:nvPr/>
        </p:nvCxnSpPr>
        <p:spPr>
          <a:xfrm>
            <a:off x="3172798" y="406025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6B3E960-63FF-4A28-8E33-3E6D541903B4}"/>
              </a:ext>
            </a:extLst>
          </p:cNvPr>
          <p:cNvCxnSpPr>
            <a:cxnSpLocks/>
          </p:cNvCxnSpPr>
          <p:nvPr/>
        </p:nvCxnSpPr>
        <p:spPr>
          <a:xfrm>
            <a:off x="3182520" y="44821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D2AFA21-FE29-4B7D-9D50-C181EACCAA4B}"/>
              </a:ext>
            </a:extLst>
          </p:cNvPr>
          <p:cNvCxnSpPr>
            <a:cxnSpLocks/>
          </p:cNvCxnSpPr>
          <p:nvPr/>
        </p:nvCxnSpPr>
        <p:spPr>
          <a:xfrm>
            <a:off x="3182520" y="4888030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C51B689-97FB-441F-8D0A-C097D20D426D}"/>
              </a:ext>
            </a:extLst>
          </p:cNvPr>
          <p:cNvCxnSpPr>
            <a:cxnSpLocks/>
          </p:cNvCxnSpPr>
          <p:nvPr/>
        </p:nvCxnSpPr>
        <p:spPr>
          <a:xfrm>
            <a:off x="3182520" y="52826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80689-70D6-4F62-BD70-60835E8C5668}"/>
              </a:ext>
            </a:extLst>
          </p:cNvPr>
          <p:cNvCxnSpPr>
            <a:cxnSpLocks/>
          </p:cNvCxnSpPr>
          <p:nvPr/>
        </p:nvCxnSpPr>
        <p:spPr>
          <a:xfrm>
            <a:off x="3182520" y="5754304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00159A-32E7-4E5F-99B1-21D2F6AB2076}"/>
              </a:ext>
            </a:extLst>
          </p:cNvPr>
          <p:cNvCxnSpPr>
            <a:cxnSpLocks/>
          </p:cNvCxnSpPr>
          <p:nvPr/>
        </p:nvCxnSpPr>
        <p:spPr>
          <a:xfrm>
            <a:off x="3172797" y="6112043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2C7A83F-C9B0-4F59-8973-941B24DF7F8C}"/>
              </a:ext>
            </a:extLst>
          </p:cNvPr>
          <p:cNvCxnSpPr>
            <a:cxnSpLocks/>
          </p:cNvCxnSpPr>
          <p:nvPr/>
        </p:nvCxnSpPr>
        <p:spPr>
          <a:xfrm>
            <a:off x="3172796" y="663982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8087A50-0727-4BB8-BD7E-F0C13FE2B82B}"/>
              </a:ext>
            </a:extLst>
          </p:cNvPr>
          <p:cNvCxnSpPr>
            <a:cxnSpLocks/>
          </p:cNvCxnSpPr>
          <p:nvPr/>
        </p:nvCxnSpPr>
        <p:spPr>
          <a:xfrm>
            <a:off x="8893742" y="80842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B21991E-FBA2-45F1-9C56-F48712ADCD80}"/>
              </a:ext>
            </a:extLst>
          </p:cNvPr>
          <p:cNvCxnSpPr>
            <a:cxnSpLocks/>
          </p:cNvCxnSpPr>
          <p:nvPr/>
        </p:nvCxnSpPr>
        <p:spPr>
          <a:xfrm>
            <a:off x="8893741" y="977790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8F9921-6CEC-4823-9DE4-D5D54DCFE043}"/>
              </a:ext>
            </a:extLst>
          </p:cNvPr>
          <p:cNvCxnSpPr>
            <a:cxnSpLocks/>
          </p:cNvCxnSpPr>
          <p:nvPr/>
        </p:nvCxnSpPr>
        <p:spPr>
          <a:xfrm>
            <a:off x="8893741" y="11918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8DA9EFE-A8FA-4DC8-96B9-C7471B33FD58}"/>
              </a:ext>
            </a:extLst>
          </p:cNvPr>
          <p:cNvCxnSpPr>
            <a:cxnSpLocks/>
          </p:cNvCxnSpPr>
          <p:nvPr/>
        </p:nvCxnSpPr>
        <p:spPr>
          <a:xfrm>
            <a:off x="8893741" y="141722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31138E9-D13D-4A49-BADE-567B811A628A}"/>
              </a:ext>
            </a:extLst>
          </p:cNvPr>
          <p:cNvCxnSpPr>
            <a:cxnSpLocks/>
          </p:cNvCxnSpPr>
          <p:nvPr/>
        </p:nvCxnSpPr>
        <p:spPr>
          <a:xfrm>
            <a:off x="8893741" y="16041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7A26C3-6EA5-4B8B-AAAA-A9235A7917F1}"/>
              </a:ext>
            </a:extLst>
          </p:cNvPr>
          <p:cNvCxnSpPr>
            <a:cxnSpLocks/>
          </p:cNvCxnSpPr>
          <p:nvPr/>
        </p:nvCxnSpPr>
        <p:spPr>
          <a:xfrm>
            <a:off x="8901765" y="180785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54DDDB7-5C97-490D-A621-AC54F4A2D680}"/>
              </a:ext>
            </a:extLst>
          </p:cNvPr>
          <p:cNvCxnSpPr>
            <a:cxnSpLocks/>
          </p:cNvCxnSpPr>
          <p:nvPr/>
        </p:nvCxnSpPr>
        <p:spPr>
          <a:xfrm>
            <a:off x="8893740" y="201428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A3E3FD0-720C-4EB6-A1C3-D270AF1E9278}"/>
              </a:ext>
            </a:extLst>
          </p:cNvPr>
          <p:cNvCxnSpPr>
            <a:cxnSpLocks/>
          </p:cNvCxnSpPr>
          <p:nvPr/>
        </p:nvCxnSpPr>
        <p:spPr>
          <a:xfrm>
            <a:off x="8901764" y="22105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FEA3B06-7A4B-44C4-8A2B-593116B8CA12}"/>
              </a:ext>
            </a:extLst>
          </p:cNvPr>
          <p:cNvCxnSpPr>
            <a:cxnSpLocks/>
          </p:cNvCxnSpPr>
          <p:nvPr/>
        </p:nvCxnSpPr>
        <p:spPr>
          <a:xfrm>
            <a:off x="8901764" y="23837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D2FE24B-9099-431D-AF2C-BA1835F5A4B0}"/>
              </a:ext>
            </a:extLst>
          </p:cNvPr>
          <p:cNvCxnSpPr>
            <a:cxnSpLocks/>
          </p:cNvCxnSpPr>
          <p:nvPr/>
        </p:nvCxnSpPr>
        <p:spPr>
          <a:xfrm>
            <a:off x="8893739" y="257796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7A3A60-3565-47CD-A4B8-B95514A7EFEC}"/>
              </a:ext>
            </a:extLst>
          </p:cNvPr>
          <p:cNvCxnSpPr>
            <a:cxnSpLocks/>
          </p:cNvCxnSpPr>
          <p:nvPr/>
        </p:nvCxnSpPr>
        <p:spPr>
          <a:xfrm>
            <a:off x="8901764" y="277579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9BC2B61-6455-4FE9-B5F0-9887969E730C}"/>
              </a:ext>
            </a:extLst>
          </p:cNvPr>
          <p:cNvCxnSpPr>
            <a:cxnSpLocks/>
          </p:cNvCxnSpPr>
          <p:nvPr/>
        </p:nvCxnSpPr>
        <p:spPr>
          <a:xfrm>
            <a:off x="8893738" y="298213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A1A9248-BBE9-47BC-B110-9A7E9BB884A5}"/>
              </a:ext>
            </a:extLst>
          </p:cNvPr>
          <p:cNvCxnSpPr>
            <a:cxnSpLocks/>
          </p:cNvCxnSpPr>
          <p:nvPr/>
        </p:nvCxnSpPr>
        <p:spPr>
          <a:xfrm>
            <a:off x="8897610" y="314977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16CA09F-EC2E-4910-8612-4A5C507BFDF0}"/>
              </a:ext>
            </a:extLst>
          </p:cNvPr>
          <p:cNvCxnSpPr>
            <a:cxnSpLocks/>
          </p:cNvCxnSpPr>
          <p:nvPr/>
        </p:nvCxnSpPr>
        <p:spPr>
          <a:xfrm>
            <a:off x="8893737" y="335751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DE71736-8854-48E4-97FB-6A2D40E2340F}"/>
              </a:ext>
            </a:extLst>
          </p:cNvPr>
          <p:cNvCxnSpPr>
            <a:cxnSpLocks/>
          </p:cNvCxnSpPr>
          <p:nvPr/>
        </p:nvCxnSpPr>
        <p:spPr>
          <a:xfrm>
            <a:off x="8879958" y="353287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51705E3-BB46-4B47-A91D-C05C78D80577}"/>
              </a:ext>
            </a:extLst>
          </p:cNvPr>
          <p:cNvCxnSpPr>
            <a:cxnSpLocks/>
          </p:cNvCxnSpPr>
          <p:nvPr/>
        </p:nvCxnSpPr>
        <p:spPr>
          <a:xfrm>
            <a:off x="8895054" y="375429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D43F69D-F135-4AC7-B113-C1E6A5F12CF3}"/>
              </a:ext>
            </a:extLst>
          </p:cNvPr>
          <p:cNvCxnSpPr>
            <a:cxnSpLocks/>
          </p:cNvCxnSpPr>
          <p:nvPr/>
        </p:nvCxnSpPr>
        <p:spPr>
          <a:xfrm>
            <a:off x="8901764" y="39581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0DD4114-9888-455D-8A81-D5DBE9704222}"/>
              </a:ext>
            </a:extLst>
          </p:cNvPr>
          <p:cNvCxnSpPr>
            <a:cxnSpLocks/>
          </p:cNvCxnSpPr>
          <p:nvPr/>
        </p:nvCxnSpPr>
        <p:spPr>
          <a:xfrm>
            <a:off x="8879958" y="41564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141AD36-342B-4F6B-B465-857DE6204FB7}"/>
              </a:ext>
            </a:extLst>
          </p:cNvPr>
          <p:cNvCxnSpPr>
            <a:cxnSpLocks/>
          </p:cNvCxnSpPr>
          <p:nvPr/>
        </p:nvCxnSpPr>
        <p:spPr>
          <a:xfrm>
            <a:off x="8901764" y="434811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DD6DEAE-6CD2-4E2C-A683-5BC1720EE05F}"/>
              </a:ext>
            </a:extLst>
          </p:cNvPr>
          <p:cNvCxnSpPr>
            <a:cxnSpLocks/>
          </p:cNvCxnSpPr>
          <p:nvPr/>
        </p:nvCxnSpPr>
        <p:spPr>
          <a:xfrm>
            <a:off x="8901763" y="457030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E7D7577-AD07-4F0F-8DE5-903B5FF99FA2}"/>
              </a:ext>
            </a:extLst>
          </p:cNvPr>
          <p:cNvCxnSpPr>
            <a:cxnSpLocks/>
          </p:cNvCxnSpPr>
          <p:nvPr/>
        </p:nvCxnSpPr>
        <p:spPr>
          <a:xfrm>
            <a:off x="8901763" y="478125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C3625FC-1FA3-42F2-A76C-88DA4FAFAD27}"/>
              </a:ext>
            </a:extLst>
          </p:cNvPr>
          <p:cNvCxnSpPr>
            <a:cxnSpLocks/>
          </p:cNvCxnSpPr>
          <p:nvPr/>
        </p:nvCxnSpPr>
        <p:spPr>
          <a:xfrm>
            <a:off x="8901763" y="49745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7BB4A0D-F6FD-4115-ABD2-02BB44211C49}"/>
              </a:ext>
            </a:extLst>
          </p:cNvPr>
          <p:cNvCxnSpPr>
            <a:cxnSpLocks/>
          </p:cNvCxnSpPr>
          <p:nvPr/>
        </p:nvCxnSpPr>
        <p:spPr>
          <a:xfrm>
            <a:off x="8893737" y="51446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7E9B2A1-055E-43F8-A65E-8862A93DE247}"/>
              </a:ext>
            </a:extLst>
          </p:cNvPr>
          <p:cNvCxnSpPr>
            <a:cxnSpLocks/>
          </p:cNvCxnSpPr>
          <p:nvPr/>
        </p:nvCxnSpPr>
        <p:spPr>
          <a:xfrm>
            <a:off x="8897609" y="531224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9037A2E-33D1-4D56-98C2-FF67BB45CC5E}"/>
              </a:ext>
            </a:extLst>
          </p:cNvPr>
          <p:cNvCxnSpPr>
            <a:cxnSpLocks/>
          </p:cNvCxnSpPr>
          <p:nvPr/>
        </p:nvCxnSpPr>
        <p:spPr>
          <a:xfrm>
            <a:off x="8893736" y="551999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FBADA10-52C6-4C75-B350-D32D487FAF43}"/>
              </a:ext>
            </a:extLst>
          </p:cNvPr>
          <p:cNvCxnSpPr>
            <a:cxnSpLocks/>
          </p:cNvCxnSpPr>
          <p:nvPr/>
        </p:nvCxnSpPr>
        <p:spPr>
          <a:xfrm>
            <a:off x="8879957" y="569534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99A92A5-6746-4104-9BEB-F37D8569F380}"/>
              </a:ext>
            </a:extLst>
          </p:cNvPr>
          <p:cNvCxnSpPr>
            <a:cxnSpLocks/>
          </p:cNvCxnSpPr>
          <p:nvPr/>
        </p:nvCxnSpPr>
        <p:spPr>
          <a:xfrm>
            <a:off x="8895053" y="591677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DDB9052-45DB-4FE2-93AE-D04D2B1275AB}"/>
              </a:ext>
            </a:extLst>
          </p:cNvPr>
          <p:cNvCxnSpPr>
            <a:cxnSpLocks/>
          </p:cNvCxnSpPr>
          <p:nvPr/>
        </p:nvCxnSpPr>
        <p:spPr>
          <a:xfrm>
            <a:off x="8901763" y="612061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725F808-625D-4D67-A86B-499481290229}"/>
              </a:ext>
            </a:extLst>
          </p:cNvPr>
          <p:cNvCxnSpPr>
            <a:cxnSpLocks/>
          </p:cNvCxnSpPr>
          <p:nvPr/>
        </p:nvCxnSpPr>
        <p:spPr>
          <a:xfrm>
            <a:off x="8879957" y="631889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170386E-B208-4B01-9174-37817C5021D2}"/>
              </a:ext>
            </a:extLst>
          </p:cNvPr>
          <p:cNvCxnSpPr>
            <a:cxnSpLocks/>
          </p:cNvCxnSpPr>
          <p:nvPr/>
        </p:nvCxnSpPr>
        <p:spPr>
          <a:xfrm>
            <a:off x="8901763" y="651059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F598037-D94C-4DB3-B255-A349C8CC418F}"/>
              </a:ext>
            </a:extLst>
          </p:cNvPr>
          <p:cNvCxnSpPr>
            <a:cxnSpLocks/>
          </p:cNvCxnSpPr>
          <p:nvPr/>
        </p:nvCxnSpPr>
        <p:spPr>
          <a:xfrm>
            <a:off x="8901762" y="673277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49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1201119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7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err="1"/>
                            <a:t>HisCoM</a:t>
                          </a:r>
                          <a:endParaRPr lang="en-US" altLang="ko-KR" sz="1000" b="0" dirty="0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1201119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556" t="-1538" r="-4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556" t="-1538" r="-3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494" t="-1538" r="-123101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540" t="-1538" r="-517" b="-143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7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err="1"/>
                            <a:t>HisCoM</a:t>
                          </a:r>
                          <a:endParaRPr lang="en-US" altLang="ko-KR" sz="1000" b="0" dirty="0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8A39169C-1906-44EE-BCA7-349DAE1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Result</a:t>
            </a:r>
            <a:endParaRPr lang="ko-KR" altLang="en-US" sz="2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6BF319-D03F-49E9-B654-83D9C6362505}"/>
              </a:ext>
            </a:extLst>
          </p:cNvPr>
          <p:cNvGraphicFramePr>
            <a:graphicFrameLocks/>
          </p:cNvGraphicFramePr>
          <p:nvPr/>
        </p:nvGraphicFramePr>
        <p:xfrm>
          <a:off x="3357107" y="6427377"/>
          <a:ext cx="7506121" cy="39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22E81B-2949-4EC9-B8B8-8F7282F2BC4D}"/>
              </a:ext>
            </a:extLst>
          </p:cNvPr>
          <p:cNvSpPr txBox="1"/>
          <p:nvPr/>
        </p:nvSpPr>
        <p:spPr>
          <a:xfrm>
            <a:off x="194579" y="6546916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6D81F0A-60AD-42E8-ADCF-59A9BE28DD87}"/>
              </a:ext>
            </a:extLst>
          </p:cNvPr>
          <p:cNvSpPr/>
          <p:nvPr/>
        </p:nvSpPr>
        <p:spPr>
          <a:xfrm>
            <a:off x="2820585" y="6546916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18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2E0C-24D3-41C2-BE3E-DC4DBF7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Application of </a:t>
            </a:r>
            <a:r>
              <a:rPr lang="en-US" altLang="ko-KR" sz="2400" b="1" dirty="0" err="1"/>
              <a:t>HisCoM</a:t>
            </a:r>
            <a:r>
              <a:rPr lang="en-US" altLang="ko-KR" sz="2400" b="1" dirty="0"/>
              <a:t> – First Layer(</a:t>
            </a:r>
            <a:r>
              <a:rPr lang="en-US" altLang="ko-KR" sz="2400" b="1" dirty="0" err="1"/>
              <a:t>nn.Linear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AB531C-E52C-42D2-8DB9-A9C0AF4304C8}"/>
              </a:ext>
            </a:extLst>
          </p:cNvPr>
          <p:cNvGraphicFramePr>
            <a:graphicFrameLocks noGrp="1"/>
          </p:cNvGraphicFramePr>
          <p:nvPr/>
        </p:nvGraphicFramePr>
        <p:xfrm>
          <a:off x="645160" y="960238"/>
          <a:ext cx="2531177" cy="5791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177">
                  <a:extLst>
                    <a:ext uri="{9D8B030D-6E8A-4147-A177-3AD203B41FA5}">
                      <a16:colId xmlns:a16="http://schemas.microsoft.com/office/drawing/2014/main" val="3618365087"/>
                    </a:ext>
                  </a:extLst>
                </a:gridCol>
              </a:tblGrid>
              <a:tr h="2792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(26)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7296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231675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054523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517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00195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8614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002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55796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68390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08009"/>
                  </a:ext>
                </a:extLst>
              </a:tr>
              <a:tr h="1854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743586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20719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43875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05204"/>
                  </a:ext>
                </a:extLst>
              </a:tr>
              <a:tr h="2513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40820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59657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808461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772214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60312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9618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6906"/>
                  </a:ext>
                </a:extLst>
              </a:tr>
              <a:tr h="2513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50909"/>
                  </a:ext>
                </a:extLst>
              </a:tr>
              <a:tr h="22343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61117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26285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36857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462606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8548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B88FF4-3369-4E35-A647-F7EC25CCC5E4}"/>
              </a:ext>
            </a:extLst>
          </p:cNvPr>
          <p:cNvGraphicFramePr>
            <a:graphicFrameLocks noGrp="1"/>
          </p:cNvGraphicFramePr>
          <p:nvPr/>
        </p:nvGraphicFramePr>
        <p:xfrm>
          <a:off x="4264652" y="931456"/>
          <a:ext cx="1522413" cy="584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2071301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Protein (13)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88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0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C5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0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9665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6671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3399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8639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98158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754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6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7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611245"/>
                  </a:ext>
                </a:extLst>
              </a:tr>
              <a:tr h="8683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76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33042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7282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80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09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2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61427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62645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64138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44836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492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59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4405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B43BEF-ED63-442C-89D8-D9FCEAE082CD}"/>
              </a:ext>
            </a:extLst>
          </p:cNvPr>
          <p:cNvCxnSpPr>
            <a:cxnSpLocks/>
          </p:cNvCxnSpPr>
          <p:nvPr/>
        </p:nvCxnSpPr>
        <p:spPr>
          <a:xfrm>
            <a:off x="6266046" y="808428"/>
            <a:ext cx="0" cy="5972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2AEF14-107C-498D-A947-E42897734E13}"/>
              </a:ext>
            </a:extLst>
          </p:cNvPr>
          <p:cNvGraphicFramePr>
            <a:graphicFrameLocks noGrp="1"/>
          </p:cNvGraphicFramePr>
          <p:nvPr/>
        </p:nvGraphicFramePr>
        <p:xfrm>
          <a:off x="6830495" y="456142"/>
          <a:ext cx="2063247" cy="62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247">
                  <a:extLst>
                    <a:ext uri="{9D8B030D-6E8A-4147-A177-3AD203B41FA5}">
                      <a16:colId xmlns:a16="http://schemas.microsoft.com/office/drawing/2014/main" val="3357853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Peptide (31)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2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69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6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7354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9282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59264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4610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2057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487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3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3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22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162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9882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365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8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8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5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19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9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3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868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96466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36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849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2537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1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45336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22889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9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5341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A6EC67-9234-4A98-B733-8CB1500C879B}"/>
              </a:ext>
            </a:extLst>
          </p:cNvPr>
          <p:cNvGraphicFramePr>
            <a:graphicFrameLocks noGrp="1"/>
          </p:cNvGraphicFramePr>
          <p:nvPr/>
        </p:nvGraphicFramePr>
        <p:xfrm>
          <a:off x="10024427" y="456142"/>
          <a:ext cx="1522413" cy="62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618916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/>
                        <a:t>Protein (31)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9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40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5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8626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4782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7224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04314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989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5132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553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49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75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11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29579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44125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31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169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6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0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991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83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990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24835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6747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5434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2682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2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87979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05080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5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88878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0FDA6E-0272-46ED-928C-85A15FF8B7A6}"/>
              </a:ext>
            </a:extLst>
          </p:cNvPr>
          <p:cNvCxnSpPr>
            <a:cxnSpLocks/>
          </p:cNvCxnSpPr>
          <p:nvPr/>
        </p:nvCxnSpPr>
        <p:spPr>
          <a:xfrm>
            <a:off x="3176337" y="1337912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DED16D-594C-4963-9229-26EC9DD5641B}"/>
              </a:ext>
            </a:extLst>
          </p:cNvPr>
          <p:cNvCxnSpPr>
            <a:cxnSpLocks/>
          </p:cNvCxnSpPr>
          <p:nvPr/>
        </p:nvCxnSpPr>
        <p:spPr>
          <a:xfrm>
            <a:off x="3176337" y="1836821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0CDBC7-3113-46F8-8862-EC2483C1873E}"/>
              </a:ext>
            </a:extLst>
          </p:cNvPr>
          <p:cNvCxnSpPr>
            <a:cxnSpLocks/>
          </p:cNvCxnSpPr>
          <p:nvPr/>
        </p:nvCxnSpPr>
        <p:spPr>
          <a:xfrm>
            <a:off x="3176337" y="2212207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0039D5-3119-4CCE-A20A-536A3A1951B8}"/>
              </a:ext>
            </a:extLst>
          </p:cNvPr>
          <p:cNvCxnSpPr>
            <a:cxnSpLocks/>
          </p:cNvCxnSpPr>
          <p:nvPr/>
        </p:nvCxnSpPr>
        <p:spPr>
          <a:xfrm>
            <a:off x="3176337" y="2597217"/>
            <a:ext cx="1088315" cy="2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28C2B3-6B05-43D4-8ADA-9C55DF988560}"/>
              </a:ext>
            </a:extLst>
          </p:cNvPr>
          <p:cNvCxnSpPr>
            <a:cxnSpLocks/>
          </p:cNvCxnSpPr>
          <p:nvPr/>
        </p:nvCxnSpPr>
        <p:spPr>
          <a:xfrm>
            <a:off x="3176337" y="3049604"/>
            <a:ext cx="1088315" cy="20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8AC53D-FEBB-44AB-9603-E3800F2CE643}"/>
              </a:ext>
            </a:extLst>
          </p:cNvPr>
          <p:cNvCxnSpPr>
            <a:cxnSpLocks/>
          </p:cNvCxnSpPr>
          <p:nvPr/>
        </p:nvCxnSpPr>
        <p:spPr>
          <a:xfrm>
            <a:off x="3176337" y="3429000"/>
            <a:ext cx="1088315" cy="2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FFBF06-BC9E-49CF-8A81-490A52A90E7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6337" y="3856012"/>
            <a:ext cx="1088315" cy="20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D92A0F-A855-4AEA-8322-04F076889DC4}"/>
              </a:ext>
            </a:extLst>
          </p:cNvPr>
          <p:cNvCxnSpPr>
            <a:cxnSpLocks/>
          </p:cNvCxnSpPr>
          <p:nvPr/>
        </p:nvCxnSpPr>
        <p:spPr>
          <a:xfrm>
            <a:off x="3176337" y="4302493"/>
            <a:ext cx="1088315" cy="19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770D7E-3407-4AD2-8A23-A19B11C74E3E}"/>
              </a:ext>
            </a:extLst>
          </p:cNvPr>
          <p:cNvCxnSpPr>
            <a:cxnSpLocks/>
          </p:cNvCxnSpPr>
          <p:nvPr/>
        </p:nvCxnSpPr>
        <p:spPr>
          <a:xfrm>
            <a:off x="3176337" y="4735629"/>
            <a:ext cx="1088315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C19CBB-617D-425F-B999-754AD27A1513}"/>
              </a:ext>
            </a:extLst>
          </p:cNvPr>
          <p:cNvCxnSpPr>
            <a:cxnSpLocks/>
          </p:cNvCxnSpPr>
          <p:nvPr/>
        </p:nvCxnSpPr>
        <p:spPr>
          <a:xfrm>
            <a:off x="3176337" y="5168766"/>
            <a:ext cx="1088315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F94AFF0-971E-4352-B492-0CF9C3C1CE15}"/>
              </a:ext>
            </a:extLst>
          </p:cNvPr>
          <p:cNvCxnSpPr>
            <a:cxnSpLocks/>
          </p:cNvCxnSpPr>
          <p:nvPr/>
        </p:nvCxnSpPr>
        <p:spPr>
          <a:xfrm>
            <a:off x="3176337" y="5630779"/>
            <a:ext cx="1088315" cy="12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2B3E25-7786-4B0D-B949-FB42373D9F2B}"/>
              </a:ext>
            </a:extLst>
          </p:cNvPr>
          <p:cNvCxnSpPr>
            <a:cxnSpLocks/>
          </p:cNvCxnSpPr>
          <p:nvPr/>
        </p:nvCxnSpPr>
        <p:spPr>
          <a:xfrm>
            <a:off x="3176337" y="6015789"/>
            <a:ext cx="1088315" cy="9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4E1376-8DAC-4F6C-B2ED-B948A501B8ED}"/>
              </a:ext>
            </a:extLst>
          </p:cNvPr>
          <p:cNvCxnSpPr>
            <a:cxnSpLocks/>
          </p:cNvCxnSpPr>
          <p:nvPr/>
        </p:nvCxnSpPr>
        <p:spPr>
          <a:xfrm>
            <a:off x="3176337" y="6439301"/>
            <a:ext cx="1088315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DBC3EF-61E0-47BA-9324-2C31C43992AA}"/>
              </a:ext>
            </a:extLst>
          </p:cNvPr>
          <p:cNvCxnSpPr>
            <a:cxnSpLocks/>
          </p:cNvCxnSpPr>
          <p:nvPr/>
        </p:nvCxnSpPr>
        <p:spPr>
          <a:xfrm flipV="1">
            <a:off x="3176337" y="1337912"/>
            <a:ext cx="1088315" cy="21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DBD3B9D-A3E5-47A1-BF2C-0A1E98A75AA4}"/>
              </a:ext>
            </a:extLst>
          </p:cNvPr>
          <p:cNvCxnSpPr>
            <a:cxnSpLocks/>
          </p:cNvCxnSpPr>
          <p:nvPr/>
        </p:nvCxnSpPr>
        <p:spPr>
          <a:xfrm flipV="1">
            <a:off x="3176336" y="1836821"/>
            <a:ext cx="1088316" cy="15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2ADBF8-0CEF-4FBD-9AED-04C0EE0CB256}"/>
              </a:ext>
            </a:extLst>
          </p:cNvPr>
          <p:cNvCxnSpPr>
            <a:cxnSpLocks/>
          </p:cNvCxnSpPr>
          <p:nvPr/>
        </p:nvCxnSpPr>
        <p:spPr>
          <a:xfrm flipV="1">
            <a:off x="3182520" y="2215996"/>
            <a:ext cx="1082132" cy="18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100485A-2EDB-4AD3-8859-3B2755113605}"/>
              </a:ext>
            </a:extLst>
          </p:cNvPr>
          <p:cNvCxnSpPr>
            <a:cxnSpLocks/>
          </p:cNvCxnSpPr>
          <p:nvPr/>
        </p:nvCxnSpPr>
        <p:spPr>
          <a:xfrm>
            <a:off x="3172799" y="2814297"/>
            <a:ext cx="1090861" cy="2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1DE0AA4-7AC0-46C4-9701-4302A9011DE1}"/>
              </a:ext>
            </a:extLst>
          </p:cNvPr>
          <p:cNvCxnSpPr>
            <a:cxnSpLocks/>
          </p:cNvCxnSpPr>
          <p:nvPr/>
        </p:nvCxnSpPr>
        <p:spPr>
          <a:xfrm>
            <a:off x="3174353" y="3253339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F646AD-2408-48F9-B249-6285A5D9DFD0}"/>
              </a:ext>
            </a:extLst>
          </p:cNvPr>
          <p:cNvCxnSpPr>
            <a:cxnSpLocks/>
          </p:cNvCxnSpPr>
          <p:nvPr/>
        </p:nvCxnSpPr>
        <p:spPr>
          <a:xfrm>
            <a:off x="3172799" y="3636746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D9DF7D-D909-4C99-86CE-4F4B905829E7}"/>
              </a:ext>
            </a:extLst>
          </p:cNvPr>
          <p:cNvCxnSpPr>
            <a:cxnSpLocks/>
          </p:cNvCxnSpPr>
          <p:nvPr/>
        </p:nvCxnSpPr>
        <p:spPr>
          <a:xfrm>
            <a:off x="3172798" y="406025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6B3E960-63FF-4A28-8E33-3E6D541903B4}"/>
              </a:ext>
            </a:extLst>
          </p:cNvPr>
          <p:cNvCxnSpPr>
            <a:cxnSpLocks/>
          </p:cNvCxnSpPr>
          <p:nvPr/>
        </p:nvCxnSpPr>
        <p:spPr>
          <a:xfrm>
            <a:off x="3182520" y="44821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D2AFA21-FE29-4B7D-9D50-C181EACCAA4B}"/>
              </a:ext>
            </a:extLst>
          </p:cNvPr>
          <p:cNvCxnSpPr>
            <a:cxnSpLocks/>
          </p:cNvCxnSpPr>
          <p:nvPr/>
        </p:nvCxnSpPr>
        <p:spPr>
          <a:xfrm>
            <a:off x="3182520" y="4888030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C51B689-97FB-441F-8D0A-C097D20D426D}"/>
              </a:ext>
            </a:extLst>
          </p:cNvPr>
          <p:cNvCxnSpPr>
            <a:cxnSpLocks/>
          </p:cNvCxnSpPr>
          <p:nvPr/>
        </p:nvCxnSpPr>
        <p:spPr>
          <a:xfrm>
            <a:off x="3182520" y="52826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80689-70D6-4F62-BD70-60835E8C5668}"/>
              </a:ext>
            </a:extLst>
          </p:cNvPr>
          <p:cNvCxnSpPr>
            <a:cxnSpLocks/>
          </p:cNvCxnSpPr>
          <p:nvPr/>
        </p:nvCxnSpPr>
        <p:spPr>
          <a:xfrm>
            <a:off x="3182520" y="5754304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00159A-32E7-4E5F-99B1-21D2F6AB2076}"/>
              </a:ext>
            </a:extLst>
          </p:cNvPr>
          <p:cNvCxnSpPr>
            <a:cxnSpLocks/>
          </p:cNvCxnSpPr>
          <p:nvPr/>
        </p:nvCxnSpPr>
        <p:spPr>
          <a:xfrm>
            <a:off x="3172797" y="6112043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2C7A83F-C9B0-4F59-8973-941B24DF7F8C}"/>
              </a:ext>
            </a:extLst>
          </p:cNvPr>
          <p:cNvCxnSpPr>
            <a:cxnSpLocks/>
          </p:cNvCxnSpPr>
          <p:nvPr/>
        </p:nvCxnSpPr>
        <p:spPr>
          <a:xfrm>
            <a:off x="3172796" y="663982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8087A50-0727-4BB8-BD7E-F0C13FE2B82B}"/>
              </a:ext>
            </a:extLst>
          </p:cNvPr>
          <p:cNvCxnSpPr>
            <a:cxnSpLocks/>
          </p:cNvCxnSpPr>
          <p:nvPr/>
        </p:nvCxnSpPr>
        <p:spPr>
          <a:xfrm>
            <a:off x="8893742" y="80842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B21991E-FBA2-45F1-9C56-F48712ADCD80}"/>
              </a:ext>
            </a:extLst>
          </p:cNvPr>
          <p:cNvCxnSpPr>
            <a:cxnSpLocks/>
          </p:cNvCxnSpPr>
          <p:nvPr/>
        </p:nvCxnSpPr>
        <p:spPr>
          <a:xfrm>
            <a:off x="8893741" y="977790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8F9921-6CEC-4823-9DE4-D5D54DCFE043}"/>
              </a:ext>
            </a:extLst>
          </p:cNvPr>
          <p:cNvCxnSpPr>
            <a:cxnSpLocks/>
          </p:cNvCxnSpPr>
          <p:nvPr/>
        </p:nvCxnSpPr>
        <p:spPr>
          <a:xfrm>
            <a:off x="8893741" y="11918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8DA9EFE-A8FA-4DC8-96B9-C7471B33FD58}"/>
              </a:ext>
            </a:extLst>
          </p:cNvPr>
          <p:cNvCxnSpPr>
            <a:cxnSpLocks/>
          </p:cNvCxnSpPr>
          <p:nvPr/>
        </p:nvCxnSpPr>
        <p:spPr>
          <a:xfrm>
            <a:off x="8893741" y="141722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31138E9-D13D-4A49-BADE-567B811A628A}"/>
              </a:ext>
            </a:extLst>
          </p:cNvPr>
          <p:cNvCxnSpPr>
            <a:cxnSpLocks/>
          </p:cNvCxnSpPr>
          <p:nvPr/>
        </p:nvCxnSpPr>
        <p:spPr>
          <a:xfrm>
            <a:off x="8893741" y="16041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7A26C3-6EA5-4B8B-AAAA-A9235A7917F1}"/>
              </a:ext>
            </a:extLst>
          </p:cNvPr>
          <p:cNvCxnSpPr>
            <a:cxnSpLocks/>
          </p:cNvCxnSpPr>
          <p:nvPr/>
        </p:nvCxnSpPr>
        <p:spPr>
          <a:xfrm>
            <a:off x="8901765" y="180785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54DDDB7-5C97-490D-A621-AC54F4A2D680}"/>
              </a:ext>
            </a:extLst>
          </p:cNvPr>
          <p:cNvCxnSpPr>
            <a:cxnSpLocks/>
          </p:cNvCxnSpPr>
          <p:nvPr/>
        </p:nvCxnSpPr>
        <p:spPr>
          <a:xfrm>
            <a:off x="8893740" y="201428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A3E3FD0-720C-4EB6-A1C3-D270AF1E9278}"/>
              </a:ext>
            </a:extLst>
          </p:cNvPr>
          <p:cNvCxnSpPr>
            <a:cxnSpLocks/>
          </p:cNvCxnSpPr>
          <p:nvPr/>
        </p:nvCxnSpPr>
        <p:spPr>
          <a:xfrm>
            <a:off x="8901764" y="22105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FEA3B06-7A4B-44C4-8A2B-593116B8CA12}"/>
              </a:ext>
            </a:extLst>
          </p:cNvPr>
          <p:cNvCxnSpPr>
            <a:cxnSpLocks/>
          </p:cNvCxnSpPr>
          <p:nvPr/>
        </p:nvCxnSpPr>
        <p:spPr>
          <a:xfrm>
            <a:off x="8901764" y="23837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D2FE24B-9099-431D-AF2C-BA1835F5A4B0}"/>
              </a:ext>
            </a:extLst>
          </p:cNvPr>
          <p:cNvCxnSpPr>
            <a:cxnSpLocks/>
          </p:cNvCxnSpPr>
          <p:nvPr/>
        </p:nvCxnSpPr>
        <p:spPr>
          <a:xfrm>
            <a:off x="8893739" y="257796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7A3A60-3565-47CD-A4B8-B95514A7EFEC}"/>
              </a:ext>
            </a:extLst>
          </p:cNvPr>
          <p:cNvCxnSpPr>
            <a:cxnSpLocks/>
          </p:cNvCxnSpPr>
          <p:nvPr/>
        </p:nvCxnSpPr>
        <p:spPr>
          <a:xfrm>
            <a:off x="8901764" y="277579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9BC2B61-6455-4FE9-B5F0-9887969E730C}"/>
              </a:ext>
            </a:extLst>
          </p:cNvPr>
          <p:cNvCxnSpPr>
            <a:cxnSpLocks/>
          </p:cNvCxnSpPr>
          <p:nvPr/>
        </p:nvCxnSpPr>
        <p:spPr>
          <a:xfrm>
            <a:off x="8893738" y="298213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A1A9248-BBE9-47BC-B110-9A7E9BB884A5}"/>
              </a:ext>
            </a:extLst>
          </p:cNvPr>
          <p:cNvCxnSpPr>
            <a:cxnSpLocks/>
          </p:cNvCxnSpPr>
          <p:nvPr/>
        </p:nvCxnSpPr>
        <p:spPr>
          <a:xfrm>
            <a:off x="8897610" y="314977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16CA09F-EC2E-4910-8612-4A5C507BFDF0}"/>
              </a:ext>
            </a:extLst>
          </p:cNvPr>
          <p:cNvCxnSpPr>
            <a:cxnSpLocks/>
          </p:cNvCxnSpPr>
          <p:nvPr/>
        </p:nvCxnSpPr>
        <p:spPr>
          <a:xfrm>
            <a:off x="8893737" y="335751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DE71736-8854-48E4-97FB-6A2D40E2340F}"/>
              </a:ext>
            </a:extLst>
          </p:cNvPr>
          <p:cNvCxnSpPr>
            <a:cxnSpLocks/>
          </p:cNvCxnSpPr>
          <p:nvPr/>
        </p:nvCxnSpPr>
        <p:spPr>
          <a:xfrm>
            <a:off x="8879958" y="353287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51705E3-BB46-4B47-A91D-C05C78D80577}"/>
              </a:ext>
            </a:extLst>
          </p:cNvPr>
          <p:cNvCxnSpPr>
            <a:cxnSpLocks/>
          </p:cNvCxnSpPr>
          <p:nvPr/>
        </p:nvCxnSpPr>
        <p:spPr>
          <a:xfrm>
            <a:off x="8895054" y="375429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D43F69D-F135-4AC7-B113-C1E6A5F12CF3}"/>
              </a:ext>
            </a:extLst>
          </p:cNvPr>
          <p:cNvCxnSpPr>
            <a:cxnSpLocks/>
          </p:cNvCxnSpPr>
          <p:nvPr/>
        </p:nvCxnSpPr>
        <p:spPr>
          <a:xfrm>
            <a:off x="8901764" y="39581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0DD4114-9888-455D-8A81-D5DBE9704222}"/>
              </a:ext>
            </a:extLst>
          </p:cNvPr>
          <p:cNvCxnSpPr>
            <a:cxnSpLocks/>
          </p:cNvCxnSpPr>
          <p:nvPr/>
        </p:nvCxnSpPr>
        <p:spPr>
          <a:xfrm>
            <a:off x="8879958" y="41564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141AD36-342B-4F6B-B465-857DE6204FB7}"/>
              </a:ext>
            </a:extLst>
          </p:cNvPr>
          <p:cNvCxnSpPr>
            <a:cxnSpLocks/>
          </p:cNvCxnSpPr>
          <p:nvPr/>
        </p:nvCxnSpPr>
        <p:spPr>
          <a:xfrm>
            <a:off x="8901764" y="434811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DD6DEAE-6CD2-4E2C-A683-5BC1720EE05F}"/>
              </a:ext>
            </a:extLst>
          </p:cNvPr>
          <p:cNvCxnSpPr>
            <a:cxnSpLocks/>
          </p:cNvCxnSpPr>
          <p:nvPr/>
        </p:nvCxnSpPr>
        <p:spPr>
          <a:xfrm>
            <a:off x="8901763" y="457030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E7D7577-AD07-4F0F-8DE5-903B5FF99FA2}"/>
              </a:ext>
            </a:extLst>
          </p:cNvPr>
          <p:cNvCxnSpPr>
            <a:cxnSpLocks/>
          </p:cNvCxnSpPr>
          <p:nvPr/>
        </p:nvCxnSpPr>
        <p:spPr>
          <a:xfrm>
            <a:off x="8901763" y="478125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C3625FC-1FA3-42F2-A76C-88DA4FAFAD27}"/>
              </a:ext>
            </a:extLst>
          </p:cNvPr>
          <p:cNvCxnSpPr>
            <a:cxnSpLocks/>
          </p:cNvCxnSpPr>
          <p:nvPr/>
        </p:nvCxnSpPr>
        <p:spPr>
          <a:xfrm>
            <a:off x="8901763" y="49745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7BB4A0D-F6FD-4115-ABD2-02BB44211C49}"/>
              </a:ext>
            </a:extLst>
          </p:cNvPr>
          <p:cNvCxnSpPr>
            <a:cxnSpLocks/>
          </p:cNvCxnSpPr>
          <p:nvPr/>
        </p:nvCxnSpPr>
        <p:spPr>
          <a:xfrm>
            <a:off x="8893737" y="51446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7E9B2A1-055E-43F8-A65E-8862A93DE247}"/>
              </a:ext>
            </a:extLst>
          </p:cNvPr>
          <p:cNvCxnSpPr>
            <a:cxnSpLocks/>
          </p:cNvCxnSpPr>
          <p:nvPr/>
        </p:nvCxnSpPr>
        <p:spPr>
          <a:xfrm>
            <a:off x="8897609" y="531224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9037A2E-33D1-4D56-98C2-FF67BB45CC5E}"/>
              </a:ext>
            </a:extLst>
          </p:cNvPr>
          <p:cNvCxnSpPr>
            <a:cxnSpLocks/>
          </p:cNvCxnSpPr>
          <p:nvPr/>
        </p:nvCxnSpPr>
        <p:spPr>
          <a:xfrm>
            <a:off x="8893736" y="551999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FBADA10-52C6-4C75-B350-D32D487FAF43}"/>
              </a:ext>
            </a:extLst>
          </p:cNvPr>
          <p:cNvCxnSpPr>
            <a:cxnSpLocks/>
          </p:cNvCxnSpPr>
          <p:nvPr/>
        </p:nvCxnSpPr>
        <p:spPr>
          <a:xfrm>
            <a:off x="8879957" y="569534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99A92A5-6746-4104-9BEB-F37D8569F380}"/>
              </a:ext>
            </a:extLst>
          </p:cNvPr>
          <p:cNvCxnSpPr>
            <a:cxnSpLocks/>
          </p:cNvCxnSpPr>
          <p:nvPr/>
        </p:nvCxnSpPr>
        <p:spPr>
          <a:xfrm>
            <a:off x="8895053" y="591677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DDB9052-45DB-4FE2-93AE-D04D2B1275AB}"/>
              </a:ext>
            </a:extLst>
          </p:cNvPr>
          <p:cNvCxnSpPr>
            <a:cxnSpLocks/>
          </p:cNvCxnSpPr>
          <p:nvPr/>
        </p:nvCxnSpPr>
        <p:spPr>
          <a:xfrm>
            <a:off x="8901763" y="612061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725F808-625D-4D67-A86B-499481290229}"/>
              </a:ext>
            </a:extLst>
          </p:cNvPr>
          <p:cNvCxnSpPr>
            <a:cxnSpLocks/>
          </p:cNvCxnSpPr>
          <p:nvPr/>
        </p:nvCxnSpPr>
        <p:spPr>
          <a:xfrm>
            <a:off x="8879957" y="631889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170386E-B208-4B01-9174-37817C5021D2}"/>
              </a:ext>
            </a:extLst>
          </p:cNvPr>
          <p:cNvCxnSpPr>
            <a:cxnSpLocks/>
          </p:cNvCxnSpPr>
          <p:nvPr/>
        </p:nvCxnSpPr>
        <p:spPr>
          <a:xfrm>
            <a:off x="8901763" y="651059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F598037-D94C-4DB3-B255-A349C8CC418F}"/>
              </a:ext>
            </a:extLst>
          </p:cNvPr>
          <p:cNvCxnSpPr>
            <a:cxnSpLocks/>
          </p:cNvCxnSpPr>
          <p:nvPr/>
        </p:nvCxnSpPr>
        <p:spPr>
          <a:xfrm>
            <a:off x="8901762" y="673277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86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104B83C-5078-468B-B720-EB4BBB0A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619" y="1332335"/>
            <a:ext cx="6588760" cy="2745317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680ADF7-A061-44E9-B36F-1018EC45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-2016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Marker Selection Using DL method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A73BF5-3C1D-4C5E-8317-D542085F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1" y="4600997"/>
            <a:ext cx="43719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9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80ADF7-A061-44E9-B36F-1018EC45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-2016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Marker Selection Using DL method: Dropout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4689C-66BD-4CE2-AEBC-AEA8776D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337" y="1345031"/>
            <a:ext cx="5189326" cy="2685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E1077-1853-4A90-83A6-AD4E7ACD7F97}"/>
              </a:ext>
            </a:extLst>
          </p:cNvPr>
          <p:cNvSpPr txBox="1"/>
          <p:nvPr/>
        </p:nvSpPr>
        <p:spPr>
          <a:xfrm>
            <a:off x="3047198" y="441246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학습 단계에서 무작위로 신경망의 일부 뉴런들을 제외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645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4507018"/>
                  </p:ext>
                </p:extLst>
              </p:nvPr>
            </p:nvGraphicFramePr>
            <p:xfrm>
              <a:off x="1596705" y="239138"/>
              <a:ext cx="9266523" cy="3276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7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U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Unregularized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Neural Network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NN with Dropout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4507018"/>
                  </p:ext>
                </p:extLst>
              </p:nvPr>
            </p:nvGraphicFramePr>
            <p:xfrm>
              <a:off x="1596705" y="239138"/>
              <a:ext cx="9266523" cy="3276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556" t="-1538" r="-491667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556" t="-1538" r="-391667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494" t="-1538" r="-123101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540" t="-1538" r="-517" b="-7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7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U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Unregularized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Neural Network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NN with Dropout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HisCoM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8A39169C-1906-44EE-BCA7-349DAE1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Result</a:t>
            </a:r>
            <a:endParaRPr lang="ko-KR" altLang="en-US" sz="2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6BF319-D03F-49E9-B654-83D9C6362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134434"/>
              </p:ext>
            </p:extLst>
          </p:nvPr>
        </p:nvGraphicFramePr>
        <p:xfrm>
          <a:off x="3222494" y="4011436"/>
          <a:ext cx="8135457" cy="7434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779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92621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437194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895653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588598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743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22E81B-2949-4EC9-B8B8-8F7282F2BC4D}"/>
              </a:ext>
            </a:extLst>
          </p:cNvPr>
          <p:cNvSpPr txBox="1"/>
          <p:nvPr/>
        </p:nvSpPr>
        <p:spPr>
          <a:xfrm>
            <a:off x="175469" y="4130975"/>
            <a:ext cx="2620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Logistic regression with AACR markers</a:t>
            </a:r>
            <a:endParaRPr lang="ko-KR" altLang="en-US" sz="13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6D81F0A-60AD-42E8-ADCF-59A9BE28DD87}"/>
              </a:ext>
            </a:extLst>
          </p:cNvPr>
          <p:cNvSpPr/>
          <p:nvPr/>
        </p:nvSpPr>
        <p:spPr>
          <a:xfrm>
            <a:off x="2685971" y="4130975"/>
            <a:ext cx="306515" cy="4244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11012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6445296"/>
                  </p:ext>
                </p:extLst>
              </p:nvPr>
            </p:nvGraphicFramePr>
            <p:xfrm>
              <a:off x="155946" y="1081658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63341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58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0,987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6445296"/>
                  </p:ext>
                </p:extLst>
              </p:nvPr>
            </p:nvGraphicFramePr>
            <p:xfrm>
              <a:off x="155946" y="1081658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797" t="-1538" r="-1113008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689" t="-1538" r="-1022131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333" t="-1538" r="-939167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043" t="-1538" r="-600000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6875" t="-1538" r="-503750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949" t="-1538" r="-410127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5179" t="-1538" r="-478571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6577" t="-1538" r="-382883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1835" t="-1538" r="-289908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1607" t="-1538" r="-182143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5676" t="-1538" r="-83784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3956" t="-1538" r="-2198" b="-99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192405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58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0,987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964" y="5860062"/>
            <a:ext cx="2743200" cy="365125"/>
          </a:xfrm>
        </p:spPr>
        <p:txBody>
          <a:bodyPr/>
          <a:lstStyle/>
          <a:p>
            <a:fld id="{D1C17BD9-EC54-8646-8D08-6B7A0FD2FBA4}" type="slidenum">
              <a:rPr kumimoji="1" lang="ko-KR" altLang="en-US" smtClean="0"/>
              <a:t>3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B3BC41-6588-4579-B7DB-4CA75F1F8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54014"/>
              </p:ext>
            </p:extLst>
          </p:nvPr>
        </p:nvGraphicFramePr>
        <p:xfrm>
          <a:off x="3367739" y="5931089"/>
          <a:ext cx="7506121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D11F47-2263-42F8-9732-594208EB3D94}"/>
              </a:ext>
            </a:extLst>
          </p:cNvPr>
          <p:cNvSpPr txBox="1"/>
          <p:nvPr/>
        </p:nvSpPr>
        <p:spPr>
          <a:xfrm>
            <a:off x="160055" y="6021338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FB20F95-568B-4728-A79A-FA69346A389C}"/>
              </a:ext>
            </a:extLst>
          </p:cNvPr>
          <p:cNvSpPr/>
          <p:nvPr/>
        </p:nvSpPr>
        <p:spPr>
          <a:xfrm>
            <a:off x="2831217" y="6050628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746267"/>
                  </p:ext>
                </p:extLst>
              </p:nvPr>
            </p:nvGraphicFramePr>
            <p:xfrm>
              <a:off x="155946" y="1611630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63341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2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23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/>
                            <a:t>(AACR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dirty="0"/>
                            <a:t>Patent+CA19-9)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11864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746267"/>
                  </p:ext>
                </p:extLst>
              </p:nvPr>
            </p:nvGraphicFramePr>
            <p:xfrm>
              <a:off x="155946" y="1611630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797" t="-1538" r="-1113008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689" t="-1538" r="-1022131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333" t="-1538" r="-939167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043" t="-1538" r="-600000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6875" t="-1538" r="-503750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949" t="-1538" r="-410127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5179" t="-1538" r="-478571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6577" t="-1538" r="-382883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1835" t="-1538" r="-289908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1607" t="-1538" r="-182143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5676" t="-1538" r="-83784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3956" t="-1538" r="-2198" b="-99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192405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2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23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/>
                            <a:t>(AACR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dirty="0"/>
                            <a:t>Patent+CA19-9)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1764F9-6683-48F3-AF64-55503C8FB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393258"/>
              </p:ext>
            </p:extLst>
          </p:nvPr>
        </p:nvGraphicFramePr>
        <p:xfrm>
          <a:off x="3591023" y="6113700"/>
          <a:ext cx="7506121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FDABC-7900-488A-BF39-5BEE863C0518}"/>
              </a:ext>
            </a:extLst>
          </p:cNvPr>
          <p:cNvSpPr txBox="1"/>
          <p:nvPr/>
        </p:nvSpPr>
        <p:spPr>
          <a:xfrm>
            <a:off x="428495" y="6233239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E02A025-475B-41C0-9526-8D2942810F65}"/>
              </a:ext>
            </a:extLst>
          </p:cNvPr>
          <p:cNvSpPr/>
          <p:nvPr/>
        </p:nvSpPr>
        <p:spPr>
          <a:xfrm>
            <a:off x="3054501" y="6233239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6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806BC-3D1E-4202-9707-9B1E06F7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7CEB3-E663-4902-B68D-CFF08E13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7A4D8EA5-64EB-41E1-90E4-3735269ECE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7017358"/>
                  </p:ext>
                </p:extLst>
              </p:nvPr>
            </p:nvGraphicFramePr>
            <p:xfrm>
              <a:off x="155946" y="1456771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63341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3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28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/>
                            <a:t>(AACR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dirty="0"/>
                            <a:t>Patent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Bertis</a:t>
                          </a:r>
                          <a:r>
                            <a:rPr lang="en-US" altLang="ko-KR" sz="1200" b="1" dirty="0"/>
                            <a:t>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7A4D8EA5-64EB-41E1-90E4-3735269ECE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7017358"/>
                  </p:ext>
                </p:extLst>
              </p:nvPr>
            </p:nvGraphicFramePr>
            <p:xfrm>
              <a:off x="155946" y="1456771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797" t="-1538" r="-1113008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689" t="-1538" r="-1022131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333" t="-1538" r="-939167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043" t="-1538" r="-600000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6875" t="-1538" r="-503750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949" t="-1538" r="-410127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5179" t="-1538" r="-478571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6577" t="-1538" r="-382883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1835" t="-1538" r="-289908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1607" t="-1538" r="-182143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5676" t="-1538" r="-83784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3956" t="-1538" r="-2198" b="-9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192405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3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28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/>
                            <a:t>(AACR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dirty="0"/>
                            <a:t>Patent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Bertis</a:t>
                          </a:r>
                          <a:r>
                            <a:rPr lang="en-US" altLang="ko-KR" sz="1200" b="1" dirty="0"/>
                            <a:t>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621D14-027B-4917-BD96-EAA4B2720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918750"/>
              </p:ext>
            </p:extLst>
          </p:nvPr>
        </p:nvGraphicFramePr>
        <p:xfrm>
          <a:off x="3318474" y="6127115"/>
          <a:ext cx="7506121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FB4AF9-796A-4FB3-82EA-4743D77BB580}"/>
              </a:ext>
            </a:extLst>
          </p:cNvPr>
          <p:cNvSpPr txBox="1"/>
          <p:nvPr/>
        </p:nvSpPr>
        <p:spPr>
          <a:xfrm>
            <a:off x="155946" y="6246654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BFC39FA-A29F-458B-82D4-E5A1D0CB64A5}"/>
              </a:ext>
            </a:extLst>
          </p:cNvPr>
          <p:cNvSpPr/>
          <p:nvPr/>
        </p:nvSpPr>
        <p:spPr>
          <a:xfrm>
            <a:off x="2781952" y="6246654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5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0EF332-8BA9-45EE-929C-49C0ED5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0E8023-E827-4D79-9E20-A0606E4DAA0F}"/>
              </a:ext>
            </a:extLst>
          </p:cNvPr>
          <p:cNvSpPr txBox="1">
            <a:spLocks/>
          </p:cNvSpPr>
          <p:nvPr/>
        </p:nvSpPr>
        <p:spPr>
          <a:xfrm>
            <a:off x="165530" y="281900"/>
            <a:ext cx="10419826" cy="539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Peptide</a:t>
            </a:r>
            <a:endParaRPr lang="ko-KR" altLang="en-US" sz="28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36107A47-681D-B74F-A09B-4DAE6A590F08}"/>
              </a:ext>
            </a:extLst>
          </p:cNvPr>
          <p:cNvGraphicFramePr>
            <a:graphicFrameLocks noGrp="1"/>
          </p:cNvGraphicFramePr>
          <p:nvPr/>
        </p:nvGraphicFramePr>
        <p:xfrm>
          <a:off x="4713096" y="817289"/>
          <a:ext cx="2971800" cy="5838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71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746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60093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24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585473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7CBC6398-637F-2843-B263-9BD1A123504B}"/>
              </a:ext>
            </a:extLst>
          </p:cNvPr>
          <p:cNvGraphicFramePr>
            <a:graphicFrameLocks noGrp="1"/>
          </p:cNvGraphicFramePr>
          <p:nvPr/>
        </p:nvGraphicFramePr>
        <p:xfrm>
          <a:off x="441135" y="838728"/>
          <a:ext cx="3910331" cy="480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1727812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Correlation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0.73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C5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0.78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0.96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0.77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868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0.84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0.79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0.79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0.88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2194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0.65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</a:tbl>
          </a:graphicData>
        </a:graphic>
      </p:graphicFrame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B6D59579-69EB-A044-B1DC-0851F8542E4B}"/>
              </a:ext>
            </a:extLst>
          </p:cNvPr>
          <p:cNvGraphicFramePr>
            <a:graphicFrameLocks noGrp="1"/>
          </p:cNvGraphicFramePr>
          <p:nvPr/>
        </p:nvGraphicFramePr>
        <p:xfrm>
          <a:off x="8670981" y="817289"/>
          <a:ext cx="2971800" cy="236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SERPINA5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IVDLLK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SEPP1(SELENOP)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DDFLIYDR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ICAM1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AQLLLK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LPGIVAEGR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CDH5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VDAETGDVFAIER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PPIA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FEDENFILK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DHENELLNK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SERPINF2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FDPSLTQR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KNG1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DFVQPPTK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PF4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TTSQVRPR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APOM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AFLLTPR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IGF2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GFYFSRPASR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FB7772-F3A9-6C4E-BAF2-612A0ABC1C84}"/>
              </a:ext>
            </a:extLst>
          </p:cNvPr>
          <p:cNvCxnSpPr>
            <a:cxnSpLocks/>
          </p:cNvCxnSpPr>
          <p:nvPr/>
        </p:nvCxnSpPr>
        <p:spPr>
          <a:xfrm>
            <a:off x="8188042" y="709386"/>
            <a:ext cx="0" cy="6054249"/>
          </a:xfrm>
          <a:prstGeom prst="line">
            <a:avLst/>
          </a:prstGeom>
          <a:ln>
            <a:solidFill>
              <a:srgbClr val="CFBD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2A40C8-1668-5E4A-BCF2-3553294EB7D8}"/>
              </a:ext>
            </a:extLst>
          </p:cNvPr>
          <p:cNvSpPr txBox="1"/>
          <p:nvPr/>
        </p:nvSpPr>
        <p:spPr>
          <a:xfrm>
            <a:off x="9076823" y="263291"/>
            <a:ext cx="262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>
                <a:solidFill>
                  <a:schemeClr val="accent6"/>
                </a:solidFill>
              </a:rPr>
              <a:t>Bertis</a:t>
            </a:r>
            <a:r>
              <a:rPr kumimoji="1" lang="en-US" altLang="ko-Kore-KR" sz="1200" dirty="0">
                <a:solidFill>
                  <a:schemeClr val="accent6"/>
                </a:solidFill>
              </a:rPr>
              <a:t> Marker which we don’t have</a:t>
            </a:r>
            <a:endParaRPr kumimoji="1" lang="ko-Kore-KR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CFF221-8AC7-2347-A2F6-AD95B303CEC5}"/>
              </a:ext>
            </a:extLst>
          </p:cNvPr>
          <p:cNvCxnSpPr>
            <a:cxnSpLocks/>
          </p:cNvCxnSpPr>
          <p:nvPr/>
        </p:nvCxnSpPr>
        <p:spPr>
          <a:xfrm flipH="1">
            <a:off x="10918369" y="540290"/>
            <a:ext cx="1" cy="205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EFBDF-C757-0E46-980E-AC67C5B3FC0A}"/>
              </a:ext>
            </a:extLst>
          </p:cNvPr>
          <p:cNvSpPr txBox="1"/>
          <p:nvPr/>
        </p:nvSpPr>
        <p:spPr>
          <a:xfrm>
            <a:off x="2295413" y="276829"/>
            <a:ext cx="143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accent2"/>
                </a:solidFill>
              </a:rPr>
              <a:t>Multiple Peptide</a:t>
            </a:r>
            <a:endParaRPr kumimoji="1" lang="ko-Kore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7EBA184-575D-6140-B917-766D4ECE985C}"/>
              </a:ext>
            </a:extLst>
          </p:cNvPr>
          <p:cNvCxnSpPr>
            <a:cxnSpLocks/>
          </p:cNvCxnSpPr>
          <p:nvPr/>
        </p:nvCxnSpPr>
        <p:spPr>
          <a:xfrm flipH="1">
            <a:off x="2975391" y="535219"/>
            <a:ext cx="1" cy="2051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C8B10CC-F8ED-254F-8494-9C37E507BF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736" y="635000"/>
          <a:ext cx="11934527" cy="59965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8388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1890979">
                  <a:extLst>
                    <a:ext uri="{9D8B030D-6E8A-4147-A177-3AD203B41FA5}">
                      <a16:colId xmlns:a16="http://schemas.microsoft.com/office/drawing/2014/main" val="1286423979"/>
                    </a:ext>
                  </a:extLst>
                </a:gridCol>
                <a:gridCol w="8505160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Marker</a:t>
                      </a: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Selected Marker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42228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Case 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MD set : Subset of Dataset which contains </a:t>
                      </a:r>
                      <a:r>
                        <a:rPr lang="en-US" altLang="ko-KR" sz="1100" b="1" dirty="0"/>
                        <a:t>58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peptide</a:t>
                      </a:r>
                      <a:r>
                        <a:rPr lang="en-US" altLang="ko-KR" sz="1100" b="0" dirty="0"/>
                        <a:t> markers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Stepwise(p-value)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TIVTTLQDSIR + NADYSYSVWK + ASSIIDELFQDR + DSVTGTLPK"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56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Stepwise(AIC)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ICLDPDAPR + GLPGEVLGAQPGPR + LIQGAPTIR + ASSIIDELFQDR + NADYSYSVWK + DSVTGTLPK + GFQQLLQELNQPR + LLGIETPLPK + NIQSLEVIGK + GLTSVINQK + DTEVLLVGLEPGTR + ELLALIQLER + LSLEIEQLELQR + ALLAFQESK + DYFIATCK + TNFDNDIALVR + IEDGFSLK + GGSASTWLTAFALR"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43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TIVTTLQDSIR + ALAQCAPPPAVCAELVR + NADYSYSVWK + ASSIIDELFQDR + VSTLPAITLK + DSVTGTLPK + LLGIETPLPK + LSLEIEQLELQR + NIQSLEVIGK + ELLALIQLER + ALLAFQESK + DYFIATCK + TNFDNDIALVR + IEDGFSLK + GGSASTWLTAFALR + DPTFIPAPIQAK + DTEVLLVGLEPGTR + GLTSVINQK"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93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ALAQCAPPPAVCAELVR + ASSIIDELFQDR + CDENILWLDYK + CINQLLCK + DSVTGTLPK + DTEVLLVGLEPGTR + DYFIATCK + ELLALIQLER + GDIGETGVPGAEGPR + GFQQLLQELNQPR + GGSASTWLTAFALR + GLIDLTLDK + GLPGEVLGAQPGPR + GLTSVINQK + ICLDPDAPR + IEDGFSLK + ILLAELEQLK + LIQGAPTIR + LLGIETPLPK + LSLEIEQLELQR + NADYSYSVWK + NIQSLEVIGK + TIVTTLQDSIR + TLLSNLEEAK + VLFYVDSEK"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6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AGFSWIEVTFK + ALAQCAPPPAVCAELVR + ALLAFQESK + ASCLYGQLPK + ASSIIDELFQDR + CDENILWLDYK + CDLISIPK + CINQLLCK + DGYLFQLLR + DLLLPQPDLR + DPTFIPAPIQAK + DSVTGTLPK + DTEVLLVGLEPGTR + DYFIATCK + EFGNTLEDK + ELLALIQLER + EWFSETFQK + FAVLQENVAWGNGR + FQASVATPR + GDIGETGVPGAEGPR + GEWVALNPLR + GFLLLASLR + GFQQLLQELNQPR + GGSASTWLTAFALR + GLIDLTLDK + GLPGEVLGAQPGPR + GLTSVINQK + ICLDPDAPR + IEDGFSLK + ILLAELEQLK + ILSGDPYCEK + IQPSGGTNINEALLR + IVVVTAGVR + LALDNGGLAR + LIQGAPTIR + LLGIETPLPK + LSLEIEQLELQR + LSNNALSGLPQGVFGK + LSSGLVTAALYGR + NADYSYSVWK + NIQSLEVIGK + NNLELSTPLK + TGESVEFVCK + TIVTTLQDSIR + TLLSNLEEAK + TLNICEVGTIR + TNFDNDIALVR + TWYPEVPK + VAAGAFQGLR + VAEGTQVLELPFK + VCPFAGILENGAVR + VFSLQWGEVK + VLFYVDSEK + VSTLPAITLK + VTGVVLFR + YGQPLPGYTTK"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633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Case 4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MD set : Subset of Dataset which contains </a:t>
                      </a:r>
                      <a:r>
                        <a:rPr lang="en-US" altLang="ko-KR" sz="1100" b="1" dirty="0"/>
                        <a:t>45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protein</a:t>
                      </a:r>
                      <a:r>
                        <a:rPr lang="en-US" altLang="ko-KR" sz="1100" b="0" dirty="0"/>
                        <a:t> markers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by averaged peptide.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Stepwise(p-value)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THBS1 + C5 + CLU + DSVTGTLPK"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66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Stepwise(AIC)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THBS1 + DGYLFQLLR + LLGIETPLPK + CLU + C5"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42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THBS1 + DGYLFQLLR + LLGIETPLPK + ELLALIQLER + C5 + CLU + PPBP + SERPINC1 + DPTFIPAPIQAK"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12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ASCLYGQLPK + CDENILWLDYK + CDLISIPK + CINQLLCK + DPTFIPAPIQAK + DSVTGTLPK + DTEVLLVGLEPGTR + DYFIATCK + ELLALIQLER + FAVLQENVAWGNGR + GDIGETGVPGAEGPR + GFQQLLQELNQPR + GLIDLTLDK + GLPGEVLGAQPGPR + ILLAELEQLK + LIQGAPTIR + LLGIETPLPK + VLFYVDSEK + CLU + C5 + LRG1 + ITIH4 + PPBP + SERPINC1 + LDHB + C4BPA + THBS1 + IGFBP3"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2594"/>
                  </a:ext>
                </a:extLst>
              </a:tr>
              <a:tr h="8206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ALLAFQESK + ASCLYGQLPK + CDENILWLDYK + CDLISIPK + CINQLLCK + DGYLFQLLR + DPTFIPAPIQAK + DSVTGTLPK + DTEVLLVGLEPGTR + DYFIATCK + ELLALIQLER + FAVLQENVAWGNGR + FQASVATPR + GDIGETGVPGAEGPR + GFQQLLQELNQPR + GLIDLTLDK + GLPGEVLGAQPGPR + ILLAELEQLK + IQPSGGTNINEALLR + LIQGAPTIR + LLGIETPLPK + LSNNALSGLPQGVFGK + NNLELSTPLK + TLNICEVGTIR + TNFDNDIALVR + VCPFAGILENGAVR + VFSLQWGEVK + VLFYVDSEK + VSTLPAITLK + VTGVVLFR + CLU + C5 + LRG1 + ITIH4 + BTD + PPBP + SERPINC1 + LDHB + CFH + C4BPA + APOC1 + THBS1 + IGFBP3"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396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337081-4DD1-4821-BA28-14F046A4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Marker Selection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736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6375408"/>
                  </p:ext>
                </p:extLst>
              </p:nvPr>
            </p:nvGraphicFramePr>
            <p:xfrm>
              <a:off x="1436915" y="132151"/>
              <a:ext cx="9060743" cy="612797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56189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52424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23001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7260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7260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880081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03844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5622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85429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58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64473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4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6375408"/>
                  </p:ext>
                </p:extLst>
              </p:nvPr>
            </p:nvGraphicFramePr>
            <p:xfrm>
              <a:off x="1436915" y="132151"/>
              <a:ext cx="9060743" cy="612797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56189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52424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23001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7260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7260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880081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03844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5622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682" t="-1087" r="-491477" b="-99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682" t="-1087" r="-391477" b="-99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547" t="-1087" r="-122977" b="-99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915" t="-1087" r="-529" b="-996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85429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58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64473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4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8A39169C-1906-44EE-BCA7-349DAE1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Result</a:t>
            </a:r>
            <a:endParaRPr lang="ko-KR" altLang="en-US" sz="28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37B8D6-B2FE-449D-88DC-44A488C9D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039610"/>
              </p:ext>
            </p:extLst>
          </p:nvPr>
        </p:nvGraphicFramePr>
        <p:xfrm>
          <a:off x="3357107" y="6427377"/>
          <a:ext cx="7506121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DED2D3-85AB-4E67-B001-BD8A26E2C3D2}"/>
              </a:ext>
            </a:extLst>
          </p:cNvPr>
          <p:cNvSpPr txBox="1"/>
          <p:nvPr/>
        </p:nvSpPr>
        <p:spPr>
          <a:xfrm>
            <a:off x="194579" y="6546916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B5E6DD3-87A3-4CB0-A313-4C8ABDE93802}"/>
              </a:ext>
            </a:extLst>
          </p:cNvPr>
          <p:cNvSpPr/>
          <p:nvPr/>
        </p:nvSpPr>
        <p:spPr>
          <a:xfrm>
            <a:off x="2820585" y="6546916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5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C8B10CC-F8ED-254F-8494-9C37E507B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093708"/>
              </p:ext>
            </p:extLst>
          </p:nvPr>
        </p:nvGraphicFramePr>
        <p:xfrm>
          <a:off x="128736" y="635000"/>
          <a:ext cx="11934527" cy="56730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8388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1890979">
                  <a:extLst>
                    <a:ext uri="{9D8B030D-6E8A-4147-A177-3AD203B41FA5}">
                      <a16:colId xmlns:a16="http://schemas.microsoft.com/office/drawing/2014/main" val="1286423979"/>
                    </a:ext>
                  </a:extLst>
                </a:gridCol>
                <a:gridCol w="8505160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Marker</a:t>
                      </a: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Selected Marker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42228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Case 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MD set : Subset of Dataset which contains </a:t>
                      </a:r>
                      <a:r>
                        <a:rPr lang="en-US" altLang="ko-KR" sz="1100" b="1" dirty="0"/>
                        <a:t>58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peptide</a:t>
                      </a:r>
                      <a:r>
                        <a:rPr lang="en-US" altLang="ko-KR" sz="1100" b="0" dirty="0"/>
                        <a:t> markers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Stepwise(p-value)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TIVTTLQDSIR + NADYSYSVWK + ASSIIDELFQDR + DSVTGTLPK"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56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Stepwise(AIC)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ICLDPDAPR + GLPGEVLGAQPGPR + LIQGAPTIR + ASSIIDELFQDR + NADYSYSVWK + DSVTGTLPK + GFQQLLQELNQPR + LLGIETPLPK + NIQSLEVIGK + GLTSVINQK + DTEVLLVGLEPGTR + ELLALIQLER + LSLEIEQLELQR + ALLAFQESK + DYFIATCK + TNFDNDIALVR + IEDGFSLK + GGSASTWLTAFALR"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43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TIVTTLQDSIR + ALAQCAPPPAVCAELVR + NADYSYSVWK + ASSIIDELFQDR + VSTLPAITLK + DSVTGTLPK + LLGIETPLPK + LSLEIEQLELQR + NIQSLEVIGK + ELLALIQLER + ALLAFQESK + DYFIATCK + TNFDNDIALVR + IEDGFSLK + GGSASTWLTAFALR + DPTFIPAPIQAK + DTEVLLVGLEPGTR + GLTSVINQK"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93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ALAQCAPPPAVCAELVR + ASSIIDELFQDR + CDENILWLDYK + CINQLLCK + DSVTGTLPK + DTEVLLVGLEPGTR + DYFIATCK + ELLALIQLER + GDIGETGVPGAEGPR + GFQQLLQELNQPR + GGSASTWLTAFALR + GLIDLTLDK + GLPGEVLGAQPGPR + GLTSVINQK + ICLDPDAPR + IEDGFSLK + ILLAELEQLK + LIQGAPTIR + LLGIETPLPK + LSLEIEQLELQR + NADYSYSVWK + NIQSLEVIGK + TIVTTLQDSIR + TLLSNLEEAK + VLFYVDSEK"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6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AGFSWIEVTFK + ALAQCAPPPAVCAELVR + ALLAFQESK + ASCLYGQLPK + ASSIIDELFQDR + CDENILWLDYK + CDLISIPK + CINQLLCK + DGYLFQLLR + DLLLPQPDLR + DPTFIPAPIQAK + DSVTGTLPK + DTEVLLVGLEPGTR + DYFIATCK + EFGNTLEDK + ELLALIQLER + EWFSETFQK + FAVLQENVAWGNGR + FQASVATPR + GDIGETGVPGAEGPR + GEWVALNPLR + GFLLLASLR + GFQQLLQELNQPR + GGSASTWLTAFALR + GLIDLTLDK + GLPGEVLGAQPGPR + GLTSVINQK + ICLDPDAPR + IEDGFSLK + ILLAELEQLK + ILSGDPYCEK + IQPSGGTNINEALLR + IVVVTAGVR + LALDNGGLAR + LIQGAPTIR + LLGIETPLPK + LSLEIEQLELQR + LSNNALSGLPQGVFGK + LSSGLVTAALYGR + NADYSYSVWK + NIQSLEVIGK + NNLELSTPLK + TGESVEFVCK + TIVTTLQDSIR + TLLSNLEEAK + TLNICEVGTIR + TNFDNDIALVR + TWYPEVPK + VAAGAFQGLR + VAEGTQVLELPFK + VCPFAGILENGAVR + VFSLQWGEVK + VLFYVDSEK + VSTLPAITLK + VTGVVLFR + YGQPLPGYTTK"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633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Case 5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MD set : Subset of Dataset which contains </a:t>
                      </a:r>
                      <a:r>
                        <a:rPr lang="en-US" altLang="ko-KR" sz="1100" b="1" dirty="0"/>
                        <a:t>45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protein</a:t>
                      </a:r>
                      <a:r>
                        <a:rPr lang="en-US" altLang="ko-KR" sz="1100" b="0" dirty="0"/>
                        <a:t> markers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by first principal component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Stepwise(p-value)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IGFBP2 + COL4A2 + THBS1 + C5 + CLU + KLKB1"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66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Stepwise(AIC)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IGFBP2 + COL4A2 + THBS1 + HRG + ICAM1 + CLU + C5"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42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IGFBP2 + COL4A2 + THBS1 + HRG + ICAM1 + ECM1 + C5 + CLU + PPBP + SERPINC1 + AGT"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12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TTR + GSTP1 + PKM2 + CORO1C + SEPP1 + AGT + KLKB1 + PTPRJ + C1R + ECM1 + FCGBP + ADIPOQ + SERPINA5 + IFRD1 + COL4A2 + VIM + IGFBP2 + ICAM1 + C7 + CLU + C5 + LRG1 + ITIH4 + PPBP + SERPINC1 + LDHB + C4BPA + THBS1 + IGFBP3"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25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TTR + C4BPB + GSTP1 + PKM2 + CORO1C + SEPP1 + HRG + AGT + KLKB1 + PTPRJ + C1R + ECM1 + FCGBP + MBL2 + ADIPOQ + SERPINA5 + IFRD1 + COL4A2 + VIM + ITIH2 + IGFBP2 + ICAM1 + CPN2 + PROS1 + C6 + C1S + APOH + CFI + C7 + CTSD + SOD3 + CLU + C5 + LRG1 + ITIH4 + BTD + PPBP + SERPINC1 + LDHB + CFH + C4BPA + APOC1 + THBS1 + IGFBP3"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396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337081-4DD1-4821-BA28-14F046A4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Marker Selection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743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4407</Words>
  <Application>Microsoft Office PowerPoint</Application>
  <PresentationFormat>와이드스크린</PresentationFormat>
  <Paragraphs>2335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Apple SD Gothic Neo</vt:lpstr>
      <vt:lpstr>-apple-system</vt:lpstr>
      <vt:lpstr>Lato</vt:lpstr>
      <vt:lpstr>맑은 고딕</vt:lpstr>
      <vt:lpstr>Arial</vt:lpstr>
      <vt:lpstr>Cambria Math</vt:lpstr>
      <vt:lpstr>Office 테마</vt:lpstr>
      <vt:lpstr>Multiple Peptide Analysis with DL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Marker Selection</vt:lpstr>
      <vt:lpstr>Result</vt:lpstr>
      <vt:lpstr>Marker Selection</vt:lpstr>
      <vt:lpstr>Result</vt:lpstr>
      <vt:lpstr>PowerPoint 프레젠테이션</vt:lpstr>
      <vt:lpstr>Hyperparameter Tuning of DL on Train/Validation</vt:lpstr>
      <vt:lpstr>PowerPoint 프레젠테이션</vt:lpstr>
      <vt:lpstr>Result</vt:lpstr>
      <vt:lpstr>Summary : Train AUC for different combination of biomarkers</vt:lpstr>
      <vt:lpstr>Summary : Validation AUC for different combination of biomarkers</vt:lpstr>
      <vt:lpstr>Application of HisCoM </vt:lpstr>
      <vt:lpstr>Application of HisCoM – First Layer(nn.Linear)</vt:lpstr>
      <vt:lpstr>Application of HisCoM – Second Layer(nn.Linear)</vt:lpstr>
      <vt:lpstr>Application of HisCoM – Hyperparameter Tuning</vt:lpstr>
      <vt:lpstr>Application of HisCoM – First Layer(nn.Linear)</vt:lpstr>
      <vt:lpstr>Result</vt:lpstr>
      <vt:lpstr>Application of HisCoM – First Layer(nn.Linear)</vt:lpstr>
      <vt:lpstr>Marker Selection Using DL method</vt:lpstr>
      <vt:lpstr>Marker Selection Using DL method: Dropout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30</cp:revision>
  <dcterms:created xsi:type="dcterms:W3CDTF">2021-05-02T17:29:11Z</dcterms:created>
  <dcterms:modified xsi:type="dcterms:W3CDTF">2021-07-07T03:14:46Z</dcterms:modified>
</cp:coreProperties>
</file>