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3" r:id="rId2"/>
    <p:sldId id="371" r:id="rId3"/>
    <p:sldId id="396" r:id="rId4"/>
    <p:sldId id="421" r:id="rId5"/>
    <p:sldId id="402" r:id="rId6"/>
    <p:sldId id="41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 autoAdjust="0"/>
    <p:restoredTop sz="79841"/>
  </p:normalViewPr>
  <p:slideViewPr>
    <p:cSldViewPr snapToGrid="0">
      <p:cViewPr>
        <p:scale>
          <a:sx n="107" d="100"/>
          <a:sy n="107" d="100"/>
        </p:scale>
        <p:origin x="75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3975768" cy="1528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Marker Selection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2600" y="4083477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ML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Marker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220455" y="2115314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51734B-CEAA-794A-9434-2DCD598D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94447"/>
              </p:ext>
            </p:extLst>
          </p:nvPr>
        </p:nvGraphicFramePr>
        <p:xfrm>
          <a:off x="1614792" y="1239001"/>
          <a:ext cx="3066596" cy="53938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FF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1" dirty="0">
                          <a:solidFill>
                            <a:srgbClr val="FF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03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5464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91752"/>
                  </a:ext>
                </a:extLst>
              </a:tr>
              <a:tr h="321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5451543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FF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rgbClr val="FF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1" dirty="0">
                          <a:solidFill>
                            <a:srgbClr val="FF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55166"/>
                  </a:ext>
                </a:extLst>
              </a:tr>
              <a:tr h="332433"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FF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178916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6356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16077491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1970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321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5507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5376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3480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5152FA-05D8-2842-9A06-6F325900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96839"/>
              </p:ext>
            </p:extLst>
          </p:nvPr>
        </p:nvGraphicFramePr>
        <p:xfrm>
          <a:off x="4672486" y="1239001"/>
          <a:ext cx="3066596" cy="53938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suitable for kit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Sign of beta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03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5464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91752"/>
                  </a:ext>
                </a:extLst>
              </a:tr>
              <a:tr h="32179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5451543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55166"/>
                  </a:ext>
                </a:extLst>
              </a:tr>
              <a:tr h="33243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178916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63563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16077491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1970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32179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5507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5376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--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34808"/>
                  </a:ext>
                </a:extLst>
              </a:tr>
              <a:tr h="147042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</a:t>
                      </a:r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50244"/>
              </p:ext>
            </p:extLst>
          </p:nvPr>
        </p:nvGraphicFramePr>
        <p:xfrm>
          <a:off x="8661032" y="3860006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95138788-FCB7-C54B-ABA0-F763B492B3C5}"/>
              </a:ext>
            </a:extLst>
          </p:cNvPr>
          <p:cNvSpPr txBox="1">
            <a:spLocks/>
          </p:cNvSpPr>
          <p:nvPr/>
        </p:nvSpPr>
        <p:spPr>
          <a:xfrm>
            <a:off x="2040819" y="533986"/>
            <a:ext cx="5263333" cy="176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 </a:t>
            </a:r>
            <a:r>
              <a:rPr lang="en-US" altLang="ko-KR" sz="1800" dirty="0">
                <a:latin typeface="12롯데마트드림Medium"/>
              </a:rPr>
              <a:t>based on  </a:t>
            </a:r>
            <a:r>
              <a:rPr lang="en-US" altLang="ko-KR" sz="1800" b="1" dirty="0">
                <a:latin typeface="12롯데마트드림Medium"/>
              </a:rPr>
              <a:t>SHAP value</a:t>
            </a:r>
          </a:p>
          <a:p>
            <a:pPr algn="ctr"/>
            <a:endParaRPr lang="en-US" altLang="ko-KR" sz="1800" b="1" dirty="0">
              <a:latin typeface="12롯데마트드림Medium"/>
            </a:endParaRP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9662"/>
              </p:ext>
            </p:extLst>
          </p:nvPr>
        </p:nvGraphicFramePr>
        <p:xfrm>
          <a:off x="8661032" y="2465214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29224"/>
              </p:ext>
            </p:extLst>
          </p:nvPr>
        </p:nvGraphicFramePr>
        <p:xfrm>
          <a:off x="8661032" y="3121940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8643987" y="3261049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7853"/>
              </p:ext>
            </p:extLst>
          </p:nvPr>
        </p:nvGraphicFramePr>
        <p:xfrm>
          <a:off x="1529093" y="998419"/>
          <a:ext cx="9110137" cy="38376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8725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SEN_train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LRG1 + TTR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0.7806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C1R + TTR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CFI + C7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CLU + C7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C5 + C4BPA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CA19_9 + C5 + C7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CPN2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491234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C1R + APOC1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C5 + APOC1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C1R + LRG1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TTR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51075" y="5177938"/>
            <a:ext cx="8988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Sign of Beta</a:t>
            </a:r>
            <a:r>
              <a:rPr lang="ko-KR" altLang="en-US" sz="1600" dirty="0" err="1">
                <a:latin typeface="12롯데마트드림Medium"/>
              </a:rPr>
              <a:t>를</a:t>
            </a:r>
            <a:r>
              <a:rPr lang="ko-KR" altLang="en-US" sz="1600" dirty="0">
                <a:latin typeface="12롯데마트드림Medium"/>
              </a:rPr>
              <a:t> 고려하지 않고 분석을 진행한 결과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14C3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train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 논문에서 언급된  </a:t>
            </a:r>
            <a:r>
              <a:rPr lang="en" altLang="ko-KR" sz="1600" dirty="0">
                <a:latin typeface="12롯데마트드림Medium"/>
              </a:rPr>
              <a:t>CA19_9 + LRG1 + TTR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SVM </a:t>
            </a:r>
            <a:r>
              <a:rPr lang="ko-KR" altLang="en-US" sz="1600" dirty="0">
                <a:latin typeface="12롯데마트드림Medium"/>
              </a:rPr>
              <a:t>방법보다 좋은 </a:t>
            </a:r>
            <a:r>
              <a:rPr lang="en-US" altLang="ko-KR" sz="1600" dirty="0">
                <a:latin typeface="12롯데마트드림Medium"/>
              </a:rPr>
              <a:t>triple-panel 3</a:t>
            </a:r>
            <a:r>
              <a:rPr lang="ko-KR" altLang="en-US" sz="1600" dirty="0">
                <a:latin typeface="12롯데마트드림Medium"/>
              </a:rPr>
              <a:t>개 존재</a:t>
            </a:r>
            <a:r>
              <a:rPr lang="en-US" altLang="ko-KR" sz="1600" dirty="0">
                <a:latin typeface="12롯데마트드림Medium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1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B76BD7-3A36-D44C-97A4-17CFFDA3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60934"/>
              </p:ext>
            </p:extLst>
          </p:nvPr>
        </p:nvGraphicFramePr>
        <p:xfrm>
          <a:off x="10041370" y="594205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E983730-2049-B54F-ACFF-A9706CBDB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60751"/>
              </p:ext>
            </p:extLst>
          </p:nvPr>
        </p:nvGraphicFramePr>
        <p:xfrm>
          <a:off x="10041370" y="5620284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555E998-3DAE-6F4E-93D4-E5D775255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61031"/>
              </p:ext>
            </p:extLst>
          </p:nvPr>
        </p:nvGraphicFramePr>
        <p:xfrm>
          <a:off x="10885971" y="5620284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DBEB58F-2901-2547-BBC7-EAB85E2FE500}"/>
              </a:ext>
            </a:extLst>
          </p:cNvPr>
          <p:cNvSpPr/>
          <p:nvPr/>
        </p:nvSpPr>
        <p:spPr>
          <a:xfrm>
            <a:off x="10528024" y="557214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Medium"/>
              </a:rPr>
              <a:t>&amp;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374</Words>
  <Application>Microsoft Macintosh PowerPoint</Application>
  <PresentationFormat>와이드스크린</PresentationFormat>
  <Paragraphs>205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-윤고딕330</vt:lpstr>
      <vt:lpstr>-윤고딕340</vt:lpstr>
      <vt:lpstr>-윤고딕350</vt:lpstr>
      <vt:lpstr>12롯데마트드림Medium</vt:lpstr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24</cp:revision>
  <dcterms:created xsi:type="dcterms:W3CDTF">2021-07-25T23:13:45Z</dcterms:created>
  <dcterms:modified xsi:type="dcterms:W3CDTF">2021-09-26T11:32:29Z</dcterms:modified>
</cp:coreProperties>
</file>