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0" r:id="rId2"/>
    <p:sldId id="394" r:id="rId3"/>
    <p:sldId id="423" r:id="rId4"/>
    <p:sldId id="425" r:id="rId5"/>
    <p:sldId id="426" r:id="rId6"/>
    <p:sldId id="424" r:id="rId7"/>
    <p:sldId id="419" r:id="rId8"/>
    <p:sldId id="420" r:id="rId9"/>
    <p:sldId id="421" r:id="rId10"/>
    <p:sldId id="42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6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57D31-5E66-4B7F-9BC0-F3E9B57C7C0C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88D8-89B6-44FD-BF4B-E2D7BB708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6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1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3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4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5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8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883E-DCFD-4341-A71A-5A8EF57D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C219B-ECB4-4963-AC88-5910BA232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7025-1B3B-4E33-9589-EA0034F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8956-4AA8-430C-99EA-3AC0FB8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F1DF-A547-4FB2-A27B-FCF47E1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F38F-7081-4F1C-9F22-12B1E967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096F9-7C99-4CD2-AB61-2B3119B7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4622-A30B-485C-96CE-7A8D6BD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B009-591C-448B-9728-558FD77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AF5C-1C66-431D-B3F0-7BB7E65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BE538-44DF-4A79-9C6D-7773F4216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99066-0C1A-4EA6-B0F7-CE342889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618C-8CD4-4EF8-9C26-BFDC625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400D-D0B5-4AC1-B0B3-77F8CF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26C7-2AD6-493C-BE18-B75D8D28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993E-4FF3-4E4C-9A46-A5EFCD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F7F85-84E5-4988-BE95-DC20BC05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C77B6-B628-45D8-B8FA-45DC36ED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248FD-944E-46D4-8C1F-D7959C6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722F-0FD2-4DC8-8C1D-FDCA0DB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68D5-445B-49DD-A17A-D9285530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17422-6E63-417A-95DA-79627906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2689-92CD-4842-8E26-256EC75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C051-BBB5-41B2-B1A9-E64A473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A870-55C5-4918-BEF2-4AF8625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38B6-2973-4B34-91C8-BF4C6C2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6A422-1340-414D-9B85-47D57988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15E-1B79-4A0E-836C-8D5208CC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25213-38E1-4FE8-A07A-8E926C0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E6AD8-F17E-48E6-8C66-B22F64C7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AAD3E-3348-4780-8D39-C77E4CBA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E924-D01B-47B4-B8BC-907CF70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65A5-5609-416E-9670-8A36ECC0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4CB83-AE73-4842-B2D3-497E7BC0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EFE06-78D7-4327-BF51-A779819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BFD62-3936-4BFA-AE68-661D416B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1ABE9-9465-4A04-A4CF-96AEA9A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8F5B2-A443-46D0-AC8C-283D5DB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49BC6-4999-4BF3-9D0A-FF1AF5D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AF1A-B4BF-4BBF-B6E2-6EEEAEE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F4A49-4D98-461B-A260-76E94BCB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692C5-3E8D-42E0-9051-16E105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38A34-FAFF-4A98-B42B-83F3856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6F69B-2A9C-4DA7-B8AC-76BFE55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1D39-2267-4A62-9615-4ED334D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B8A99-4CBA-406A-BA62-0425BDF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71-56CC-40F9-9791-624D0F3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5B41-714C-4198-A40B-44AD831F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0FCFE-285D-4B1B-8C0A-8023301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85045-B960-4CB4-B042-5E33423A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1826C-13FB-4922-BF58-18EB22B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4FA45-8BDB-4DB6-BC69-401E828E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17AF-09A4-41A3-BCA0-271A9A2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309D17-A5A3-41B3-89EE-C3AD1CAB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A188-62C4-4F85-B374-6795C699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3FEF3-E647-4D15-A49C-BBF82CC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F4A6E-27A4-47E7-836B-AF3106C2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1535-6843-47FC-9D89-6318627C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C33F9-B33D-462F-B07E-5A8675DB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6D7F-6F42-4822-B639-EA23B2B8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91658-A347-482D-B062-DBB5E60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588-F991-4507-8752-DD4CDE7F2E64}" type="datetimeFigureOut">
              <a:rPr lang="ko-KR" altLang="en-US" smtClean="0"/>
              <a:t>2021. 9. 30.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08D7-5BA8-4F9C-A72A-7CD91A72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9747-9B1B-47D0-A39B-C4728B47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Package</a:t>
            </a:r>
            <a:r>
              <a:rPr lang="ko-KR" altLang="en-US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en-US" altLang="ko-KR" sz="2667" dirty="0" err="1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SpMix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667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0623" y="2505489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R package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564224" y="28693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Time Comparison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Gamma: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(N=500, M=100)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B27CE2-AAEF-5F4B-8FEB-50DBC5DED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6" y="1693517"/>
            <a:ext cx="11308152" cy="39578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BAC344-4196-0347-9B4F-E7A3228A8455}"/>
              </a:ext>
            </a:extLst>
          </p:cNvPr>
          <p:cNvSpPr txBox="1"/>
          <p:nvPr/>
        </p:nvSpPr>
        <p:spPr>
          <a:xfrm>
            <a:off x="1003724" y="5448470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0.95                                                             0.90                                                              0.80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270277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949324" y="2838738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performance  </a:t>
            </a:r>
          </a:p>
          <a:p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1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performance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Gamma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755DC8-89D4-F349-A805-B1B9602FA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04" y="1383725"/>
            <a:ext cx="6365996" cy="47744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0E34FA-85D4-E443-A984-3C9C64A27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737"/>
            <a:ext cx="6193980" cy="46454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29AADD-C1FE-0844-8D47-C5AA9F729491}"/>
              </a:ext>
            </a:extLst>
          </p:cNvPr>
          <p:cNvSpPr txBox="1"/>
          <p:nvPr/>
        </p:nvSpPr>
        <p:spPr>
          <a:xfrm>
            <a:off x="805657" y="6138373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LogconcDEAD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                                                                     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9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Normal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5912DF-4515-F94A-AA6A-AD6C44E32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020"/>
            <a:ext cx="5819927" cy="43649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7DA345C-A32B-C14A-AAE7-1035F0566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4" y="1519011"/>
            <a:ext cx="6096000" cy="457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24E298-56A5-484D-896B-462F7D676B1A}"/>
              </a:ext>
            </a:extLst>
          </p:cNvPr>
          <p:cNvSpPr txBox="1"/>
          <p:nvPr/>
        </p:nvSpPr>
        <p:spPr>
          <a:xfrm>
            <a:off x="805657" y="6138373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LogconcDEAD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                                                                     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performance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7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3D Normal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9E1F57-CAF1-1A4C-A766-D046319F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6" y="1531376"/>
            <a:ext cx="6079524" cy="45596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F5444E-E025-6744-86FD-E3F871FB6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1" y="1531376"/>
            <a:ext cx="6079524" cy="45596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B77142-F3B7-9F45-BD79-FDDF3B69F70B}"/>
              </a:ext>
            </a:extLst>
          </p:cNvPr>
          <p:cNvSpPr txBox="1"/>
          <p:nvPr/>
        </p:nvSpPr>
        <p:spPr>
          <a:xfrm>
            <a:off x="805657" y="6138373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LogconcDEAD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                                                                     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F5333-0E04-A64F-AC97-0A1FACA3FDCB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performance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8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3D Gamma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F8E65A9-417D-2E48-81CF-15157246E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33" y="1415376"/>
            <a:ext cx="6441989" cy="48314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506379-B909-214C-9B44-BDD3325B5C6E}"/>
              </a:ext>
            </a:extLst>
          </p:cNvPr>
          <p:cNvSpPr txBox="1"/>
          <p:nvPr/>
        </p:nvSpPr>
        <p:spPr>
          <a:xfrm>
            <a:off x="805657" y="6138373"/>
            <a:ext cx="101915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LogconcDEAD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                                                                     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5D6E5C-D715-484F-BFEA-C48F015B3133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performance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0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564224" y="28693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Time Comparison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Gamma: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(N=100, M=100)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8CCE7C5-8363-9548-AC68-61838A8F0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71" y="3199648"/>
            <a:ext cx="5392641" cy="188742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443389-D17F-2D45-902E-60598F13D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70" y="4970576"/>
            <a:ext cx="5392641" cy="18874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4397E76-0F34-704D-918F-118BFE792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77" y="1366477"/>
            <a:ext cx="5392641" cy="18874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E0ADA0-7207-FB48-9167-0E2C53597516}"/>
              </a:ext>
            </a:extLst>
          </p:cNvPr>
          <p:cNvSpPr txBox="1"/>
          <p:nvPr/>
        </p:nvSpPr>
        <p:spPr>
          <a:xfrm>
            <a:off x="-1323758" y="3665580"/>
            <a:ext cx="458246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2CB7C-0BBB-8643-A2A5-D48BE433CF73}"/>
              </a:ext>
            </a:extLst>
          </p:cNvPr>
          <p:cNvSpPr txBox="1"/>
          <p:nvPr/>
        </p:nvSpPr>
        <p:spPr>
          <a:xfrm>
            <a:off x="1800376" y="1818921"/>
            <a:ext cx="1654799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0.95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0.90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0.85</a:t>
            </a:r>
          </a:p>
        </p:txBody>
      </p:sp>
    </p:spTree>
    <p:extLst>
      <p:ext uri="{BB962C8B-B14F-4D97-AF65-F5344CB8AC3E}">
        <p14:creationId xmlns:p14="http://schemas.microsoft.com/office/powerpoint/2010/main" val="94530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564224" y="28693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Time Comparison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Gamma: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(N=100, M=100)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55C190-DC98-CB41-BE48-AEA0396E3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41" y="1899109"/>
            <a:ext cx="11523828" cy="40333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A43E60-B15F-2648-B4FD-CB0AC807BB7F}"/>
              </a:ext>
            </a:extLst>
          </p:cNvPr>
          <p:cNvSpPr txBox="1"/>
          <p:nvPr/>
        </p:nvSpPr>
        <p:spPr>
          <a:xfrm>
            <a:off x="1003724" y="5448470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0.95                                                             0.90                                                              0.80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30549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564224" y="28693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Time Comparison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3D4A-AC3A-C244-AA1A-FF884AE5A0A0}"/>
              </a:ext>
            </a:extLst>
          </p:cNvPr>
          <p:cNvSpPr txBox="1"/>
          <p:nvPr/>
        </p:nvSpPr>
        <p:spPr>
          <a:xfrm>
            <a:off x="805657" y="766981"/>
            <a:ext cx="1019158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2D Gamma: </a:t>
            </a:r>
            <a:r>
              <a:rPr lang="en-US" altLang="ko-KR" sz="20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(N=500, M=100)</a:t>
            </a: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64A06A-CCD6-4246-84F3-352D3ADCB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89" y="1338335"/>
            <a:ext cx="5330634" cy="18657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DC706E-69DB-9942-BA95-24C6C3DA6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89" y="3088931"/>
            <a:ext cx="5330634" cy="18657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1DE387-C47D-4648-AB30-0D264AC4E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89" y="4810460"/>
            <a:ext cx="5330634" cy="18657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C84600-5413-D04A-AC94-661358ED4A2B}"/>
              </a:ext>
            </a:extLst>
          </p:cNvPr>
          <p:cNvSpPr txBox="1"/>
          <p:nvPr/>
        </p:nvSpPr>
        <p:spPr>
          <a:xfrm>
            <a:off x="-1323758" y="3665580"/>
            <a:ext cx="458246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87A1E-4113-9745-A893-9BDCE7DB9BDE}"/>
              </a:ext>
            </a:extLst>
          </p:cNvPr>
          <p:cNvSpPr txBox="1"/>
          <p:nvPr/>
        </p:nvSpPr>
        <p:spPr>
          <a:xfrm>
            <a:off x="1800376" y="1818921"/>
            <a:ext cx="1654799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0.95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0.90</a:t>
            </a: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0.85</a:t>
            </a:r>
          </a:p>
        </p:txBody>
      </p:sp>
    </p:spTree>
    <p:extLst>
      <p:ext uri="{BB962C8B-B14F-4D97-AF65-F5344CB8AC3E}">
        <p14:creationId xmlns:p14="http://schemas.microsoft.com/office/powerpoint/2010/main" val="8586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206</Words>
  <Application>Microsoft Macintosh PowerPoint</Application>
  <PresentationFormat>와이드스크린</PresentationFormat>
  <Paragraphs>73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-윤고딕330</vt:lpstr>
      <vt:lpstr>-윤고딕340</vt:lpstr>
      <vt:lpstr>-윤고딕350</vt:lpstr>
      <vt:lpstr>12롯데마트드림Medium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Microsoft Office User</cp:lastModifiedBy>
  <cp:revision>22</cp:revision>
  <dcterms:created xsi:type="dcterms:W3CDTF">2021-07-29T23:17:26Z</dcterms:created>
  <dcterms:modified xsi:type="dcterms:W3CDTF">2021-09-30T01:37:24Z</dcterms:modified>
</cp:coreProperties>
</file>