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0" r:id="rId2"/>
    <p:sldId id="371" r:id="rId3"/>
    <p:sldId id="352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21" r:id="rId12"/>
    <p:sldId id="396" r:id="rId13"/>
    <p:sldId id="397" r:id="rId14"/>
    <p:sldId id="398" r:id="rId15"/>
    <p:sldId id="39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7D31-5E66-4B7F-9BC0-F3E9B57C7C0C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988D8-89B6-44FD-BF4B-E2D7BB7087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1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1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78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73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2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5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84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7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4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19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심리학에서 나온 자극</a:t>
            </a:r>
            <a:r>
              <a:rPr lang="en-US" altLang="ko-KR" dirty="0"/>
              <a:t>-</a:t>
            </a:r>
            <a:r>
              <a:rPr lang="ko-KR" altLang="en-US" baseline="0" dirty="0"/>
              <a:t>반응의 이론을 토대로</a:t>
            </a:r>
            <a:r>
              <a:rPr lang="en-US" altLang="ko-KR" baseline="0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E0FB0-3C61-402D-BAEE-59161479CB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883E-DCFD-4341-A71A-5A8EF57D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BC219B-ECB4-4963-AC88-5910BA232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7025-1B3B-4E33-9589-EA0034F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D8956-4AA8-430C-99EA-3AC0FB8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AF1DF-A547-4FB2-A27B-FCF47E1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F38F-7081-4F1C-9F22-12B1E96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096F9-7C99-4CD2-AB61-2B3119B7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B4622-A30B-485C-96CE-7A8D6BDF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B009-591C-448B-9728-558FD77B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AF5C-1C66-431D-B3F0-7BB7E655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8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8BE538-44DF-4A79-9C6D-7773F4216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099066-0C1A-4EA6-B0F7-CE342889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D618C-8CD4-4EF8-9C26-BFDC6259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400D-D0B5-4AC1-B0B3-77F8CF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426C7-2AD6-493C-BE18-B75D8D28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A993E-4FF3-4E4C-9A46-A5EFCD31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F7F85-84E5-4988-BE95-DC20BC056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C77B6-B628-45D8-B8FA-45DC36ED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248FD-944E-46D4-8C1F-D7959C64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44722F-0FD2-4DC8-8C1D-FDCA0DB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068D5-445B-49DD-A17A-D9285530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17422-6E63-417A-95DA-79627906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2689-92CD-4842-8E26-256EC75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0C051-BBB5-41B2-B1A9-E64A473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EA870-55C5-4918-BEF2-4AF8625C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B38B6-2973-4B34-91C8-BF4C6C24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6A422-1340-414D-9B85-47D57988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1215E-1B79-4A0E-836C-8D5208CC8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25213-38E1-4FE8-A07A-8E926C09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3E6AD8-F17E-48E6-8C66-B22F64C7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1AAD3E-3348-4780-8D39-C77E4CBA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0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8E924-D01B-47B4-B8BC-907CF70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465A5-5609-416E-9670-8A36ECC0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4CB83-AE73-4842-B2D3-497E7BC0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EFE06-78D7-4327-BF51-A779819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CBFD62-3936-4BFA-AE68-661D416B0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31ABE9-9465-4A04-A4CF-96AEA9A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78F5B2-A443-46D0-AC8C-283D5D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549BC6-4999-4BF3-9D0A-FF1AF5DB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1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AF1A-B4BF-4BBF-B6E2-6EEEAEEA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8F4A49-4D98-461B-A260-76E94BCB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0692C5-3E8D-42E0-9051-16E105D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F38A34-FAFF-4A98-B42B-83F3856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7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6F69B-2A9C-4DA7-B8AC-76BFE55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551D39-2267-4A62-9615-4ED334D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B8A99-4CBA-406A-BA62-0425BDFB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CC71-56CC-40F9-9791-624D0F35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5B41-714C-4198-A40B-44AD831F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0FCFE-285D-4B1B-8C0A-80233018C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5045-B960-4CB4-B042-5E33423A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1826C-13FB-4922-BF58-18EB22B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4FA45-8BDB-4DB6-BC69-401E828E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2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E17AF-09A4-41A3-BCA0-271A9A2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309D17-A5A3-41B3-89EE-C3AD1CAB8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A188-62C4-4F85-B374-6795C699E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FEF3-E647-4D15-A49C-BBF82CC9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3F4A6E-27A4-47E7-836B-AF3106C2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91535-6843-47FC-9D89-6318627C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9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C33F9-B33D-462F-B07E-5A8675DB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D6D7F-6F42-4822-B639-EA23B2B8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91658-A347-482D-B062-DBB5E60B6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AF588-F991-4507-8752-DD4CDE7F2E64}" type="datetimeFigureOut">
              <a:rPr lang="ko-KR" altLang="en-US" smtClean="0"/>
              <a:t>2021. 8. 19.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508D7-5BA8-4F9C-A72A-7CD91A72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9747-9B1B-47D0-A39B-C4728B475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9A9F-FB25-4FFE-8C20-2835A5D4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5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tiff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941991" y="3028426"/>
            <a:ext cx="62406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Package</a:t>
            </a:r>
            <a:r>
              <a:rPr lang="ko-KR" altLang="en-US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en-US" altLang="ko-KR" sz="2667" dirty="0" err="1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SpMix</a:t>
            </a:r>
            <a:r>
              <a:rPr lang="en-US" altLang="ko-KR" sz="2667" dirty="0">
                <a:ln>
                  <a:solidFill>
                    <a:schemeClr val="tx1">
                      <a:lumMod val="85000"/>
                      <a:lumOff val="15000"/>
                      <a:alpha val="56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667" dirty="0">
              <a:ln>
                <a:solidFill>
                  <a:schemeClr val="tx1">
                    <a:lumMod val="85000"/>
                    <a:lumOff val="15000"/>
                    <a:alpha val="5600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07097" y="2488775"/>
            <a:ext cx="3985180" cy="5334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3600623" y="2488775"/>
            <a:ext cx="2323611" cy="53348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각 삼각형 11"/>
          <p:cNvSpPr/>
          <p:nvPr/>
        </p:nvSpPr>
        <p:spPr>
          <a:xfrm>
            <a:off x="5299978" y="2488775"/>
            <a:ext cx="577007" cy="53348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직각 삼각형 12"/>
          <p:cNvSpPr/>
          <p:nvPr/>
        </p:nvSpPr>
        <p:spPr>
          <a:xfrm rot="16200000" flipH="1">
            <a:off x="5372065" y="2451352"/>
            <a:ext cx="532481" cy="609325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3503712" y="3525011"/>
            <a:ext cx="5088565" cy="60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4511824" y="3676770"/>
            <a:ext cx="316835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spc="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최정인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623" y="2505489"/>
            <a:ext cx="283338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R package</a:t>
            </a:r>
            <a:endParaRPr lang="ko-KR" altLang="en-US" sz="21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2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02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365250" y="2951946"/>
            <a:ext cx="66633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</a:t>
            </a:r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sp.mix.multi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with ‘</a:t>
            </a:r>
            <a:r>
              <a:rPr lang="en-US" altLang="ko-KR" sz="2800" b="1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’</a:t>
            </a:r>
          </a:p>
          <a:p>
            <a:endParaRPr lang="en-US" altLang="ko-KR" sz="2800" b="1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0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SpMix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w/ ‘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7C13F8-E736-47C7-A7E6-B9BF2CB910BA}"/>
              </a:ext>
            </a:extLst>
          </p:cNvPr>
          <p:cNvSpPr/>
          <p:nvPr/>
        </p:nvSpPr>
        <p:spPr>
          <a:xfrm>
            <a:off x="1250432" y="5795901"/>
            <a:ext cx="9362660" cy="720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5BED02-9948-1845-A409-2804C2A1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18" y="5861717"/>
            <a:ext cx="8597348" cy="572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83261E-CADC-3A41-A530-D11A6ECB1D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681"/>
          <a:stretch/>
        </p:blipFill>
        <p:spPr>
          <a:xfrm>
            <a:off x="2555108" y="781219"/>
            <a:ext cx="6747168" cy="48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SpMix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w/ ‘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FE938-2157-644F-81C9-E99640E95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90" y="1033007"/>
            <a:ext cx="7227680" cy="17131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FFA372-1741-104F-8E99-30F945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70" y="2984500"/>
            <a:ext cx="7810500" cy="88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401068-1C97-6F4D-AC37-1DBA52072827}"/>
              </a:ext>
            </a:extLst>
          </p:cNvPr>
          <p:cNvSpPr txBox="1"/>
          <p:nvPr/>
        </p:nvSpPr>
        <p:spPr>
          <a:xfrm>
            <a:off x="5689230" y="3429000"/>
            <a:ext cx="346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paramFitGammaOne.R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2D3E52F-69BF-A842-9E9A-3D5989A63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430" y="4533076"/>
            <a:ext cx="9525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SpMix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w/ ‘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4B13F-D3A4-C044-9B52-D906858A509F}"/>
              </a:ext>
            </a:extLst>
          </p:cNvPr>
          <p:cNvSpPr txBox="1"/>
          <p:nvPr/>
        </p:nvSpPr>
        <p:spPr>
          <a:xfrm>
            <a:off x="6959890" y="4046517"/>
            <a:ext cx="346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fmlcd.R</a:t>
            </a:r>
            <a:endParaRPr kumimoji="1" lang="ko-Kore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C2F057A-A5F9-D441-B47C-3F02288D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" y="1084448"/>
            <a:ext cx="108839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SpMix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w/ ‘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447706-0E44-6A41-B7F4-EC17DED2D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1035758"/>
            <a:ext cx="5876757" cy="57417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D4B13F-D3A4-C044-9B52-D906858A509F}"/>
              </a:ext>
            </a:extLst>
          </p:cNvPr>
          <p:cNvSpPr txBox="1"/>
          <p:nvPr/>
        </p:nvSpPr>
        <p:spPr>
          <a:xfrm>
            <a:off x="6959890" y="4046517"/>
            <a:ext cx="346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paramFitGammaOne.R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4865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02. 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SpMix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w/ ‘</a:t>
            </a:r>
            <a:r>
              <a:rPr lang="en-US" altLang="ko-KR" sz="14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fmlogcondens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’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FE938-2157-644F-81C9-E99640E95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90" y="1033007"/>
            <a:ext cx="7227680" cy="17131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FFFA372-1741-104F-8E99-30F945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70" y="2984500"/>
            <a:ext cx="7810500" cy="88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401068-1C97-6F4D-AC37-1DBA52072827}"/>
              </a:ext>
            </a:extLst>
          </p:cNvPr>
          <p:cNvSpPr txBox="1"/>
          <p:nvPr/>
        </p:nvSpPr>
        <p:spPr>
          <a:xfrm>
            <a:off x="5689230" y="3429000"/>
            <a:ext cx="346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 err="1"/>
              <a:t>paramFitGammaOne.R</a:t>
            </a:r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68E2481-D32A-5F45-8A12-19477DF16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288" y="4724648"/>
            <a:ext cx="88646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7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0386" y="2474700"/>
            <a:ext cx="5117595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Argument/Documentation</a:t>
            </a:r>
            <a:r>
              <a:rPr lang="ko-KR" altLang="en-US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Update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</a:t>
            </a:r>
            <a:r>
              <a:rPr lang="en-US" altLang="ko-KR" sz="1867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sp.mix.multi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with ‘</a:t>
            </a:r>
            <a:r>
              <a:rPr lang="en-US" altLang="ko-KR" sz="1867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fmlogcondens</a:t>
            </a:r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’</a:t>
            </a:r>
          </a:p>
          <a:p>
            <a:endParaRPr lang="en-US" altLang="ko-KR" sz="1867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r>
              <a:rPr lang="en-US" altLang="ko-KR" sz="1867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03 Time Comparison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28613" y="1942328"/>
            <a:ext cx="723589" cy="3055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4106084" y="1942327"/>
            <a:ext cx="124595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INDEX</a:t>
            </a:r>
            <a:endParaRPr lang="ko-KR" altLang="en-US" sz="1333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9" name="직각 삼각형 8"/>
          <p:cNvSpPr/>
          <p:nvPr/>
        </p:nvSpPr>
        <p:spPr>
          <a:xfrm>
            <a:off x="4849838" y="1942328"/>
            <a:ext cx="289383" cy="305591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4880432" y="1945292"/>
            <a:ext cx="311517" cy="305591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188987" y="1942327"/>
            <a:ext cx="1797417" cy="3013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4135113" y="4211761"/>
            <a:ext cx="2851291" cy="45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2347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69700" y="2364468"/>
            <a:ext cx="410555" cy="2064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" name="직각 삼각형 5"/>
          <p:cNvSpPr/>
          <p:nvPr/>
        </p:nvSpPr>
        <p:spPr>
          <a:xfrm>
            <a:off x="5079697" y="2364468"/>
            <a:ext cx="206400" cy="206400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5126487" y="2364850"/>
            <a:ext cx="206400" cy="2064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5327915" y="2364467"/>
            <a:ext cx="2040244" cy="205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4667529" y="2324587"/>
            <a:ext cx="124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50" pitchFamily="18" charset="-127"/>
                <a:ea typeface="-윤고딕350" pitchFamily="18" charset="-127"/>
              </a:rPr>
              <a:t>01</a:t>
            </a:r>
            <a:endParaRPr lang="ko-KR" altLang="en-US" sz="1200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54F11-66A0-4001-8E76-82D44A7BB9F0}"/>
              </a:ext>
            </a:extLst>
          </p:cNvPr>
          <p:cNvSpPr txBox="1"/>
          <p:nvPr/>
        </p:nvSpPr>
        <p:spPr>
          <a:xfrm>
            <a:off x="3345372" y="2905780"/>
            <a:ext cx="66633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Argument/Documentation</a:t>
            </a:r>
            <a:r>
              <a:rPr lang="ko-KR" altLang="en-US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</a:t>
            </a:r>
            <a:r>
              <a:rPr lang="en-US" altLang="ko-KR" sz="28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2743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Documentation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8A65E-A385-4994-9CDF-412BC3F9CC14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C6E75F7-5B0F-47FC-8461-4086F1EB7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783" y="1448148"/>
            <a:ext cx="8822757" cy="48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9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Documentation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0CAACD3-80C6-4F5A-B368-5769587D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29" y="1241658"/>
            <a:ext cx="8118266" cy="5462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30BDCA-8F22-524A-9F88-7807B0DF3860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76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Documentation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058D944-09B2-4FC1-87EE-3F7BE14F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63" y="1382007"/>
            <a:ext cx="9000473" cy="49857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AFF61F-F024-DB48-999E-700752A3609E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51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01 Documentation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D647BF76-6F62-47D8-8C1F-9D4AC23D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84" y="1401555"/>
            <a:ext cx="8917155" cy="4876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692BD8-E526-4941-9AB0-A757FBBA11C6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5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98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02 Function argument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thre.LocalFDR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/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thre.z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/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Uthre.gam</a:t>
            </a: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/ </a:t>
            </a:r>
            <a:r>
              <a:rPr lang="en-US" altLang="ko-KR" sz="2000" dirty="0" err="1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Lthre.gam</a:t>
            </a:r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n>
                <a:solidFill>
                  <a:schemeClr val="tx1">
                    <a:lumMod val="85000"/>
                    <a:lumOff val="15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12롯데마트드림Medium"/>
              <a:ea typeface="-윤고딕340" panose="02030504000101010101" pitchFamily="18" charset="-127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3C1C69C-DF0C-4880-9958-A949DAAA4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535" r="74776"/>
          <a:stretch/>
        </p:blipFill>
        <p:spPr>
          <a:xfrm>
            <a:off x="962665" y="1896178"/>
            <a:ext cx="2225449" cy="248577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DB4C2F4-943F-4DAB-8683-7B2506977E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539" r="898" b="51171"/>
          <a:stretch/>
        </p:blipFill>
        <p:spPr>
          <a:xfrm>
            <a:off x="1540495" y="4812631"/>
            <a:ext cx="8837076" cy="113578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9C8018B-F2B9-4793-BCEC-A85E235BE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488" y="2112327"/>
            <a:ext cx="6906335" cy="205347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65D62DD-0820-4C85-B25C-24196366B77A}"/>
              </a:ext>
            </a:extLst>
          </p:cNvPr>
          <p:cNvSpPr/>
          <p:nvPr/>
        </p:nvSpPr>
        <p:spPr>
          <a:xfrm>
            <a:off x="6728059" y="2454443"/>
            <a:ext cx="798897" cy="231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B67D96-FE5A-421E-AD1E-14779AD5DC2B}"/>
              </a:ext>
            </a:extLst>
          </p:cNvPr>
          <p:cNvSpPr/>
          <p:nvPr/>
        </p:nvSpPr>
        <p:spPr>
          <a:xfrm>
            <a:off x="5894248" y="3514810"/>
            <a:ext cx="4693541" cy="2310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5445A0-B4C7-694A-B19F-9F5D3575F5A6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6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1501" y="80464"/>
            <a:ext cx="11905323" cy="960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" name="직사각형 2"/>
          <p:cNvSpPr/>
          <p:nvPr/>
        </p:nvSpPr>
        <p:spPr>
          <a:xfrm>
            <a:off x="131501" y="225136"/>
            <a:ext cx="2496276" cy="43139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" name="직각 삼각형 3"/>
          <p:cNvSpPr/>
          <p:nvPr/>
        </p:nvSpPr>
        <p:spPr>
          <a:xfrm>
            <a:off x="2627776" y="225133"/>
            <a:ext cx="431395" cy="431395"/>
          </a:xfrm>
          <a:prstGeom prst="rt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5" name="그룹 4"/>
          <p:cNvGrpSpPr/>
          <p:nvPr/>
        </p:nvGrpSpPr>
        <p:grpSpPr>
          <a:xfrm>
            <a:off x="2688275" y="225128"/>
            <a:ext cx="9348549" cy="431397"/>
            <a:chOff x="2016206" y="168846"/>
            <a:chExt cx="7011412" cy="323548"/>
          </a:xfrm>
        </p:grpSpPr>
        <p:sp>
          <p:nvSpPr>
            <p:cNvPr id="6" name="직사각형 5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7" name="직각 삼각형 6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1187" y="275359"/>
            <a:ext cx="1824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-윤고딕330" pitchFamily="18" charset="-127"/>
                <a:ea typeface="-윤고딕330" pitchFamily="18" charset="-127"/>
              </a:rPr>
              <a:t>R Package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13903" y="264017"/>
            <a:ext cx="67143" cy="340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DB399-8879-4421-8CA8-FD74AEBD157F}"/>
              </a:ext>
            </a:extLst>
          </p:cNvPr>
          <p:cNvSpPr txBox="1"/>
          <p:nvPr/>
        </p:nvSpPr>
        <p:spPr>
          <a:xfrm>
            <a:off x="863243" y="579876"/>
            <a:ext cx="10191580" cy="1521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03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: ‘Mono’ argument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2롯데마트드림Medium"/>
                <a:ea typeface="-윤고딕340" panose="02030504000101010101" pitchFamily="18" charset="-127"/>
              </a:rPr>
              <a:t>     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910DC2C-1F5E-481E-9717-209F85F9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4" y="1787223"/>
            <a:ext cx="4964932" cy="1182127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FB21A6E6-DC32-454F-85B3-136827806F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7"/>
          <a:stretch/>
        </p:blipFill>
        <p:spPr>
          <a:xfrm>
            <a:off x="1379639" y="4008181"/>
            <a:ext cx="4251140" cy="2299820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0E660D16-EC18-498E-86FD-D87CBD686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278" y="2581161"/>
            <a:ext cx="5602546" cy="208068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401979-0E53-4B03-8D64-ADC950E185B8}"/>
              </a:ext>
            </a:extLst>
          </p:cNvPr>
          <p:cNvSpPr/>
          <p:nvPr/>
        </p:nvSpPr>
        <p:spPr>
          <a:xfrm>
            <a:off x="1276493" y="2670968"/>
            <a:ext cx="4964932" cy="279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8FADD6-E491-E746-A819-50F1CB472412}"/>
              </a:ext>
            </a:extLst>
          </p:cNvPr>
          <p:cNvSpPr txBox="1"/>
          <p:nvPr/>
        </p:nvSpPr>
        <p:spPr>
          <a:xfrm>
            <a:off x="9266554" y="272486"/>
            <a:ext cx="326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40" pitchFamily="18" charset="-127"/>
                <a:ea typeface="-윤고딕340" pitchFamily="18" charset="-127"/>
              </a:rPr>
              <a:t>01. </a:t>
            </a:r>
            <a:r>
              <a:rPr lang="en-US" altLang="ko-KR" sz="140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Update</a:t>
            </a:r>
            <a:endParaRPr lang="ko-KR" altLang="en-US" sz="140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4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273</Words>
  <Application>Microsoft Macintosh PowerPoint</Application>
  <PresentationFormat>와이드스크린</PresentationFormat>
  <Paragraphs>74</Paragraphs>
  <Slides>15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-윤고딕330</vt:lpstr>
      <vt:lpstr>-윤고딕340</vt:lpstr>
      <vt:lpstr>-윤고딕350</vt:lpstr>
      <vt:lpstr>12롯데마트드림Medium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3</cp:revision>
  <dcterms:created xsi:type="dcterms:W3CDTF">2021-07-29T23:17:26Z</dcterms:created>
  <dcterms:modified xsi:type="dcterms:W3CDTF">2021-08-19T13:10:37Z</dcterms:modified>
</cp:coreProperties>
</file>