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70" r:id="rId2"/>
    <p:sldId id="394" r:id="rId3"/>
    <p:sldId id="428" r:id="rId4"/>
    <p:sldId id="429" r:id="rId5"/>
    <p:sldId id="430" r:id="rId6"/>
    <p:sldId id="431" r:id="rId7"/>
    <p:sldId id="433" r:id="rId8"/>
    <p:sldId id="432" r:id="rId9"/>
    <p:sldId id="434" r:id="rId10"/>
    <p:sldId id="427" r:id="rId11"/>
    <p:sldId id="435" r:id="rId12"/>
    <p:sldId id="425" r:id="rId13"/>
    <p:sldId id="43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3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4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57D31-5E66-4B7F-9BC0-F3E9B57C7C0C}" type="datetimeFigureOut">
              <a:rPr lang="ko-KR" altLang="en-US" smtClean="0"/>
              <a:t>2022. 2. 10.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988D8-89B6-44FD-BF4B-E2D7BB708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1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19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3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75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35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970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2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429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14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14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D883E-DCFD-4341-A71A-5A8EF57D2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BC219B-ECB4-4963-AC88-5910BA232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67025-1B3B-4E33-9589-EA0034F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2022. 2. 10.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D8956-4AA8-430C-99EA-3AC0FB85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AF1DF-A547-4FB2-A27B-FCF47E1E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10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4F38F-7081-4F1C-9F22-12B1E967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F096F9-7C99-4CD2-AB61-2B3119B7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B4622-A30B-485C-96CE-7A8D6BDF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2022. 2. 10.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7B009-591C-448B-9728-558FD77B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9AF5C-1C66-431D-B3F0-7BB7E655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8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8BE538-44DF-4A79-9C6D-7773F4216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99066-0C1A-4EA6-B0F7-CE3428892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D618C-8CD4-4EF8-9C26-BFDC6259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2022. 2. 10.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6400D-D0B5-4AC1-B0B3-77F8CFDD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426C7-2AD6-493C-BE18-B75D8D28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0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993E-4FF3-4E4C-9A46-A5EFCD31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F7F85-84E5-4988-BE95-DC20BC056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C77B6-B628-45D8-B8FA-45DC36ED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2022. 2. 10.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248FD-944E-46D4-8C1F-D7959C64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4722F-0FD2-4DC8-8C1D-FDCA0DBD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5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068D5-445B-49DD-A17A-D9285530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17422-6E63-417A-95DA-79627906F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92689-92CD-4842-8E26-256EC75A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2022. 2. 10.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C051-BBB5-41B2-B1A9-E64A4733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EA870-55C5-4918-BEF2-4AF8625C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B38B6-2973-4B34-91C8-BF4C6C24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6A422-1340-414D-9B85-47D579887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1215E-1B79-4A0E-836C-8D5208CC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25213-38E1-4FE8-A07A-8E926C09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2022. 2. 10.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E6AD8-F17E-48E6-8C66-B22F64C7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AAD3E-3348-4780-8D39-C77E4CBA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0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8E924-D01B-47B4-B8BC-907CF701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465A5-5609-416E-9670-8A36ECC0A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D4CB83-AE73-4842-B2D3-497E7BC00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EFE06-78D7-4327-BF51-A779819A1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CBFD62-3936-4BFA-AE68-661D416B0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31ABE9-9465-4A04-A4CF-96AEA9A6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2022. 2. 10.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78F5B2-A443-46D0-AC8C-283D5DB4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549BC6-4999-4BF3-9D0A-FF1AF5DB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1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2AF1A-B4BF-4BBF-B6E2-6EEEAEEA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8F4A49-4D98-461B-A260-76E94BCB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2022. 2. 10.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0692C5-3E8D-42E0-9051-16E105D0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F38A34-FAFF-4A98-B42B-83F38565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7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C6F69B-2A9C-4DA7-B8AC-76BFE551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2022. 2. 10.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551D39-2267-4A62-9615-4ED334D3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B8A99-4CBA-406A-BA62-0425BDFB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8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3CC71-56CC-40F9-9791-624D0F35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35B41-714C-4198-A40B-44AD831F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0FCFE-285D-4B1B-8C0A-80233018C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B85045-B960-4CB4-B042-5E33423A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2022. 2. 10.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01826C-13FB-4922-BF58-18EB22B0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4FA45-8BDB-4DB6-BC69-401E828E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E17AF-09A4-41A3-BCA0-271A9A26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309D17-A5A3-41B3-89EE-C3AD1CAB8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FA188-62C4-4F85-B374-6795C699E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43FEF3-E647-4D15-A49C-BBF82CC9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2022. 2. 10.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3F4A6E-27A4-47E7-836B-AF3106C2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91535-6843-47FC-9D89-6318627C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9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1C33F9-B33D-462F-B07E-5A8675DB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D6D7F-6F42-4822-B639-EA23B2B8E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91658-A347-482D-B062-DBB5E60B6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AF588-F991-4507-8752-DD4CDE7F2E64}" type="datetimeFigureOut">
              <a:rPr lang="ko-KR" altLang="en-US" smtClean="0"/>
              <a:t>2022. 2. 10.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508D7-5BA8-4F9C-A72A-7CD91A727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B9747-9B1B-47D0-A39B-C4728B475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5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41991" y="3028426"/>
            <a:ext cx="624069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multiLocalFDR</a:t>
            </a:r>
            <a:endParaRPr lang="ko-KR" altLang="en-US" sz="2667" dirty="0">
              <a:ln>
                <a:solidFill>
                  <a:schemeClr val="tx1">
                    <a:lumMod val="85000"/>
                    <a:lumOff val="15000"/>
                    <a:alpha val="5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07097" y="2488775"/>
            <a:ext cx="3985180" cy="533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3600623" y="2488775"/>
            <a:ext cx="2323611" cy="5334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각 삼각형 11"/>
          <p:cNvSpPr/>
          <p:nvPr/>
        </p:nvSpPr>
        <p:spPr>
          <a:xfrm>
            <a:off x="5299978" y="2488775"/>
            <a:ext cx="577007" cy="53348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5372065" y="2451352"/>
            <a:ext cx="532481" cy="60932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3503712" y="3525011"/>
            <a:ext cx="5088565" cy="60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511824" y="3676770"/>
            <a:ext cx="316835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spc="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0623" y="2505489"/>
            <a:ext cx="283338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R package</a:t>
            </a:r>
            <a:endParaRPr lang="ko-KR" altLang="en-US" sz="2133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2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F5C364-AE53-6A4A-B59B-43CBA532DACE}"/>
              </a:ext>
            </a:extLst>
          </p:cNvPr>
          <p:cNvSpPr/>
          <p:nvPr/>
        </p:nvSpPr>
        <p:spPr>
          <a:xfrm>
            <a:off x="777061" y="897055"/>
            <a:ext cx="7049155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localFDR</a:t>
            </a:r>
            <a:r>
              <a:rPr lang="en-US" altLang="ko-KR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() FDR()</a:t>
            </a:r>
            <a:r>
              <a:rPr lang="ko-KR" altLang="en-US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 함수 분리</a:t>
            </a:r>
            <a:endParaRPr lang="en-US" altLang="ko-KR" sz="16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rgbClr val="0070C0"/>
              </a:solidFill>
              <a:ea typeface="-윤고딕34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FDR() </a:t>
            </a:r>
            <a:r>
              <a:rPr lang="ko-KR" altLang="en-US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구현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04A64B-CC4D-F846-BE29-A3D1898331AB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To-Do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B7FA2D-B6DA-7540-9A5D-A1F1DC8F7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40" y="2026041"/>
            <a:ext cx="9674720" cy="424863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00DBD3-D639-5849-82EB-EB5C79BC461E}"/>
              </a:ext>
            </a:extLst>
          </p:cNvPr>
          <p:cNvSpPr/>
          <p:nvPr/>
        </p:nvSpPr>
        <p:spPr>
          <a:xfrm>
            <a:off x="1163288" y="4428492"/>
            <a:ext cx="1306643" cy="1141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176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F5C364-AE53-6A4A-B59B-43CBA532DACE}"/>
              </a:ext>
            </a:extLst>
          </p:cNvPr>
          <p:cNvSpPr/>
          <p:nvPr/>
        </p:nvSpPr>
        <p:spPr>
          <a:xfrm>
            <a:off x="777061" y="897055"/>
            <a:ext cx="704915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3. </a:t>
            </a:r>
            <a:r>
              <a:rPr lang="en-US" altLang="ko-KR" sz="16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SpMix</a:t>
            </a:r>
            <a:r>
              <a:rPr lang="en-US" altLang="ko-KR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() 1-d</a:t>
            </a:r>
            <a:r>
              <a:rPr lang="ko-KR" altLang="en-US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인 경우 </a:t>
            </a:r>
            <a:r>
              <a:rPr lang="en-US" altLang="ko-KR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3-component ( two-sided ) option </a:t>
            </a:r>
            <a:r>
              <a:rPr lang="ko-KR" altLang="en-US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추가</a:t>
            </a:r>
            <a:endParaRPr lang="en-US" altLang="ko-KR" sz="16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rgbClr val="0070C0"/>
              </a:solidFill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04A64B-CC4D-F846-BE29-A3D1898331AB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To-Do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3DD965-5848-7A4A-B97B-FB6846BD4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486" y="1502790"/>
            <a:ext cx="7667700" cy="507985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2F7C14-C3EC-204A-8561-AF23D80C8A03}"/>
              </a:ext>
            </a:extLst>
          </p:cNvPr>
          <p:cNvSpPr/>
          <p:nvPr/>
        </p:nvSpPr>
        <p:spPr>
          <a:xfrm>
            <a:off x="1665486" y="3293376"/>
            <a:ext cx="1929052" cy="259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14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F71E3-518A-AD48-ADC2-8B8B14159489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To-Do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319900-7F50-CB43-830B-10A876B4E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275" y="2541619"/>
            <a:ext cx="5488068" cy="416103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5AF905-F19A-9C47-BA90-2273FFC17A26}"/>
              </a:ext>
            </a:extLst>
          </p:cNvPr>
          <p:cNvSpPr/>
          <p:nvPr/>
        </p:nvSpPr>
        <p:spPr>
          <a:xfrm>
            <a:off x="515819" y="639398"/>
            <a:ext cx="422391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4. Galaxy radial velocity data update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BDD86EE-AAC3-C94E-8B49-B56D60890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19" y="1279068"/>
            <a:ext cx="7854589" cy="6400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BDCEA8D-F903-5D43-B2EA-6B0E2642E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819" y="2047353"/>
            <a:ext cx="10720941" cy="39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9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F71E3-518A-AD48-ADC2-8B8B14159489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To-Do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5AF905-F19A-9C47-BA90-2273FFC17A26}"/>
              </a:ext>
            </a:extLst>
          </p:cNvPr>
          <p:cNvSpPr/>
          <p:nvPr/>
        </p:nvSpPr>
        <p:spPr>
          <a:xfrm>
            <a:off x="515819" y="639398"/>
            <a:ext cx="422391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4. Galaxy radial velocity data update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078119-4455-1B4B-9FF5-8C348D056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25" y="1314365"/>
            <a:ext cx="6842760" cy="54631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FEC84C-6BFE-C246-B918-2AA9D0437B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471"/>
          <a:stretch/>
        </p:blipFill>
        <p:spPr>
          <a:xfrm>
            <a:off x="4880634" y="1889530"/>
            <a:ext cx="5883277" cy="7476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CEAFCBA-9CA9-884C-9CC2-110A6B8A2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481" t="56269"/>
          <a:stretch/>
        </p:blipFill>
        <p:spPr>
          <a:xfrm>
            <a:off x="7230079" y="2564718"/>
            <a:ext cx="3805504" cy="32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4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2270348" y="2840299"/>
            <a:ext cx="72862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Functions in </a:t>
            </a:r>
            <a:r>
              <a:rPr lang="en-US" altLang="ko-KR" sz="2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multiLocalFDR</a:t>
            </a:r>
            <a:endParaRPr lang="en-US" altLang="ko-KR" sz="2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/>
            <a:endParaRPr lang="en-US" altLang="ko-KR" sz="2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1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F71E3-518A-AD48-ADC2-8B8B14159489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 functions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F8EDBCA-01C2-6B4A-9E5F-3DCC25C49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66" y="1365289"/>
            <a:ext cx="11260667" cy="383500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EACDFD-D9CD-5F4A-B477-B04463B1C0E7}"/>
              </a:ext>
            </a:extLst>
          </p:cNvPr>
          <p:cNvSpPr/>
          <p:nvPr/>
        </p:nvSpPr>
        <p:spPr>
          <a:xfrm>
            <a:off x="871638" y="3579642"/>
            <a:ext cx="1016001" cy="1134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76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F71E3-518A-AD48-ADC2-8B8B14159489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 functions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1BE12F0-667D-684B-9074-EE2BF4C22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37" y="803664"/>
            <a:ext cx="5348107" cy="163597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9B63BE3-8934-364E-B893-14B7F231F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37" y="2430672"/>
            <a:ext cx="5532374" cy="434686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E328BB-84AB-BC40-A887-CA2D4409F91A}"/>
              </a:ext>
            </a:extLst>
          </p:cNvPr>
          <p:cNvSpPr/>
          <p:nvPr/>
        </p:nvSpPr>
        <p:spPr>
          <a:xfrm>
            <a:off x="833237" y="3429000"/>
            <a:ext cx="5430403" cy="173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C4C00B1-242B-B64E-93E3-EBE8AC10D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784" y="2403240"/>
            <a:ext cx="2417064" cy="334670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C5B92F-1582-DB41-80EB-4EC2C47A4950}"/>
              </a:ext>
            </a:extLst>
          </p:cNvPr>
          <p:cNvSpPr/>
          <p:nvPr/>
        </p:nvSpPr>
        <p:spPr>
          <a:xfrm>
            <a:off x="9476092" y="3938092"/>
            <a:ext cx="32167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Different initialization</a:t>
            </a:r>
            <a:endParaRPr lang="ko-Kore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1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F71E3-518A-AD48-ADC2-8B8B14159489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 functions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95DC89-8FD4-7347-9291-632EA502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649"/>
          <a:stretch/>
        </p:blipFill>
        <p:spPr>
          <a:xfrm>
            <a:off x="414386" y="875372"/>
            <a:ext cx="5934229" cy="12657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C5C1B3-9E74-1C4B-B4D7-F61491ABF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27" y="2183704"/>
            <a:ext cx="6001372" cy="441517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3BEF20-2AD6-5943-9E6A-2D25EABF1000}"/>
              </a:ext>
            </a:extLst>
          </p:cNvPr>
          <p:cNvSpPr/>
          <p:nvPr/>
        </p:nvSpPr>
        <p:spPr>
          <a:xfrm>
            <a:off x="6616815" y="1697280"/>
            <a:ext cx="3216701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p-value or z-value? </a:t>
            </a:r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Default: z-values</a:t>
            </a:r>
          </a:p>
          <a:p>
            <a:pPr>
              <a:lnSpc>
                <a:spcPct val="150000"/>
              </a:lnSpc>
            </a:pPr>
            <a:r>
              <a:rPr lang="en-US" altLang="ko-Kore-KR" sz="1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localFDR</a:t>
            </a:r>
            <a:r>
              <a:rPr lang="en-US" altLang="ko-Kore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 or FDR? </a:t>
            </a:r>
            <a:r>
              <a:rPr lang="en-US" altLang="ko-Kore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Default: FDR</a:t>
            </a:r>
          </a:p>
          <a:p>
            <a:pPr>
              <a:lnSpc>
                <a:spcPct val="150000"/>
              </a:lnSpc>
            </a:pPr>
            <a:r>
              <a:rPr lang="en-US" altLang="ko-Kore-KR" sz="1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leftNull</a:t>
            </a:r>
            <a:r>
              <a:rPr lang="en-US" altLang="ko-Kore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 or </a:t>
            </a:r>
            <a:r>
              <a:rPr lang="en-US" altLang="ko-Kore-KR" sz="1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RightNull</a:t>
            </a:r>
            <a:r>
              <a:rPr lang="en-US" altLang="ko-Kore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? </a:t>
            </a:r>
            <a:r>
              <a:rPr lang="en-US" altLang="ko-Kore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Default: </a:t>
            </a:r>
            <a:r>
              <a:rPr lang="en-US" altLang="ko-Kore-KR" sz="1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leftNull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62470F-252B-7B42-85C7-872F55810508}"/>
              </a:ext>
            </a:extLst>
          </p:cNvPr>
          <p:cNvSpPr/>
          <p:nvPr/>
        </p:nvSpPr>
        <p:spPr>
          <a:xfrm>
            <a:off x="414387" y="3256760"/>
            <a:ext cx="746902" cy="819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B098DF-F615-EC46-9141-60034C3D0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815" y="3060239"/>
            <a:ext cx="5528472" cy="341371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CDE465-BDEC-034E-8668-3D45A3305BF4}"/>
              </a:ext>
            </a:extLst>
          </p:cNvPr>
          <p:cNvSpPr/>
          <p:nvPr/>
        </p:nvSpPr>
        <p:spPr>
          <a:xfrm>
            <a:off x="6702411" y="4767095"/>
            <a:ext cx="5442876" cy="271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029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F71E3-518A-AD48-ADC2-8B8B14159489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 functions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4664DF-2556-014E-BBB5-3B10D302A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48" y="1170429"/>
            <a:ext cx="6005807" cy="521104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9E40988-0ED9-6F43-89F0-CF5E0AA6D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53" t="5499" r="4057" b="89057"/>
          <a:stretch/>
        </p:blipFill>
        <p:spPr>
          <a:xfrm>
            <a:off x="1379639" y="1165536"/>
            <a:ext cx="4828032" cy="28371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62470F-252B-7B42-85C7-872F55810508}"/>
              </a:ext>
            </a:extLst>
          </p:cNvPr>
          <p:cNvSpPr/>
          <p:nvPr/>
        </p:nvSpPr>
        <p:spPr>
          <a:xfrm>
            <a:off x="477148" y="3630168"/>
            <a:ext cx="1095620" cy="1810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DC8A980-4F30-F940-9046-DE3FBA1C7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484" y="2788920"/>
            <a:ext cx="5100036" cy="216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4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02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2270348" y="2840299"/>
            <a:ext cx="72862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Data for Case-studies</a:t>
            </a:r>
          </a:p>
          <a:p>
            <a:pPr algn="ctr"/>
            <a:endParaRPr lang="en-US" altLang="ko-KR" sz="2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F71E3-518A-AD48-ADC2-8B8B14159489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 Data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0EEBC4-A816-A945-A42E-66FA5BD3C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48" y="2282825"/>
            <a:ext cx="4449856" cy="2292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115842-15E5-6E41-9FB0-D1A88D192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401" y="1345925"/>
            <a:ext cx="7055599" cy="47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7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03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2270348" y="2840299"/>
            <a:ext cx="72862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To-do</a:t>
            </a:r>
          </a:p>
          <a:p>
            <a:pPr algn="ctr"/>
            <a:endParaRPr lang="en-US" altLang="ko-KR" sz="2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68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6189</TotalTime>
  <Words>190</Words>
  <Application>Microsoft Macintosh PowerPoint</Application>
  <PresentationFormat>와이드스크린</PresentationFormat>
  <Paragraphs>54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-윤고딕330</vt:lpstr>
      <vt:lpstr>-윤고딕340</vt:lpstr>
      <vt:lpstr>-윤고딕350</vt:lpstr>
      <vt:lpstr>12롯데마트드림Medium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정인</dc:creator>
  <cp:lastModifiedBy>최 정인</cp:lastModifiedBy>
  <cp:revision>33</cp:revision>
  <dcterms:created xsi:type="dcterms:W3CDTF">2021-07-29T23:17:26Z</dcterms:created>
  <dcterms:modified xsi:type="dcterms:W3CDTF">2022-02-10T00:16:34Z</dcterms:modified>
</cp:coreProperties>
</file>