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0" r:id="rId2"/>
    <p:sldId id="394" r:id="rId3"/>
    <p:sldId id="425" r:id="rId4"/>
    <p:sldId id="427" r:id="rId5"/>
    <p:sldId id="426" r:id="rId6"/>
    <p:sldId id="424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6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4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5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(N=500,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B27CE2-AAEF-5F4B-8FEB-50DBC5DE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6" y="1693517"/>
            <a:ext cx="11308152" cy="3957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AC344-4196-0347-9B4F-E7A3228A8455}"/>
              </a:ext>
            </a:extLst>
          </p:cNvPr>
          <p:cNvSpPr txBox="1"/>
          <p:nvPr/>
        </p:nvSpPr>
        <p:spPr>
          <a:xfrm>
            <a:off x="1003724" y="5448470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0.95                                                             0.90                                                              0.80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27027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4406523" y="2829010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performance  </a:t>
            </a:r>
          </a:p>
          <a:p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Normal, </a:t>
            </a: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Repeated 100 times(M=100)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5912DF-4515-F94A-AA6A-AD6C44E32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020"/>
            <a:ext cx="5819927" cy="4364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24E298-56A5-484D-896B-462F7D676B1A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C78153-228F-5D48-ADCC-48DAE572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22" y="1383725"/>
            <a:ext cx="5608485" cy="45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Gamma, </a:t>
            </a: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Repeated 100 times(M=100)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4E298-56A5-484D-896B-462F7D676B1A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DE9E3D-DF8E-F748-8C90-1F43433A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56" y="1273273"/>
            <a:ext cx="5940950" cy="47803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46EB8-B102-9349-8B08-9A943B8A9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" y="1383725"/>
            <a:ext cx="5875507" cy="45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3D Normal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9E1F57-CAF1-1A4C-A766-D046319F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6" y="1531376"/>
            <a:ext cx="6079524" cy="45596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F5444E-E025-6744-86FD-E3F871FB6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1" y="1531376"/>
            <a:ext cx="6079524" cy="4559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B77142-F3B7-9F45-BD79-FDDF3B69F70B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F5333-0E04-A64F-AC97-0A1FACA3FDC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8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3D Gamma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8E65A9-417D-2E48-81CF-15157246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33" y="1415376"/>
            <a:ext cx="6441989" cy="48314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506379-B909-214C-9B44-BDD3325B5C6E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D6E5C-D715-484F-BFEA-C48F015B3133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0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(N=100,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8CCE7C5-8363-9548-AC68-61838A8F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71" y="3199648"/>
            <a:ext cx="5392641" cy="18874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443389-D17F-2D45-902E-60598F13D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70" y="4970576"/>
            <a:ext cx="5392641" cy="18874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397E76-0F34-704D-918F-118BFE79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77" y="1366477"/>
            <a:ext cx="5392641" cy="1887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E0ADA0-7207-FB48-9167-0E2C53597516}"/>
              </a:ext>
            </a:extLst>
          </p:cNvPr>
          <p:cNvSpPr txBox="1"/>
          <p:nvPr/>
        </p:nvSpPr>
        <p:spPr>
          <a:xfrm>
            <a:off x="-1323758" y="3665580"/>
            <a:ext cx="458246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2CB7C-0BBB-8643-A2A5-D48BE433CF73}"/>
              </a:ext>
            </a:extLst>
          </p:cNvPr>
          <p:cNvSpPr txBox="1"/>
          <p:nvPr/>
        </p:nvSpPr>
        <p:spPr>
          <a:xfrm>
            <a:off x="1800376" y="1818921"/>
            <a:ext cx="1654799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0.90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9453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(N=100,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55C190-DC98-CB41-BE48-AEA0396E3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1" y="1899109"/>
            <a:ext cx="11523828" cy="4033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43E60-B15F-2648-B4FD-CB0AC807BB7F}"/>
              </a:ext>
            </a:extLst>
          </p:cNvPr>
          <p:cNvSpPr txBox="1"/>
          <p:nvPr/>
        </p:nvSpPr>
        <p:spPr>
          <a:xfrm>
            <a:off x="1003724" y="5448470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0.95                                                             0.90                                                              0.80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0549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(N=500,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64A06A-CCD6-4246-84F3-352D3ADC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1338335"/>
            <a:ext cx="5330634" cy="18657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DC706E-69DB-9942-BA95-24C6C3DA6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3088931"/>
            <a:ext cx="5330634" cy="18657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1DE387-C47D-4648-AB30-0D264AC4E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4810460"/>
            <a:ext cx="5330634" cy="18657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C84600-5413-D04A-AC94-661358ED4A2B}"/>
              </a:ext>
            </a:extLst>
          </p:cNvPr>
          <p:cNvSpPr txBox="1"/>
          <p:nvPr/>
        </p:nvSpPr>
        <p:spPr>
          <a:xfrm>
            <a:off x="-1323758" y="3665580"/>
            <a:ext cx="458246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87A1E-4113-9745-A893-9BDCE7DB9BDE}"/>
              </a:ext>
            </a:extLst>
          </p:cNvPr>
          <p:cNvSpPr txBox="1"/>
          <p:nvPr/>
        </p:nvSpPr>
        <p:spPr>
          <a:xfrm>
            <a:off x="1800376" y="1818921"/>
            <a:ext cx="1654799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0.90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8586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232</Words>
  <Application>Microsoft Macintosh PowerPoint</Application>
  <PresentationFormat>와이드스크린</PresentationFormat>
  <Paragraphs>73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24</cp:revision>
  <dcterms:created xsi:type="dcterms:W3CDTF">2021-07-29T23:17:26Z</dcterms:created>
  <dcterms:modified xsi:type="dcterms:W3CDTF">2021-10-15T05:32:42Z</dcterms:modified>
</cp:coreProperties>
</file>