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0" r:id="rId2"/>
    <p:sldId id="394" r:id="rId3"/>
    <p:sldId id="321" r:id="rId4"/>
    <p:sldId id="402" r:id="rId5"/>
    <p:sldId id="399" r:id="rId6"/>
    <p:sldId id="401" r:id="rId7"/>
    <p:sldId id="4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9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365250" y="2951946"/>
            <a:ext cx="66633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with ‘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’</a:t>
            </a:r>
          </a:p>
          <a:p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C13F8-E736-47C7-A7E6-B9BF2CB910BA}"/>
              </a:ext>
            </a:extLst>
          </p:cNvPr>
          <p:cNvSpPr/>
          <p:nvPr/>
        </p:nvSpPr>
        <p:spPr>
          <a:xfrm>
            <a:off x="1250432" y="5795901"/>
            <a:ext cx="9362660" cy="720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5BED02-9948-1845-A409-2804C2A1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8" y="5861717"/>
            <a:ext cx="8597348" cy="572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83261E-CADC-3A41-A530-D11A6ECB1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681"/>
          <a:stretch/>
        </p:blipFill>
        <p:spPr>
          <a:xfrm>
            <a:off x="2555108" y="781219"/>
            <a:ext cx="6747168" cy="48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64CADC9-B4CF-C245-9C6D-9D42992A8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76" y="2287933"/>
            <a:ext cx="7835900" cy="2679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FF4755-5BA9-D24A-B6B9-1999D92E4113}"/>
              </a:ext>
            </a:extLst>
          </p:cNvPr>
          <p:cNvSpPr/>
          <p:nvPr/>
        </p:nvSpPr>
        <p:spPr>
          <a:xfrm>
            <a:off x="2696975" y="4468281"/>
            <a:ext cx="7766701" cy="242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133E49-9C83-4447-98AE-BE5D49F07D93}"/>
              </a:ext>
            </a:extLst>
          </p:cNvPr>
          <p:cNvSpPr/>
          <p:nvPr/>
        </p:nvSpPr>
        <p:spPr>
          <a:xfrm>
            <a:off x="5045924" y="4711148"/>
            <a:ext cx="1407038" cy="242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F9B35-69FD-8745-9D05-54B93DBEAF30}"/>
              </a:ext>
            </a:extLst>
          </p:cNvPr>
          <p:cNvSpPr txBox="1"/>
          <p:nvPr/>
        </p:nvSpPr>
        <p:spPr>
          <a:xfrm>
            <a:off x="823486" y="752532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Bugfixing</a:t>
            </a: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of </a:t>
            </a:r>
            <a:r>
              <a:rPr lang="en-US" altLang="ko-KR" sz="24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SpMix</a:t>
            </a: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: </a:t>
            </a:r>
            <a:r>
              <a:rPr lang="en-US" altLang="ko-KR" sz="24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133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4374653" y="2951946"/>
            <a:ext cx="66633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Time</a:t>
            </a:r>
            <a:r>
              <a:rPr lang="ko-KR" altLang="en-US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Comparison</a:t>
            </a:r>
          </a:p>
          <a:p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C60449-B9D0-CE49-9BE5-F44AD2E22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22" y="1418053"/>
            <a:ext cx="8223356" cy="5214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1000210" y="752532"/>
            <a:ext cx="10191580" cy="134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Elapsed time of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using “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”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99B6F-C7DF-D741-930C-70CA01D8F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6" y="1940881"/>
            <a:ext cx="5856525" cy="48366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267D98-D8F1-984D-88BB-3FA72223B684}"/>
              </a:ext>
            </a:extLst>
          </p:cNvPr>
          <p:cNvSpPr/>
          <p:nvPr/>
        </p:nvSpPr>
        <p:spPr>
          <a:xfrm>
            <a:off x="7687577" y="2077278"/>
            <a:ext cx="1774475" cy="3389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008B7-420C-3240-8F8E-7FD82403AFC1}"/>
              </a:ext>
            </a:extLst>
          </p:cNvPr>
          <p:cNvSpPr txBox="1"/>
          <p:nvPr/>
        </p:nvSpPr>
        <p:spPr>
          <a:xfrm>
            <a:off x="1000210" y="752532"/>
            <a:ext cx="10191580" cy="180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Elapsed time of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using “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” (dashed)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“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” (solid)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0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128</Words>
  <Application>Microsoft Macintosh PowerPoint</Application>
  <PresentationFormat>와이드스크린</PresentationFormat>
  <Paragraphs>28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9</cp:revision>
  <dcterms:created xsi:type="dcterms:W3CDTF">2021-07-29T23:17:26Z</dcterms:created>
  <dcterms:modified xsi:type="dcterms:W3CDTF">2021-08-27T00:49:30Z</dcterms:modified>
</cp:coreProperties>
</file>